
<file path=[Content_Types].xml><?xml version="1.0" encoding="utf-8"?>
<Types xmlns="http://schemas.openxmlformats.org/package/2006/content-types">
  <Default Extension="jpeg" ContentType="image/jpeg"/>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57" r:id="rId5"/>
    <p:sldId id="258" r:id="rId6"/>
    <p:sldId id="310" r:id="rId7"/>
    <p:sldId id="314" r:id="rId8"/>
    <p:sldId id="311" r:id="rId9"/>
    <p:sldId id="316" r:id="rId10"/>
    <p:sldId id="317" r:id="rId11"/>
    <p:sldId id="318" r:id="rId12"/>
    <p:sldId id="319" r:id="rId13"/>
    <p:sldId id="320" r:id="rId14"/>
    <p:sldId id="321" r:id="rId15"/>
    <p:sldId id="312" r:id="rId16"/>
    <p:sldId id="323" r:id="rId17"/>
    <p:sldId id="324" r:id="rId18"/>
    <p:sldId id="322" r:id="rId19"/>
    <p:sldId id="325" r:id="rId20"/>
    <p:sldId id="326" r:id="rId21"/>
    <p:sldId id="313" r:id="rId22"/>
    <p:sldId id="327" r:id="rId23"/>
    <p:sldId id="12639" r:id="rId24"/>
    <p:sldId id="12640" r:id="rId25"/>
    <p:sldId id="12641" r:id="rId26"/>
    <p:sldId id="12643"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D3DB1B27-9A9B-4BF5-993E-77610CF0DBEB}">
          <p14:sldIdLst>
            <p14:sldId id="256"/>
            <p14:sldId id="257"/>
            <p14:sldId id="258"/>
            <p14:sldId id="310"/>
            <p14:sldId id="314"/>
            <p14:sldId id="311"/>
            <p14:sldId id="316"/>
            <p14:sldId id="317"/>
            <p14:sldId id="318"/>
            <p14:sldId id="319"/>
            <p14:sldId id="320"/>
            <p14:sldId id="321"/>
            <p14:sldId id="312"/>
            <p14:sldId id="323"/>
            <p14:sldId id="324"/>
            <p14:sldId id="322"/>
            <p14:sldId id="325"/>
            <p14:sldId id="326"/>
            <p14:sldId id="313"/>
            <p14:sldId id="327"/>
            <p14:sldId id="12639"/>
            <p14:sldId id="12640"/>
            <p14:sldId id="12641"/>
            <p14:sldId id="1264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9D4"/>
    <a:srgbClr val="E53333"/>
    <a:srgbClr val="447B0E"/>
    <a:srgbClr val="324DF4"/>
    <a:srgbClr val="462EEF"/>
    <a:srgbClr val="AE3700"/>
    <a:srgbClr val="1970F9"/>
    <a:srgbClr val="1F49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35" autoAdjust="0"/>
    <p:restoredTop sz="91547" autoAdjust="0"/>
  </p:normalViewPr>
  <p:slideViewPr>
    <p:cSldViewPr snapToGrid="0" showGuides="1">
      <p:cViewPr varScale="1">
        <p:scale>
          <a:sx n="74" d="100"/>
          <a:sy n="74" d="100"/>
        </p:scale>
        <p:origin x="936"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A42363-F6AD-43CB-A52E-30BF172AD314}"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03E2BA-FC32-4DC6-84C0-DF2FAEF9B109}"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B03E2BA-FC32-4DC6-84C0-DF2FAEF9B109}"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B03E2BA-FC32-4DC6-84C0-DF2FAEF9B109}"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B03E2BA-FC32-4DC6-84C0-DF2FAEF9B109}"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B03E2BA-FC32-4DC6-84C0-DF2FAEF9B109}"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两栏内容">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尾页">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两栏内容">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两栏内容">
    <p:spTree>
      <p:nvGrpSpPr>
        <p:cNvPr id="1" name=""/>
        <p:cNvGrpSpPr/>
        <p:nvPr/>
      </p:nvGrpSpPr>
      <p:grpSpPr>
        <a:xfrm>
          <a:off x="0" y="0"/>
          <a:ext cx="0" cy="0"/>
          <a:chOff x="0" y="0"/>
          <a:chExt cx="0" cy="0"/>
        </a:xfrm>
      </p:grpSpPr>
      <p:sp>
        <p:nvSpPr>
          <p:cNvPr id="2" name="矩形 1"/>
          <p:cNvSpPr/>
          <p:nvPr userDrawn="1"/>
        </p:nvSpPr>
        <p:spPr>
          <a:xfrm>
            <a:off x="1565973" y="319358"/>
            <a:ext cx="2159678" cy="68562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r>
              <a:rPr lang="zh-CN" altLang="en-US" sz="2800" b="1" dirty="0">
                <a:solidFill>
                  <a:prstClr val="white"/>
                </a:solidFill>
                <a:latin typeface="微软雅黑" panose="020B0503020204020204" pitchFamily="34" charset="-122"/>
                <a:ea typeface="微软雅黑" panose="020B0503020204020204" pitchFamily="34" charset="-122"/>
              </a:rPr>
              <a:t> 传递正能量</a:t>
            </a:r>
            <a:endParaRPr lang="zh-CN" altLang="en-US" sz="2800" b="1" dirty="0">
              <a:solidFill>
                <a:prstClr val="white"/>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17656" y="48902"/>
            <a:ext cx="1838804" cy="1004979"/>
          </a:xfrm>
          <a:prstGeom prst="rect">
            <a:avLst/>
          </a:prstGeom>
        </p:spPr>
      </p:pic>
      <p:grpSp>
        <p:nvGrpSpPr>
          <p:cNvPr id="4" name="组合 3"/>
          <p:cNvGrpSpPr/>
          <p:nvPr userDrawn="1"/>
        </p:nvGrpSpPr>
        <p:grpSpPr>
          <a:xfrm>
            <a:off x="0" y="608941"/>
            <a:ext cx="12234917" cy="392438"/>
            <a:chOff x="-115610" y="493318"/>
            <a:chExt cx="11600514" cy="372110"/>
          </a:xfrm>
          <a:solidFill>
            <a:srgbClr val="C00000"/>
          </a:solidFill>
        </p:grpSpPr>
        <p:cxnSp>
          <p:nvCxnSpPr>
            <p:cNvPr id="5" name="直接连接符 4"/>
            <p:cNvCxnSpPr/>
            <p:nvPr userDrawn="1"/>
          </p:nvCxnSpPr>
          <p:spPr>
            <a:xfrm>
              <a:off x="-115610" y="862649"/>
              <a:ext cx="11600514" cy="0"/>
            </a:xfrm>
            <a:prstGeom prst="line">
              <a:avLst/>
            </a:prstGeom>
            <a:grpFill/>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6" name="组合 5"/>
            <p:cNvGrpSpPr/>
            <p:nvPr userDrawn="1"/>
          </p:nvGrpSpPr>
          <p:grpSpPr>
            <a:xfrm>
              <a:off x="10124015" y="496096"/>
              <a:ext cx="406266" cy="369331"/>
              <a:chOff x="4464354" y="2760579"/>
              <a:chExt cx="1087360" cy="988506"/>
            </a:xfrm>
            <a:grpFill/>
          </p:grpSpPr>
          <p:sp>
            <p:nvSpPr>
              <p:cNvPr id="13" name="矩形 12"/>
              <p:cNvSpPr/>
              <p:nvPr/>
            </p:nvSpPr>
            <p:spPr>
              <a:xfrm>
                <a:off x="4626232" y="2907741"/>
                <a:ext cx="763604" cy="694182"/>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14" name="矩形 13"/>
              <p:cNvSpPr/>
              <p:nvPr/>
            </p:nvSpPr>
            <p:spPr>
              <a:xfrm>
                <a:off x="4464354" y="2760579"/>
                <a:ext cx="1087360" cy="988506"/>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grpSp>
        <p:grpSp>
          <p:nvGrpSpPr>
            <p:cNvPr id="7" name="组合 6"/>
            <p:cNvGrpSpPr/>
            <p:nvPr userDrawn="1"/>
          </p:nvGrpSpPr>
          <p:grpSpPr>
            <a:xfrm>
              <a:off x="10603483" y="493318"/>
              <a:ext cx="406266" cy="369331"/>
              <a:chOff x="4464354" y="2760579"/>
              <a:chExt cx="1087360" cy="988506"/>
            </a:xfrm>
            <a:grpFill/>
          </p:grpSpPr>
          <p:sp>
            <p:nvSpPr>
              <p:cNvPr id="11" name="矩形 10"/>
              <p:cNvSpPr/>
              <p:nvPr/>
            </p:nvSpPr>
            <p:spPr>
              <a:xfrm>
                <a:off x="4626232" y="2907741"/>
                <a:ext cx="763604" cy="694182"/>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dirty="0"/>
              </a:p>
            </p:txBody>
          </p:sp>
          <p:sp>
            <p:nvSpPr>
              <p:cNvPr id="12" name="矩形 11"/>
              <p:cNvSpPr/>
              <p:nvPr/>
            </p:nvSpPr>
            <p:spPr>
              <a:xfrm>
                <a:off x="4464354" y="2760579"/>
                <a:ext cx="1087360" cy="988506"/>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grpSp>
        <p:grpSp>
          <p:nvGrpSpPr>
            <p:cNvPr id="8" name="组合 7"/>
            <p:cNvGrpSpPr/>
            <p:nvPr userDrawn="1"/>
          </p:nvGrpSpPr>
          <p:grpSpPr>
            <a:xfrm>
              <a:off x="11070781" y="496097"/>
              <a:ext cx="406266" cy="369331"/>
              <a:chOff x="4464354" y="2760579"/>
              <a:chExt cx="1087360" cy="988506"/>
            </a:xfrm>
            <a:grpFill/>
          </p:grpSpPr>
          <p:sp>
            <p:nvSpPr>
              <p:cNvPr id="9" name="矩形 8"/>
              <p:cNvSpPr/>
              <p:nvPr/>
            </p:nvSpPr>
            <p:spPr>
              <a:xfrm>
                <a:off x="4626232" y="2907741"/>
                <a:ext cx="763604" cy="694182"/>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10" name="矩形 9"/>
              <p:cNvSpPr/>
              <p:nvPr/>
            </p:nvSpPr>
            <p:spPr>
              <a:xfrm>
                <a:off x="4464354" y="2760579"/>
                <a:ext cx="1087360" cy="988506"/>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两栏内容">
    <p:spTree>
      <p:nvGrpSpPr>
        <p:cNvPr id="1" name=""/>
        <p:cNvGrpSpPr/>
        <p:nvPr/>
      </p:nvGrpSpPr>
      <p:grpSpPr>
        <a:xfrm>
          <a:off x="0" y="0"/>
          <a:ext cx="0" cy="0"/>
          <a:chOff x="0" y="0"/>
          <a:chExt cx="0" cy="0"/>
        </a:xfrm>
      </p:grpSpPr>
      <p:sp>
        <p:nvSpPr>
          <p:cNvPr id="2" name="矩形 1"/>
          <p:cNvSpPr/>
          <p:nvPr userDrawn="1"/>
        </p:nvSpPr>
        <p:spPr>
          <a:xfrm>
            <a:off x="1565973" y="319358"/>
            <a:ext cx="2159678" cy="68562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r>
              <a:rPr lang="zh-CN" altLang="en-US" sz="2800" b="1" dirty="0">
                <a:solidFill>
                  <a:prstClr val="white"/>
                </a:solidFill>
                <a:latin typeface="微软雅黑" panose="020B0503020204020204" pitchFamily="34" charset="-122"/>
                <a:ea typeface="微软雅黑" panose="020B0503020204020204" pitchFamily="34" charset="-122"/>
              </a:rPr>
              <a:t> 发掘正能量</a:t>
            </a:r>
            <a:endParaRPr lang="zh-CN" altLang="en-US" sz="2800" b="1" dirty="0">
              <a:solidFill>
                <a:prstClr val="white"/>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17656" y="48902"/>
            <a:ext cx="1838804" cy="1004979"/>
          </a:xfrm>
          <a:prstGeom prst="rect">
            <a:avLst/>
          </a:prstGeom>
        </p:spPr>
      </p:pic>
      <p:grpSp>
        <p:nvGrpSpPr>
          <p:cNvPr id="4" name="组合 3"/>
          <p:cNvGrpSpPr/>
          <p:nvPr userDrawn="1"/>
        </p:nvGrpSpPr>
        <p:grpSpPr>
          <a:xfrm>
            <a:off x="0" y="608941"/>
            <a:ext cx="12234917" cy="392438"/>
            <a:chOff x="-115610" y="493318"/>
            <a:chExt cx="11600514" cy="372110"/>
          </a:xfrm>
          <a:solidFill>
            <a:srgbClr val="C00000"/>
          </a:solidFill>
        </p:grpSpPr>
        <p:cxnSp>
          <p:nvCxnSpPr>
            <p:cNvPr id="5" name="直接连接符 4"/>
            <p:cNvCxnSpPr/>
            <p:nvPr userDrawn="1"/>
          </p:nvCxnSpPr>
          <p:spPr>
            <a:xfrm>
              <a:off x="-115610" y="862649"/>
              <a:ext cx="11600514" cy="0"/>
            </a:xfrm>
            <a:prstGeom prst="line">
              <a:avLst/>
            </a:prstGeom>
            <a:grpFill/>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6" name="组合 5"/>
            <p:cNvGrpSpPr/>
            <p:nvPr userDrawn="1"/>
          </p:nvGrpSpPr>
          <p:grpSpPr>
            <a:xfrm>
              <a:off x="10124015" y="496096"/>
              <a:ext cx="406266" cy="369331"/>
              <a:chOff x="4464354" y="2760579"/>
              <a:chExt cx="1087360" cy="988506"/>
            </a:xfrm>
            <a:grpFill/>
          </p:grpSpPr>
          <p:sp>
            <p:nvSpPr>
              <p:cNvPr id="13" name="矩形 12"/>
              <p:cNvSpPr/>
              <p:nvPr/>
            </p:nvSpPr>
            <p:spPr>
              <a:xfrm>
                <a:off x="4626232" y="2907741"/>
                <a:ext cx="763604" cy="694182"/>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14" name="矩形 13"/>
              <p:cNvSpPr/>
              <p:nvPr/>
            </p:nvSpPr>
            <p:spPr>
              <a:xfrm>
                <a:off x="4464354" y="2760579"/>
                <a:ext cx="1087360" cy="988506"/>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grpSp>
        <p:grpSp>
          <p:nvGrpSpPr>
            <p:cNvPr id="7" name="组合 6"/>
            <p:cNvGrpSpPr/>
            <p:nvPr userDrawn="1"/>
          </p:nvGrpSpPr>
          <p:grpSpPr>
            <a:xfrm>
              <a:off x="10603483" y="493318"/>
              <a:ext cx="406266" cy="369331"/>
              <a:chOff x="4464354" y="2760579"/>
              <a:chExt cx="1087360" cy="988506"/>
            </a:xfrm>
            <a:grpFill/>
          </p:grpSpPr>
          <p:sp>
            <p:nvSpPr>
              <p:cNvPr id="11" name="矩形 10"/>
              <p:cNvSpPr/>
              <p:nvPr/>
            </p:nvSpPr>
            <p:spPr>
              <a:xfrm>
                <a:off x="4626232" y="2907741"/>
                <a:ext cx="763604" cy="694182"/>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dirty="0"/>
              </a:p>
            </p:txBody>
          </p:sp>
          <p:sp>
            <p:nvSpPr>
              <p:cNvPr id="12" name="矩形 11"/>
              <p:cNvSpPr/>
              <p:nvPr/>
            </p:nvSpPr>
            <p:spPr>
              <a:xfrm>
                <a:off x="4464354" y="2760579"/>
                <a:ext cx="1087360" cy="988506"/>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grpSp>
        <p:grpSp>
          <p:nvGrpSpPr>
            <p:cNvPr id="8" name="组合 7"/>
            <p:cNvGrpSpPr/>
            <p:nvPr userDrawn="1"/>
          </p:nvGrpSpPr>
          <p:grpSpPr>
            <a:xfrm>
              <a:off x="11070781" y="496097"/>
              <a:ext cx="406266" cy="369331"/>
              <a:chOff x="4464354" y="2760579"/>
              <a:chExt cx="1087360" cy="988506"/>
            </a:xfrm>
            <a:grpFill/>
          </p:grpSpPr>
          <p:sp>
            <p:nvSpPr>
              <p:cNvPr id="9" name="矩形 8"/>
              <p:cNvSpPr/>
              <p:nvPr/>
            </p:nvSpPr>
            <p:spPr>
              <a:xfrm>
                <a:off x="4626232" y="2907741"/>
                <a:ext cx="763604" cy="694182"/>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10" name="矩形 9"/>
              <p:cNvSpPr/>
              <p:nvPr/>
            </p:nvSpPr>
            <p:spPr>
              <a:xfrm>
                <a:off x="4464354" y="2760579"/>
                <a:ext cx="1087360" cy="988506"/>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两栏内容">
    <p:spTree>
      <p:nvGrpSpPr>
        <p:cNvPr id="1" name=""/>
        <p:cNvGrpSpPr/>
        <p:nvPr/>
      </p:nvGrpSpPr>
      <p:grpSpPr>
        <a:xfrm>
          <a:off x="0" y="0"/>
          <a:ext cx="0" cy="0"/>
          <a:chOff x="0" y="0"/>
          <a:chExt cx="0" cy="0"/>
        </a:xfrm>
      </p:grpSpPr>
      <p:sp>
        <p:nvSpPr>
          <p:cNvPr id="2" name="矩形 1"/>
          <p:cNvSpPr/>
          <p:nvPr userDrawn="1"/>
        </p:nvSpPr>
        <p:spPr>
          <a:xfrm>
            <a:off x="1565973" y="319358"/>
            <a:ext cx="2159678" cy="68562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r>
              <a:rPr lang="zh-CN" altLang="en-US" sz="2800" b="1" dirty="0">
                <a:solidFill>
                  <a:prstClr val="white"/>
                </a:solidFill>
                <a:latin typeface="微软雅黑" panose="020B0503020204020204" pitchFamily="34" charset="-122"/>
                <a:ea typeface="微软雅黑" panose="020B0503020204020204" pitchFamily="34" charset="-122"/>
              </a:rPr>
              <a:t>感受正能量</a:t>
            </a:r>
            <a:endParaRPr lang="zh-CN" altLang="en-US" sz="2800" b="1" dirty="0">
              <a:solidFill>
                <a:prstClr val="white"/>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17656" y="48902"/>
            <a:ext cx="1838804" cy="1004979"/>
          </a:xfrm>
          <a:prstGeom prst="rect">
            <a:avLst/>
          </a:prstGeom>
        </p:spPr>
      </p:pic>
      <p:grpSp>
        <p:nvGrpSpPr>
          <p:cNvPr id="4" name="组合 3"/>
          <p:cNvGrpSpPr/>
          <p:nvPr userDrawn="1"/>
        </p:nvGrpSpPr>
        <p:grpSpPr>
          <a:xfrm>
            <a:off x="0" y="608941"/>
            <a:ext cx="12234917" cy="392438"/>
            <a:chOff x="-115610" y="493318"/>
            <a:chExt cx="11600514" cy="372110"/>
          </a:xfrm>
          <a:solidFill>
            <a:srgbClr val="C00000"/>
          </a:solidFill>
        </p:grpSpPr>
        <p:cxnSp>
          <p:nvCxnSpPr>
            <p:cNvPr id="5" name="直接连接符 4"/>
            <p:cNvCxnSpPr/>
            <p:nvPr userDrawn="1"/>
          </p:nvCxnSpPr>
          <p:spPr>
            <a:xfrm>
              <a:off x="-115610" y="862649"/>
              <a:ext cx="11600514" cy="0"/>
            </a:xfrm>
            <a:prstGeom prst="line">
              <a:avLst/>
            </a:prstGeom>
            <a:grpFill/>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6" name="组合 5"/>
            <p:cNvGrpSpPr/>
            <p:nvPr userDrawn="1"/>
          </p:nvGrpSpPr>
          <p:grpSpPr>
            <a:xfrm>
              <a:off x="10124015" y="496096"/>
              <a:ext cx="406266" cy="369331"/>
              <a:chOff x="4464354" y="2760579"/>
              <a:chExt cx="1087360" cy="988506"/>
            </a:xfrm>
            <a:grpFill/>
          </p:grpSpPr>
          <p:sp>
            <p:nvSpPr>
              <p:cNvPr id="13" name="矩形 12"/>
              <p:cNvSpPr/>
              <p:nvPr/>
            </p:nvSpPr>
            <p:spPr>
              <a:xfrm>
                <a:off x="4626232" y="2907741"/>
                <a:ext cx="763604" cy="694182"/>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14" name="矩形 13"/>
              <p:cNvSpPr/>
              <p:nvPr/>
            </p:nvSpPr>
            <p:spPr>
              <a:xfrm>
                <a:off x="4464354" y="2760579"/>
                <a:ext cx="1087360" cy="988506"/>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grpSp>
        <p:grpSp>
          <p:nvGrpSpPr>
            <p:cNvPr id="7" name="组合 6"/>
            <p:cNvGrpSpPr/>
            <p:nvPr userDrawn="1"/>
          </p:nvGrpSpPr>
          <p:grpSpPr>
            <a:xfrm>
              <a:off x="10603483" y="493318"/>
              <a:ext cx="406266" cy="369331"/>
              <a:chOff x="4464354" y="2760579"/>
              <a:chExt cx="1087360" cy="988506"/>
            </a:xfrm>
            <a:grpFill/>
          </p:grpSpPr>
          <p:sp>
            <p:nvSpPr>
              <p:cNvPr id="11" name="矩形 10"/>
              <p:cNvSpPr/>
              <p:nvPr/>
            </p:nvSpPr>
            <p:spPr>
              <a:xfrm>
                <a:off x="4626232" y="2907741"/>
                <a:ext cx="763604" cy="694182"/>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dirty="0"/>
              </a:p>
            </p:txBody>
          </p:sp>
          <p:sp>
            <p:nvSpPr>
              <p:cNvPr id="12" name="矩形 11"/>
              <p:cNvSpPr/>
              <p:nvPr/>
            </p:nvSpPr>
            <p:spPr>
              <a:xfrm>
                <a:off x="4464354" y="2760579"/>
                <a:ext cx="1087360" cy="988506"/>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grpSp>
        <p:grpSp>
          <p:nvGrpSpPr>
            <p:cNvPr id="8" name="组合 7"/>
            <p:cNvGrpSpPr/>
            <p:nvPr userDrawn="1"/>
          </p:nvGrpSpPr>
          <p:grpSpPr>
            <a:xfrm>
              <a:off x="11070781" y="496097"/>
              <a:ext cx="406266" cy="369331"/>
              <a:chOff x="4464354" y="2760579"/>
              <a:chExt cx="1087360" cy="988506"/>
            </a:xfrm>
            <a:grpFill/>
          </p:grpSpPr>
          <p:sp>
            <p:nvSpPr>
              <p:cNvPr id="9" name="矩形 8"/>
              <p:cNvSpPr/>
              <p:nvPr/>
            </p:nvSpPr>
            <p:spPr>
              <a:xfrm>
                <a:off x="4626232" y="2907741"/>
                <a:ext cx="763604" cy="694182"/>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10" name="矩形 9"/>
              <p:cNvSpPr/>
              <p:nvPr/>
            </p:nvSpPr>
            <p:spPr>
              <a:xfrm>
                <a:off x="4464354" y="2760579"/>
                <a:ext cx="1087360" cy="988506"/>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垂直排列标题与文本">
    <p:spTree>
      <p:nvGrpSpPr>
        <p:cNvPr id="1" name=""/>
        <p:cNvGrpSpPr/>
        <p:nvPr/>
      </p:nvGrpSpPr>
      <p:grpSpPr>
        <a:xfrm>
          <a:off x="0" y="0"/>
          <a:ext cx="0" cy="0"/>
          <a:chOff x="0" y="0"/>
          <a:chExt cx="0" cy="0"/>
        </a:xfrm>
      </p:grpSpPr>
      <p:sp>
        <p:nvSpPr>
          <p:cNvPr id="2" name="矩形 1"/>
          <p:cNvSpPr/>
          <p:nvPr userDrawn="1"/>
        </p:nvSpPr>
        <p:spPr>
          <a:xfrm>
            <a:off x="1565973" y="319358"/>
            <a:ext cx="2159678" cy="68562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r>
              <a:rPr lang="zh-CN" altLang="en-US" sz="2800" b="1" dirty="0">
                <a:solidFill>
                  <a:prstClr val="white"/>
                </a:solidFill>
                <a:latin typeface="微软雅黑" panose="020B0503020204020204" pitchFamily="34" charset="-122"/>
                <a:ea typeface="微软雅黑" panose="020B0503020204020204" pitchFamily="34" charset="-122"/>
              </a:rPr>
              <a:t>正能量概念</a:t>
            </a:r>
            <a:endParaRPr lang="zh-CN" altLang="en-US" sz="2800" b="1" dirty="0">
              <a:solidFill>
                <a:prstClr val="white"/>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17656" y="48902"/>
            <a:ext cx="1838804" cy="1004979"/>
          </a:xfrm>
          <a:prstGeom prst="rect">
            <a:avLst/>
          </a:prstGeom>
        </p:spPr>
      </p:pic>
      <p:grpSp>
        <p:nvGrpSpPr>
          <p:cNvPr id="4" name="组合 3"/>
          <p:cNvGrpSpPr/>
          <p:nvPr userDrawn="1"/>
        </p:nvGrpSpPr>
        <p:grpSpPr>
          <a:xfrm>
            <a:off x="0" y="608941"/>
            <a:ext cx="12234917" cy="392438"/>
            <a:chOff x="-115610" y="493318"/>
            <a:chExt cx="11600514" cy="372110"/>
          </a:xfrm>
          <a:solidFill>
            <a:srgbClr val="C00000"/>
          </a:solidFill>
        </p:grpSpPr>
        <p:cxnSp>
          <p:nvCxnSpPr>
            <p:cNvPr id="5" name="直接连接符 4"/>
            <p:cNvCxnSpPr/>
            <p:nvPr userDrawn="1"/>
          </p:nvCxnSpPr>
          <p:spPr>
            <a:xfrm>
              <a:off x="-115610" y="862649"/>
              <a:ext cx="11600514" cy="0"/>
            </a:xfrm>
            <a:prstGeom prst="line">
              <a:avLst/>
            </a:prstGeom>
            <a:grpFill/>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6" name="组合 5"/>
            <p:cNvGrpSpPr/>
            <p:nvPr userDrawn="1"/>
          </p:nvGrpSpPr>
          <p:grpSpPr>
            <a:xfrm>
              <a:off x="10124015" y="496096"/>
              <a:ext cx="406266" cy="369331"/>
              <a:chOff x="4464354" y="2760579"/>
              <a:chExt cx="1087360" cy="988506"/>
            </a:xfrm>
            <a:grpFill/>
          </p:grpSpPr>
          <p:sp>
            <p:nvSpPr>
              <p:cNvPr id="13" name="矩形 12"/>
              <p:cNvSpPr/>
              <p:nvPr/>
            </p:nvSpPr>
            <p:spPr>
              <a:xfrm>
                <a:off x="4626232" y="2907741"/>
                <a:ext cx="763604" cy="694182"/>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14" name="矩形 13"/>
              <p:cNvSpPr/>
              <p:nvPr/>
            </p:nvSpPr>
            <p:spPr>
              <a:xfrm>
                <a:off x="4464354" y="2760579"/>
                <a:ext cx="1087360" cy="988506"/>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grpSp>
        <p:grpSp>
          <p:nvGrpSpPr>
            <p:cNvPr id="7" name="组合 6"/>
            <p:cNvGrpSpPr/>
            <p:nvPr userDrawn="1"/>
          </p:nvGrpSpPr>
          <p:grpSpPr>
            <a:xfrm>
              <a:off x="10603483" y="493318"/>
              <a:ext cx="406266" cy="369331"/>
              <a:chOff x="4464354" y="2760579"/>
              <a:chExt cx="1087360" cy="988506"/>
            </a:xfrm>
            <a:grpFill/>
          </p:grpSpPr>
          <p:sp>
            <p:nvSpPr>
              <p:cNvPr id="11" name="矩形 10"/>
              <p:cNvSpPr/>
              <p:nvPr/>
            </p:nvSpPr>
            <p:spPr>
              <a:xfrm>
                <a:off x="4626232" y="2907741"/>
                <a:ext cx="763604" cy="694182"/>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dirty="0"/>
              </a:p>
            </p:txBody>
          </p:sp>
          <p:sp>
            <p:nvSpPr>
              <p:cNvPr id="12" name="矩形 11"/>
              <p:cNvSpPr/>
              <p:nvPr/>
            </p:nvSpPr>
            <p:spPr>
              <a:xfrm>
                <a:off x="4464354" y="2760579"/>
                <a:ext cx="1087360" cy="988506"/>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grpSp>
        <p:grpSp>
          <p:nvGrpSpPr>
            <p:cNvPr id="8" name="组合 7"/>
            <p:cNvGrpSpPr/>
            <p:nvPr userDrawn="1"/>
          </p:nvGrpSpPr>
          <p:grpSpPr>
            <a:xfrm>
              <a:off x="11070781" y="496097"/>
              <a:ext cx="406266" cy="369331"/>
              <a:chOff x="4464354" y="2760579"/>
              <a:chExt cx="1087360" cy="988506"/>
            </a:xfrm>
            <a:grpFill/>
          </p:grpSpPr>
          <p:sp>
            <p:nvSpPr>
              <p:cNvPr id="9" name="矩形 8"/>
              <p:cNvSpPr/>
              <p:nvPr/>
            </p:nvSpPr>
            <p:spPr>
              <a:xfrm>
                <a:off x="4626232" y="2907741"/>
                <a:ext cx="763604" cy="694182"/>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10" name="矩形 9"/>
              <p:cNvSpPr/>
              <p:nvPr/>
            </p:nvSpPr>
            <p:spPr>
              <a:xfrm>
                <a:off x="4464354" y="2760579"/>
                <a:ext cx="1087360" cy="988506"/>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0DA2CC75-8280-4D50-8556-C2874ADEF92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190E77-D57C-49F8-ADC2-FB99C50EBC2E}"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目录页">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过渡页1">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过渡页1">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过渡页1">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两栏内容">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image" Target="../media/image3.jpeg"/><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dkUpDiag">
          <a:fgClr>
            <a:schemeClr val="bg1">
              <a:lumMod val="95000"/>
            </a:schemeClr>
          </a:fgClr>
          <a:bgClr>
            <a:schemeClr val="bg1"/>
          </a:bgClr>
        </a:pattFill>
        <a:effectLst/>
      </p:bgPr>
    </p:bg>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ctr" defTabSz="913765"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37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315" indent="-285750" algn="l" defTabSz="91376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365" indent="-228600" algn="l" defTabSz="9137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5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7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3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5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29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3765" rtl="0" eaLnBrk="1" latinLnBrk="0" hangingPunct="1">
        <a:defRPr sz="1700" kern="1200">
          <a:solidFill>
            <a:schemeClr val="tx1"/>
          </a:solidFill>
          <a:latin typeface="+mn-lt"/>
          <a:ea typeface="+mn-ea"/>
          <a:cs typeface="+mn-cs"/>
        </a:defRPr>
      </a:lvl1pPr>
      <a:lvl2pPr marL="457200" algn="l" defTabSz="913765" rtl="0" eaLnBrk="1" latinLnBrk="0" hangingPunct="1">
        <a:defRPr sz="1700" kern="1200">
          <a:solidFill>
            <a:schemeClr val="tx1"/>
          </a:solidFill>
          <a:latin typeface="+mn-lt"/>
          <a:ea typeface="+mn-ea"/>
          <a:cs typeface="+mn-cs"/>
        </a:defRPr>
      </a:lvl2pPr>
      <a:lvl3pPr marL="913765" algn="l" defTabSz="913765" rtl="0" eaLnBrk="1" latinLnBrk="0" hangingPunct="1">
        <a:defRPr sz="1700" kern="1200">
          <a:solidFill>
            <a:schemeClr val="tx1"/>
          </a:solidFill>
          <a:latin typeface="+mn-lt"/>
          <a:ea typeface="+mn-ea"/>
          <a:cs typeface="+mn-cs"/>
        </a:defRPr>
      </a:lvl3pPr>
      <a:lvl4pPr marL="1370965" algn="l" defTabSz="913765" rtl="0" eaLnBrk="1" latinLnBrk="0" hangingPunct="1">
        <a:defRPr sz="1700" kern="1200">
          <a:solidFill>
            <a:schemeClr val="tx1"/>
          </a:solidFill>
          <a:latin typeface="+mn-lt"/>
          <a:ea typeface="+mn-ea"/>
          <a:cs typeface="+mn-cs"/>
        </a:defRPr>
      </a:lvl4pPr>
      <a:lvl5pPr marL="1828165" algn="l" defTabSz="913765" rtl="0" eaLnBrk="1" latinLnBrk="0" hangingPunct="1">
        <a:defRPr sz="1700" kern="1200">
          <a:solidFill>
            <a:schemeClr val="tx1"/>
          </a:solidFill>
          <a:latin typeface="+mn-lt"/>
          <a:ea typeface="+mn-ea"/>
          <a:cs typeface="+mn-cs"/>
        </a:defRPr>
      </a:lvl5pPr>
      <a:lvl6pPr marL="2284730" algn="l" defTabSz="913765" rtl="0" eaLnBrk="1" latinLnBrk="0" hangingPunct="1">
        <a:defRPr sz="1700" kern="1200">
          <a:solidFill>
            <a:schemeClr val="tx1"/>
          </a:solidFill>
          <a:latin typeface="+mn-lt"/>
          <a:ea typeface="+mn-ea"/>
          <a:cs typeface="+mn-cs"/>
        </a:defRPr>
      </a:lvl6pPr>
      <a:lvl7pPr marL="2741930" algn="l" defTabSz="913765" rtl="0" eaLnBrk="1" latinLnBrk="0" hangingPunct="1">
        <a:defRPr sz="1700" kern="1200">
          <a:solidFill>
            <a:schemeClr val="tx1"/>
          </a:solidFill>
          <a:latin typeface="+mn-lt"/>
          <a:ea typeface="+mn-ea"/>
          <a:cs typeface="+mn-cs"/>
        </a:defRPr>
      </a:lvl7pPr>
      <a:lvl8pPr marL="3199130" algn="l" defTabSz="913765" rtl="0" eaLnBrk="1" latinLnBrk="0" hangingPunct="1">
        <a:defRPr sz="1700" kern="1200">
          <a:solidFill>
            <a:schemeClr val="tx1"/>
          </a:solidFill>
          <a:latin typeface="+mn-lt"/>
          <a:ea typeface="+mn-ea"/>
          <a:cs typeface="+mn-cs"/>
        </a:defRPr>
      </a:lvl8pPr>
      <a:lvl9pPr marL="3655695" algn="l" defTabSz="913765"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xml"/><Relationship Id="rId6" Type="http://schemas.openxmlformats.org/officeDocument/2006/relationships/image" Target="../media/image7.png"/><Relationship Id="rId5" Type="http://schemas.microsoft.com/office/2007/relationships/media" Target="../media/media1.mp3"/><Relationship Id="rId4" Type="http://schemas.openxmlformats.org/officeDocument/2006/relationships/audio" Target="../media/media1.mp3"/><Relationship Id="rId3" Type="http://schemas.openxmlformats.org/officeDocument/2006/relationships/image" Target="../media/image6.png"/><Relationship Id="rId2" Type="http://schemas.microsoft.com/office/2007/relationships/hdphoto" Target="../media/image5.wdp"/><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9.wdp"/><Relationship Id="rId1"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6.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1.xml"/><Relationship Id="rId3" Type="http://schemas.openxmlformats.org/officeDocument/2006/relationships/image" Target="../media/image6.png"/><Relationship Id="rId2" Type="http://schemas.microsoft.com/office/2007/relationships/hdphoto" Target="../media/image5.wdp"/><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microsoft.com/office/2007/relationships/hdphoto" Target="../media/image11.wdp"/><Relationship Id="rId1"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15.xml"/><Relationship Id="rId7" Type="http://schemas.openxmlformats.org/officeDocument/2006/relationships/image" Target="../media/image19.png"/><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1" cstate="print">
            <a:extLst>
              <a:ext uri="{BEBA8EAE-BF5A-486C-A8C5-ECC9F3942E4B}">
                <a14:imgProps xmlns:a14="http://schemas.microsoft.com/office/drawing/2010/main">
                  <a14:imgLayer r:embed="rId2">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378226" y="0"/>
            <a:ext cx="13570226" cy="6858000"/>
          </a:xfrm>
          <a:prstGeom prst="rect">
            <a:avLst/>
          </a:prstGeom>
        </p:spPr>
      </p:pic>
      <p:sp>
        <p:nvSpPr>
          <p:cNvPr id="2" name="矩形 1"/>
          <p:cNvSpPr/>
          <p:nvPr/>
        </p:nvSpPr>
        <p:spPr>
          <a:xfrm>
            <a:off x="3950235" y="845163"/>
            <a:ext cx="6362164" cy="1107996"/>
          </a:xfrm>
          <a:prstGeom prst="rect">
            <a:avLst/>
          </a:prstGeom>
        </p:spPr>
        <p:txBody>
          <a:bodyPr wrap="square" anchor="ctr">
            <a:spAutoFit/>
            <a:scene3d>
              <a:camera prst="orthographicFront"/>
              <a:lightRig rig="harsh" dir="t"/>
            </a:scene3d>
            <a:sp3d extrusionH="57150" prstMaterial="matte">
              <a:bevelT w="63500" h="12700" prst="angle"/>
              <a:contourClr>
                <a:schemeClr val="bg1">
                  <a:lumMod val="65000"/>
                </a:schemeClr>
              </a:contourClr>
            </a:sp3d>
          </a:bodyPr>
          <a:lstStyle/>
          <a:p>
            <a:pPr algn="ctr"/>
            <a:r>
              <a:rPr lang="zh-CN" altLang="en-US" sz="6600" b="1" dirty="0">
                <a:solidFill>
                  <a:srgbClr val="E53333"/>
                </a:solidFill>
                <a:latin typeface="微软雅黑" panose="020B0503020204020204" pitchFamily="34" charset="-122"/>
                <a:ea typeface="微软雅黑" panose="020B0503020204020204" pitchFamily="34" charset="-122"/>
                <a:sym typeface="+mn-ea"/>
              </a:rPr>
              <a:t>唤醒正能量</a:t>
            </a:r>
            <a:endParaRPr lang="en-US" altLang="zh-CN" sz="6600" b="1" dirty="0">
              <a:solidFill>
                <a:srgbClr val="E53333"/>
              </a:solidFill>
              <a:latin typeface="微软雅黑" panose="020B0503020204020204" pitchFamily="34" charset="-122"/>
              <a:ea typeface="微软雅黑" panose="020B0503020204020204" pitchFamily="34" charset="-122"/>
              <a:sym typeface="+mn-ea"/>
            </a:endParaRPr>
          </a:p>
        </p:txBody>
      </p:sp>
      <p:sp>
        <p:nvSpPr>
          <p:cNvPr id="4" name="矩形 3"/>
          <p:cNvSpPr/>
          <p:nvPr/>
        </p:nvSpPr>
        <p:spPr>
          <a:xfrm>
            <a:off x="1541605" y="6245921"/>
            <a:ext cx="2060179" cy="461665"/>
          </a:xfrm>
          <a:prstGeom prst="rect">
            <a:avLst/>
          </a:prstGeom>
        </p:spPr>
        <p:txBody>
          <a:bodyPr wrap="none">
            <a:spAutoFit/>
          </a:bodyPr>
          <a:lstStyle/>
          <a:p>
            <a:r>
              <a:rPr lang="zh-CN" altLang="en-US" sz="2400" dirty="0">
                <a:solidFill>
                  <a:schemeClr val="tx1">
                    <a:lumMod val="85000"/>
                    <a:lumOff val="15000"/>
                  </a:schemeClr>
                </a:solidFill>
                <a:latin typeface="微软雅黑" panose="020B0503020204020204" pitchFamily="34" charset="-122"/>
                <a:ea typeface="微软雅黑" panose="020B0503020204020204" pitchFamily="34" charset="-122"/>
                <a:sym typeface="+mn-ea"/>
              </a:rPr>
              <a:t>主讲人：</a:t>
            </a:r>
            <a:r>
              <a:rPr lang="en-US" altLang="zh-CN" sz="2400" dirty="0">
                <a:solidFill>
                  <a:schemeClr val="tx1">
                    <a:lumMod val="85000"/>
                    <a:lumOff val="15000"/>
                  </a:schemeClr>
                </a:solidFill>
                <a:latin typeface="微软雅黑" panose="020B0503020204020204" pitchFamily="34" charset="-122"/>
                <a:ea typeface="微软雅黑" panose="020B0503020204020204" pitchFamily="34" charset="-122"/>
                <a:sym typeface="+mn-ea"/>
              </a:rPr>
              <a:t>XXX</a:t>
            </a:r>
            <a:endParaRPr lang="zh-CN" altLang="en-US" sz="2400"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sp>
        <p:nvSpPr>
          <p:cNvPr id="5" name="矩形 4"/>
          <p:cNvSpPr/>
          <p:nvPr/>
        </p:nvSpPr>
        <p:spPr>
          <a:xfrm>
            <a:off x="4039885" y="6245922"/>
            <a:ext cx="1752403" cy="461665"/>
          </a:xfrm>
          <a:prstGeom prst="rect">
            <a:avLst/>
          </a:prstGeom>
        </p:spPr>
        <p:txBody>
          <a:bodyPr wrap="none">
            <a:spAutoFit/>
          </a:bodyPr>
          <a:lstStyle/>
          <a:p>
            <a:r>
              <a:rPr lang="zh-CN" altLang="en-US" sz="2400" dirty="0">
                <a:solidFill>
                  <a:schemeClr val="tx1">
                    <a:lumMod val="85000"/>
                    <a:lumOff val="15000"/>
                  </a:schemeClr>
                </a:solidFill>
                <a:latin typeface="微软雅黑" panose="020B0503020204020204" pitchFamily="34" charset="-122"/>
                <a:ea typeface="微软雅黑" panose="020B0503020204020204" pitchFamily="34" charset="-122"/>
                <a:sym typeface="+mn-ea"/>
              </a:rPr>
              <a:t>时间：</a:t>
            </a:r>
            <a:r>
              <a:rPr lang="en-US" altLang="zh-CN" sz="2400" dirty="0">
                <a:solidFill>
                  <a:schemeClr val="tx1">
                    <a:lumMod val="85000"/>
                    <a:lumOff val="15000"/>
                  </a:schemeClr>
                </a:solidFill>
                <a:latin typeface="微软雅黑" panose="020B0503020204020204" pitchFamily="34" charset="-122"/>
                <a:ea typeface="微软雅黑" panose="020B0503020204020204" pitchFamily="34" charset="-122"/>
                <a:sym typeface="+mn-ea"/>
              </a:rPr>
              <a:t>XXX</a:t>
            </a:r>
            <a:endParaRPr lang="zh-CN" altLang="en-US" sz="2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6" name="矩形 5"/>
          <p:cNvSpPr/>
          <p:nvPr/>
        </p:nvSpPr>
        <p:spPr>
          <a:xfrm>
            <a:off x="8051208" y="2113998"/>
            <a:ext cx="3429145" cy="769441"/>
          </a:xfrm>
          <a:prstGeom prst="rect">
            <a:avLst/>
          </a:prstGeom>
          <a:noFill/>
        </p:spPr>
        <p:txBody>
          <a:bodyPr wrap="none">
            <a:spAutoFit/>
          </a:bodyPr>
          <a:lstStyle/>
          <a:p>
            <a:pPr algn="r"/>
            <a:r>
              <a:rPr lang="en-US" altLang="zh-CN" sz="4400" b="1" dirty="0">
                <a:ln w="0"/>
                <a:solidFill>
                  <a:srgbClr val="00206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rPr>
              <a:t>----</a:t>
            </a:r>
            <a:r>
              <a:rPr lang="zh-CN" altLang="en-US" sz="4400" b="1" dirty="0">
                <a:ln w="0"/>
                <a:solidFill>
                  <a:srgbClr val="00206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rPr>
              <a:t>员工培训</a:t>
            </a:r>
            <a:endParaRPr lang="zh-CN" altLang="en-US" sz="4400" b="1" dirty="0">
              <a:ln w="0"/>
              <a:solidFill>
                <a:srgbClr val="002060"/>
              </a:solidFill>
              <a:effectLst>
                <a:outerShdw blurRad="38100" dist="19050" dir="2700000" algn="tl" rotWithShape="0">
                  <a:schemeClr val="dk1">
                    <a:alpha val="40000"/>
                  </a:schemeClr>
                </a:outerShdw>
              </a:effectLst>
            </a:endParaRPr>
          </a:p>
        </p:txBody>
      </p:sp>
      <p:pic>
        <p:nvPicPr>
          <p:cNvPr id="17" name="图片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2893" y="3044279"/>
            <a:ext cx="4030655" cy="4441493"/>
          </a:xfrm>
          <a:prstGeom prst="rect">
            <a:avLst/>
          </a:prstGeom>
        </p:spPr>
      </p:pic>
      <p:pic>
        <p:nvPicPr>
          <p:cNvPr id="3" name="5cc177e1c1a12372">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1477301" y="705229"/>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randombar(horizontal)">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2"/>
                                        </p:tgtEl>
                                        <p:attrNameLst>
                                          <p:attrName>ppt_y</p:attrName>
                                        </p:attrNameLst>
                                      </p:cBhvr>
                                      <p:tavLst>
                                        <p:tav tm="0">
                                          <p:val>
                                            <p:strVal val="#ppt_y"/>
                                          </p:val>
                                        </p:tav>
                                        <p:tav tm="100000">
                                          <p:val>
                                            <p:strVal val="#ppt_y"/>
                                          </p:val>
                                        </p:tav>
                                      </p:tavLst>
                                    </p:anim>
                                    <p:anim calcmode="lin" valueType="num">
                                      <p:cBhvr>
                                        <p:cTn id="18"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par>
                          <p:cTn id="26" fill="hold">
                            <p:stCondLst>
                              <p:cond delay="500"/>
                            </p:stCondLst>
                            <p:childTnLst>
                              <p:par>
                                <p:cTn id="27" presetID="42" presetClass="entr" presetSubtype="0"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down)">
                                      <p:cBhvr>
                                        <p:cTn id="41" dur="1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2" repeatCount="indefinite" fill="remove" display="0">
                  <p:stCondLst>
                    <p:cond delay="indefinite"/>
                  </p:stCondLst>
                  <p:endCondLst>
                    <p:cond evt="onStopAudio" delay="0">
                      <p:tgtEl>
                        <p:sldTgt/>
                      </p:tgtEl>
                    </p:cond>
                  </p:endCondLst>
                </p:cTn>
                <p:tgtEl>
                  <p:spTgt spid="3"/>
                </p:tgtEl>
              </p:cMediaNode>
            </p:audio>
          </p:childTnLst>
        </p:cTn>
      </p:par>
    </p:tnLst>
    <p:bldLst>
      <p:bldP spid="2" grpId="0"/>
      <p:bldP spid="4" grpId="0"/>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椭圆 31"/>
          <p:cNvSpPr/>
          <p:nvPr/>
        </p:nvSpPr>
        <p:spPr>
          <a:xfrm>
            <a:off x="7456829" y="2122027"/>
            <a:ext cx="3545276" cy="3545276"/>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i="1">
              <a:latin typeface="微软雅黑" panose="020B0503020204020204" pitchFamily="34" charset="-122"/>
              <a:ea typeface="微软雅黑" panose="020B0503020204020204" pitchFamily="34" charset="-122"/>
              <a:cs typeface="+mn-ea"/>
              <a:sym typeface="+mn-lt"/>
            </a:endParaRPr>
          </a:p>
        </p:txBody>
      </p:sp>
      <p:sp>
        <p:nvSpPr>
          <p:cNvPr id="33" name="椭圆 32"/>
          <p:cNvSpPr/>
          <p:nvPr/>
        </p:nvSpPr>
        <p:spPr>
          <a:xfrm>
            <a:off x="8066253" y="2731455"/>
            <a:ext cx="2326416" cy="2326416"/>
          </a:xfrm>
          <a:prstGeom prst="ellipse">
            <a:avLst/>
          </a:prstGeom>
          <a:solidFill>
            <a:schemeClr val="bg1">
              <a:lumMod val="7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i="1">
              <a:latin typeface="微软雅黑" panose="020B0503020204020204" pitchFamily="34" charset="-122"/>
              <a:ea typeface="微软雅黑" panose="020B0503020204020204" pitchFamily="34" charset="-122"/>
              <a:cs typeface="+mn-ea"/>
              <a:sym typeface="+mn-lt"/>
            </a:endParaRPr>
          </a:p>
        </p:txBody>
      </p:sp>
      <p:sp>
        <p:nvSpPr>
          <p:cNvPr id="35" name="任意多边形 5"/>
          <p:cNvSpPr/>
          <p:nvPr/>
        </p:nvSpPr>
        <p:spPr>
          <a:xfrm>
            <a:off x="7244315" y="4330987"/>
            <a:ext cx="899995" cy="899996"/>
          </a:xfrm>
          <a:custGeom>
            <a:avLst/>
            <a:gdLst>
              <a:gd name="connsiteX0" fmla="*/ 0 w 899995"/>
              <a:gd name="connsiteY0" fmla="*/ 449998 h 899996"/>
              <a:gd name="connsiteX1" fmla="*/ 449998 w 899995"/>
              <a:gd name="connsiteY1" fmla="*/ 0 h 899996"/>
              <a:gd name="connsiteX2" fmla="*/ 899996 w 899995"/>
              <a:gd name="connsiteY2" fmla="*/ 449998 h 899996"/>
              <a:gd name="connsiteX3" fmla="*/ 449998 w 899995"/>
              <a:gd name="connsiteY3" fmla="*/ 899996 h 899996"/>
              <a:gd name="connsiteX4" fmla="*/ 0 w 899995"/>
              <a:gd name="connsiteY4" fmla="*/ 449998 h 899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995" h="899996">
                <a:moveTo>
                  <a:pt x="0" y="449998"/>
                </a:moveTo>
                <a:cubicBezTo>
                  <a:pt x="0" y="201471"/>
                  <a:pt x="201471" y="0"/>
                  <a:pt x="449998" y="0"/>
                </a:cubicBezTo>
                <a:cubicBezTo>
                  <a:pt x="698525" y="0"/>
                  <a:pt x="899996" y="201471"/>
                  <a:pt x="899996" y="449998"/>
                </a:cubicBezTo>
                <a:cubicBezTo>
                  <a:pt x="899996" y="698525"/>
                  <a:pt x="698525" y="899996"/>
                  <a:pt x="449998" y="899996"/>
                </a:cubicBezTo>
                <a:cubicBezTo>
                  <a:pt x="201471" y="899996"/>
                  <a:pt x="0" y="698525"/>
                  <a:pt x="0" y="449998"/>
                </a:cubicBezTo>
                <a:close/>
              </a:path>
            </a:pathLst>
          </a:custGeom>
          <a:solidFill>
            <a:srgbClr val="002060"/>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2095" tIns="262095" rIns="262095" bIns="262095" numCol="1" spcCol="1270" anchor="ctr" anchorCtr="0">
            <a:noAutofit/>
          </a:bodyPr>
          <a:lstStyle/>
          <a:p>
            <a:pPr algn="ctr" defTabSz="755015">
              <a:lnSpc>
                <a:spcPct val="90000"/>
              </a:lnSpc>
              <a:spcBef>
                <a:spcPct val="0"/>
              </a:spcBef>
              <a:spcAft>
                <a:spcPct val="35000"/>
              </a:spcAft>
            </a:pPr>
            <a:endParaRPr lang="zh-CN" altLang="en-US" sz="1735" i="1" dirty="0">
              <a:latin typeface="微软雅黑" panose="020B0503020204020204" pitchFamily="34" charset="-122"/>
              <a:ea typeface="微软雅黑" panose="020B0503020204020204" pitchFamily="34" charset="-122"/>
              <a:cs typeface="+mn-ea"/>
              <a:sym typeface="+mn-lt"/>
            </a:endParaRPr>
          </a:p>
        </p:txBody>
      </p:sp>
      <p:sp>
        <p:nvSpPr>
          <p:cNvPr id="38" name="任意多边形 8"/>
          <p:cNvSpPr/>
          <p:nvPr/>
        </p:nvSpPr>
        <p:spPr>
          <a:xfrm>
            <a:off x="8779465" y="1672031"/>
            <a:ext cx="899995" cy="899996"/>
          </a:xfrm>
          <a:custGeom>
            <a:avLst/>
            <a:gdLst>
              <a:gd name="connsiteX0" fmla="*/ 0 w 899995"/>
              <a:gd name="connsiteY0" fmla="*/ 449998 h 899996"/>
              <a:gd name="connsiteX1" fmla="*/ 449998 w 899995"/>
              <a:gd name="connsiteY1" fmla="*/ 0 h 899996"/>
              <a:gd name="connsiteX2" fmla="*/ 899996 w 899995"/>
              <a:gd name="connsiteY2" fmla="*/ 449998 h 899996"/>
              <a:gd name="connsiteX3" fmla="*/ 449998 w 899995"/>
              <a:gd name="connsiteY3" fmla="*/ 899996 h 899996"/>
              <a:gd name="connsiteX4" fmla="*/ 0 w 899995"/>
              <a:gd name="connsiteY4" fmla="*/ 449998 h 899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995" h="899996">
                <a:moveTo>
                  <a:pt x="0" y="449998"/>
                </a:moveTo>
                <a:cubicBezTo>
                  <a:pt x="0" y="201471"/>
                  <a:pt x="201471" y="0"/>
                  <a:pt x="449998" y="0"/>
                </a:cubicBezTo>
                <a:cubicBezTo>
                  <a:pt x="698525" y="0"/>
                  <a:pt x="899996" y="201471"/>
                  <a:pt x="899996" y="449998"/>
                </a:cubicBezTo>
                <a:cubicBezTo>
                  <a:pt x="899996" y="698525"/>
                  <a:pt x="698525" y="899996"/>
                  <a:pt x="449998" y="899996"/>
                </a:cubicBezTo>
                <a:cubicBezTo>
                  <a:pt x="201471" y="899996"/>
                  <a:pt x="0" y="698525"/>
                  <a:pt x="0" y="449998"/>
                </a:cubicBezTo>
                <a:close/>
              </a:path>
            </a:pathLst>
          </a:custGeom>
          <a:solidFill>
            <a:srgbClr val="002060"/>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2095" tIns="262095" rIns="262095" bIns="262095" numCol="1" spcCol="1270" anchor="ctr" anchorCtr="0">
            <a:noAutofit/>
          </a:bodyPr>
          <a:lstStyle/>
          <a:p>
            <a:pPr algn="ctr" defTabSz="755015">
              <a:lnSpc>
                <a:spcPct val="90000"/>
              </a:lnSpc>
              <a:spcBef>
                <a:spcPct val="0"/>
              </a:spcBef>
              <a:spcAft>
                <a:spcPct val="35000"/>
              </a:spcAft>
            </a:pPr>
            <a:endParaRPr lang="zh-CN" altLang="en-US" sz="1735" i="1" dirty="0">
              <a:latin typeface="微软雅黑" panose="020B0503020204020204" pitchFamily="34" charset="-122"/>
              <a:ea typeface="微软雅黑" panose="020B0503020204020204" pitchFamily="34" charset="-122"/>
              <a:cs typeface="+mn-ea"/>
              <a:sym typeface="+mn-lt"/>
            </a:endParaRPr>
          </a:p>
        </p:txBody>
      </p:sp>
      <p:sp>
        <p:nvSpPr>
          <p:cNvPr id="41" name="任意多边形 11"/>
          <p:cNvSpPr/>
          <p:nvPr/>
        </p:nvSpPr>
        <p:spPr>
          <a:xfrm>
            <a:off x="10314613" y="4330987"/>
            <a:ext cx="899995" cy="899996"/>
          </a:xfrm>
          <a:custGeom>
            <a:avLst/>
            <a:gdLst>
              <a:gd name="connsiteX0" fmla="*/ 0 w 899995"/>
              <a:gd name="connsiteY0" fmla="*/ 449998 h 899996"/>
              <a:gd name="connsiteX1" fmla="*/ 449998 w 899995"/>
              <a:gd name="connsiteY1" fmla="*/ 0 h 899996"/>
              <a:gd name="connsiteX2" fmla="*/ 899996 w 899995"/>
              <a:gd name="connsiteY2" fmla="*/ 449998 h 899996"/>
              <a:gd name="connsiteX3" fmla="*/ 449998 w 899995"/>
              <a:gd name="connsiteY3" fmla="*/ 899996 h 899996"/>
              <a:gd name="connsiteX4" fmla="*/ 0 w 899995"/>
              <a:gd name="connsiteY4" fmla="*/ 449998 h 899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995" h="899996">
                <a:moveTo>
                  <a:pt x="0" y="449998"/>
                </a:moveTo>
                <a:cubicBezTo>
                  <a:pt x="0" y="201471"/>
                  <a:pt x="201471" y="0"/>
                  <a:pt x="449998" y="0"/>
                </a:cubicBezTo>
                <a:cubicBezTo>
                  <a:pt x="698525" y="0"/>
                  <a:pt x="899996" y="201471"/>
                  <a:pt x="899996" y="449998"/>
                </a:cubicBezTo>
                <a:cubicBezTo>
                  <a:pt x="899996" y="698525"/>
                  <a:pt x="698525" y="899996"/>
                  <a:pt x="449998" y="899996"/>
                </a:cubicBezTo>
                <a:cubicBezTo>
                  <a:pt x="201471" y="899996"/>
                  <a:pt x="0" y="698525"/>
                  <a:pt x="0" y="449998"/>
                </a:cubicBezTo>
                <a:close/>
              </a:path>
            </a:pathLst>
          </a:custGeom>
          <a:solidFill>
            <a:srgbClr val="002060"/>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2095" tIns="262095" rIns="262095" bIns="262095" numCol="1" spcCol="1270" anchor="ctr" anchorCtr="0">
            <a:noAutofit/>
          </a:bodyPr>
          <a:lstStyle/>
          <a:p>
            <a:pPr algn="ctr" defTabSz="755015">
              <a:lnSpc>
                <a:spcPct val="90000"/>
              </a:lnSpc>
              <a:spcBef>
                <a:spcPct val="0"/>
              </a:spcBef>
              <a:spcAft>
                <a:spcPct val="35000"/>
              </a:spcAft>
            </a:pPr>
            <a:endParaRPr lang="zh-CN" altLang="en-US" sz="1735" i="1" dirty="0">
              <a:latin typeface="微软雅黑" panose="020B0503020204020204" pitchFamily="34" charset="-122"/>
              <a:ea typeface="微软雅黑" panose="020B0503020204020204" pitchFamily="34" charset="-122"/>
              <a:cs typeface="+mn-ea"/>
              <a:sym typeface="+mn-lt"/>
            </a:endParaRPr>
          </a:p>
        </p:txBody>
      </p:sp>
      <p:sp>
        <p:nvSpPr>
          <p:cNvPr id="44" name="任意多边形 14"/>
          <p:cNvSpPr/>
          <p:nvPr/>
        </p:nvSpPr>
        <p:spPr>
          <a:xfrm>
            <a:off x="8779465" y="5217303"/>
            <a:ext cx="899995" cy="899996"/>
          </a:xfrm>
          <a:custGeom>
            <a:avLst/>
            <a:gdLst>
              <a:gd name="connsiteX0" fmla="*/ 0 w 899995"/>
              <a:gd name="connsiteY0" fmla="*/ 449998 h 899996"/>
              <a:gd name="connsiteX1" fmla="*/ 449998 w 899995"/>
              <a:gd name="connsiteY1" fmla="*/ 0 h 899996"/>
              <a:gd name="connsiteX2" fmla="*/ 899996 w 899995"/>
              <a:gd name="connsiteY2" fmla="*/ 449998 h 899996"/>
              <a:gd name="connsiteX3" fmla="*/ 449998 w 899995"/>
              <a:gd name="connsiteY3" fmla="*/ 899996 h 899996"/>
              <a:gd name="connsiteX4" fmla="*/ 0 w 899995"/>
              <a:gd name="connsiteY4" fmla="*/ 449998 h 899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995" h="899996">
                <a:moveTo>
                  <a:pt x="0" y="449998"/>
                </a:moveTo>
                <a:cubicBezTo>
                  <a:pt x="0" y="201471"/>
                  <a:pt x="201471" y="0"/>
                  <a:pt x="449998" y="0"/>
                </a:cubicBezTo>
                <a:cubicBezTo>
                  <a:pt x="698525" y="0"/>
                  <a:pt x="899996" y="201471"/>
                  <a:pt x="899996" y="449998"/>
                </a:cubicBezTo>
                <a:cubicBezTo>
                  <a:pt x="899996" y="698525"/>
                  <a:pt x="698525" y="899996"/>
                  <a:pt x="449998" y="899996"/>
                </a:cubicBezTo>
                <a:cubicBezTo>
                  <a:pt x="201471" y="899996"/>
                  <a:pt x="0" y="698525"/>
                  <a:pt x="0" y="449998"/>
                </a:cubicBezTo>
                <a:close/>
              </a:path>
            </a:pathLst>
          </a:custGeom>
          <a:solidFill>
            <a:srgbClr val="C0000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3055" tIns="323055" rIns="323055" bIns="323055" numCol="1" spcCol="1270" anchor="ctr" anchorCtr="0">
            <a:noAutofit/>
          </a:bodyPr>
          <a:lstStyle/>
          <a:p>
            <a:pPr algn="ctr" defTabSz="1288415">
              <a:lnSpc>
                <a:spcPct val="90000"/>
              </a:lnSpc>
              <a:spcBef>
                <a:spcPct val="0"/>
              </a:spcBef>
              <a:spcAft>
                <a:spcPct val="35000"/>
              </a:spcAft>
            </a:pPr>
            <a:endParaRPr lang="zh-CN" altLang="en-US" sz="2935" i="1" dirty="0">
              <a:latin typeface="微软雅黑" panose="020B0503020204020204" pitchFamily="34" charset="-122"/>
              <a:ea typeface="微软雅黑" panose="020B0503020204020204" pitchFamily="34" charset="-122"/>
              <a:cs typeface="+mn-ea"/>
              <a:sym typeface="+mn-lt"/>
            </a:endParaRPr>
          </a:p>
        </p:txBody>
      </p:sp>
      <p:sp>
        <p:nvSpPr>
          <p:cNvPr id="47" name="任意多边形 17"/>
          <p:cNvSpPr/>
          <p:nvPr/>
        </p:nvSpPr>
        <p:spPr>
          <a:xfrm>
            <a:off x="10314613" y="2558347"/>
            <a:ext cx="899995" cy="899996"/>
          </a:xfrm>
          <a:custGeom>
            <a:avLst/>
            <a:gdLst>
              <a:gd name="connsiteX0" fmla="*/ 0 w 899995"/>
              <a:gd name="connsiteY0" fmla="*/ 449998 h 899996"/>
              <a:gd name="connsiteX1" fmla="*/ 449998 w 899995"/>
              <a:gd name="connsiteY1" fmla="*/ 0 h 899996"/>
              <a:gd name="connsiteX2" fmla="*/ 899996 w 899995"/>
              <a:gd name="connsiteY2" fmla="*/ 449998 h 899996"/>
              <a:gd name="connsiteX3" fmla="*/ 449998 w 899995"/>
              <a:gd name="connsiteY3" fmla="*/ 899996 h 899996"/>
              <a:gd name="connsiteX4" fmla="*/ 0 w 899995"/>
              <a:gd name="connsiteY4" fmla="*/ 449998 h 899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995" h="899996">
                <a:moveTo>
                  <a:pt x="0" y="449998"/>
                </a:moveTo>
                <a:cubicBezTo>
                  <a:pt x="0" y="201471"/>
                  <a:pt x="201471" y="0"/>
                  <a:pt x="449998" y="0"/>
                </a:cubicBezTo>
                <a:cubicBezTo>
                  <a:pt x="698525" y="0"/>
                  <a:pt x="899996" y="201471"/>
                  <a:pt x="899996" y="449998"/>
                </a:cubicBezTo>
                <a:cubicBezTo>
                  <a:pt x="899996" y="698525"/>
                  <a:pt x="698525" y="899996"/>
                  <a:pt x="449998" y="899996"/>
                </a:cubicBezTo>
                <a:cubicBezTo>
                  <a:pt x="201471" y="899996"/>
                  <a:pt x="0" y="698525"/>
                  <a:pt x="0" y="449998"/>
                </a:cubicBezTo>
                <a:close/>
              </a:path>
            </a:pathLst>
          </a:custGeom>
          <a:solidFill>
            <a:srgbClr val="C00000"/>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2095" tIns="262095" rIns="262095" bIns="262095" numCol="1" spcCol="1270" anchor="ctr" anchorCtr="0">
            <a:noAutofit/>
          </a:bodyPr>
          <a:lstStyle/>
          <a:p>
            <a:pPr algn="ctr" defTabSz="755015">
              <a:lnSpc>
                <a:spcPct val="90000"/>
              </a:lnSpc>
              <a:spcBef>
                <a:spcPct val="0"/>
              </a:spcBef>
              <a:spcAft>
                <a:spcPct val="35000"/>
              </a:spcAft>
            </a:pPr>
            <a:endParaRPr lang="zh-CN" altLang="en-US" sz="1735" i="1" dirty="0">
              <a:latin typeface="微软雅黑" panose="020B0503020204020204" pitchFamily="34" charset="-122"/>
              <a:ea typeface="微软雅黑" panose="020B0503020204020204" pitchFamily="34" charset="-122"/>
              <a:cs typeface="+mn-ea"/>
              <a:sym typeface="+mn-lt"/>
            </a:endParaRPr>
          </a:p>
        </p:txBody>
      </p:sp>
      <p:sp>
        <p:nvSpPr>
          <p:cNvPr id="50" name="任意多边形 20"/>
          <p:cNvSpPr/>
          <p:nvPr/>
        </p:nvSpPr>
        <p:spPr>
          <a:xfrm>
            <a:off x="7244315" y="2558347"/>
            <a:ext cx="899995" cy="899996"/>
          </a:xfrm>
          <a:custGeom>
            <a:avLst/>
            <a:gdLst>
              <a:gd name="connsiteX0" fmla="*/ 0 w 899995"/>
              <a:gd name="connsiteY0" fmla="*/ 449998 h 899996"/>
              <a:gd name="connsiteX1" fmla="*/ 449998 w 899995"/>
              <a:gd name="connsiteY1" fmla="*/ 0 h 899996"/>
              <a:gd name="connsiteX2" fmla="*/ 899996 w 899995"/>
              <a:gd name="connsiteY2" fmla="*/ 449998 h 899996"/>
              <a:gd name="connsiteX3" fmla="*/ 449998 w 899995"/>
              <a:gd name="connsiteY3" fmla="*/ 899996 h 899996"/>
              <a:gd name="connsiteX4" fmla="*/ 0 w 899995"/>
              <a:gd name="connsiteY4" fmla="*/ 449998 h 899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995" h="899996">
                <a:moveTo>
                  <a:pt x="0" y="449998"/>
                </a:moveTo>
                <a:cubicBezTo>
                  <a:pt x="0" y="201471"/>
                  <a:pt x="201471" y="0"/>
                  <a:pt x="449998" y="0"/>
                </a:cubicBezTo>
                <a:cubicBezTo>
                  <a:pt x="698525" y="0"/>
                  <a:pt x="899996" y="201471"/>
                  <a:pt x="899996" y="449998"/>
                </a:cubicBezTo>
                <a:cubicBezTo>
                  <a:pt x="899996" y="698525"/>
                  <a:pt x="698525" y="899996"/>
                  <a:pt x="449998" y="899996"/>
                </a:cubicBezTo>
                <a:cubicBezTo>
                  <a:pt x="201471" y="899996"/>
                  <a:pt x="0" y="698525"/>
                  <a:pt x="0" y="449998"/>
                </a:cubicBezTo>
                <a:close/>
              </a:path>
            </a:pathLst>
          </a:custGeom>
          <a:solidFill>
            <a:srgbClr val="C00000"/>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2095" tIns="262095" rIns="262095" bIns="262095" numCol="1" spcCol="1270" anchor="ctr" anchorCtr="0">
            <a:noAutofit/>
          </a:bodyPr>
          <a:lstStyle/>
          <a:p>
            <a:pPr algn="ctr" defTabSz="755015">
              <a:lnSpc>
                <a:spcPct val="90000"/>
              </a:lnSpc>
              <a:spcBef>
                <a:spcPct val="0"/>
              </a:spcBef>
              <a:spcAft>
                <a:spcPct val="35000"/>
              </a:spcAft>
            </a:pPr>
            <a:endParaRPr lang="zh-CN" altLang="en-US" sz="1735" i="1" dirty="0">
              <a:latin typeface="微软雅黑" panose="020B0503020204020204" pitchFamily="34" charset="-122"/>
              <a:ea typeface="微软雅黑" panose="020B0503020204020204" pitchFamily="34" charset="-122"/>
              <a:cs typeface="+mn-ea"/>
              <a:sym typeface="+mn-lt"/>
            </a:endParaRPr>
          </a:p>
        </p:txBody>
      </p:sp>
      <p:cxnSp>
        <p:nvCxnSpPr>
          <p:cNvPr id="52" name="直接连接符 51"/>
          <p:cNvCxnSpPr/>
          <p:nvPr/>
        </p:nvCxnSpPr>
        <p:spPr>
          <a:xfrm>
            <a:off x="6331744" y="2241771"/>
            <a:ext cx="0" cy="3271787"/>
          </a:xfrm>
          <a:prstGeom prst="line">
            <a:avLst/>
          </a:prstGeom>
          <a:ln>
            <a:solidFill>
              <a:srgbClr val="E53333"/>
            </a:solidFill>
          </a:ln>
        </p:spPr>
        <p:style>
          <a:lnRef idx="1">
            <a:schemeClr val="accent1"/>
          </a:lnRef>
          <a:fillRef idx="0">
            <a:schemeClr val="accent1"/>
          </a:fillRef>
          <a:effectRef idx="0">
            <a:schemeClr val="accent1"/>
          </a:effectRef>
          <a:fontRef idx="minor">
            <a:schemeClr val="tx1"/>
          </a:fontRef>
        </p:style>
      </p:cxnSp>
      <p:grpSp>
        <p:nvGrpSpPr>
          <p:cNvPr id="53" name="组合 52"/>
          <p:cNvGrpSpPr/>
          <p:nvPr/>
        </p:nvGrpSpPr>
        <p:grpSpPr>
          <a:xfrm>
            <a:off x="8446729" y="3205742"/>
            <a:ext cx="1564655" cy="1377847"/>
            <a:chOff x="8446724" y="2928989"/>
            <a:chExt cx="1564655" cy="1377846"/>
          </a:xfrm>
        </p:grpSpPr>
        <p:sp>
          <p:nvSpPr>
            <p:cNvPr id="54" name="椭圆 53"/>
            <p:cNvSpPr/>
            <p:nvPr/>
          </p:nvSpPr>
          <p:spPr>
            <a:xfrm>
              <a:off x="8540538" y="2928989"/>
              <a:ext cx="1377846" cy="137784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i="1">
                <a:latin typeface="微软雅黑" panose="020B0503020204020204" pitchFamily="34" charset="-122"/>
                <a:ea typeface="微软雅黑" panose="020B0503020204020204" pitchFamily="34" charset="-122"/>
                <a:cs typeface="+mn-ea"/>
                <a:sym typeface="+mn-lt"/>
              </a:endParaRPr>
            </a:p>
          </p:txBody>
        </p:sp>
        <p:sp>
          <p:nvSpPr>
            <p:cNvPr id="55" name="文本框 84"/>
            <p:cNvSpPr txBox="1"/>
            <p:nvPr/>
          </p:nvSpPr>
          <p:spPr>
            <a:xfrm>
              <a:off x="8446724" y="3387081"/>
              <a:ext cx="1564655" cy="461665"/>
            </a:xfrm>
            <a:prstGeom prst="rect">
              <a:avLst/>
            </a:prstGeom>
            <a:noFill/>
          </p:spPr>
          <p:txBody>
            <a:bodyPr wrap="square" rtlCol="0" anchor="ctr">
              <a:spAutoFit/>
            </a:bodyPr>
            <a:lstStyle/>
            <a:p>
              <a:pPr algn="ctr">
                <a:defRPr/>
              </a:pPr>
              <a:r>
                <a:rPr lang="zh-CN" altLang="en-US" sz="2400" b="1" dirty="0">
                  <a:solidFill>
                    <a:schemeClr val="bg1"/>
                  </a:solidFill>
                  <a:latin typeface="微软雅黑" panose="020B0503020204020204" pitchFamily="34" charset="-122"/>
                  <a:ea typeface="微软雅黑" panose="020B0503020204020204" pitchFamily="34" charset="-122"/>
                </a:rPr>
                <a:t>负能量者</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sp>
        <p:nvSpPr>
          <p:cNvPr id="62" name="矩形 61"/>
          <p:cNvSpPr/>
          <p:nvPr/>
        </p:nvSpPr>
        <p:spPr>
          <a:xfrm>
            <a:off x="8904291" y="1931981"/>
            <a:ext cx="649530" cy="369332"/>
          </a:xfrm>
          <a:prstGeom prst="rect">
            <a:avLst/>
          </a:prstGeom>
        </p:spPr>
        <p:txBody>
          <a:bodyPr wrap="square">
            <a:spAutoFit/>
          </a:bodyPr>
          <a:lstStyle/>
          <a:p>
            <a:pPr eaLnBrk="0" hangingPunct="0"/>
            <a:r>
              <a:rPr lang="zh-CN" altLang="en-US" b="1" dirty="0">
                <a:solidFill>
                  <a:schemeClr val="bg1"/>
                </a:solidFill>
                <a:latin typeface="微软雅黑" panose="020B0503020204020204" pitchFamily="34" charset="-122"/>
                <a:ea typeface="微软雅黑" panose="020B0503020204020204" pitchFamily="34" charset="-122"/>
                <a:sym typeface="+mn-ea"/>
              </a:rPr>
              <a:t>指责</a:t>
            </a:r>
            <a:endParaRPr lang="zh-CN" altLang="en-US" b="1" dirty="0">
              <a:solidFill>
                <a:schemeClr val="bg1"/>
              </a:solidFill>
              <a:latin typeface="微软雅黑" panose="020B0503020204020204" pitchFamily="34" charset="-122"/>
              <a:ea typeface="微软雅黑" panose="020B0503020204020204" pitchFamily="34" charset="-122"/>
              <a:sym typeface="+mn-ea"/>
            </a:endParaRPr>
          </a:p>
        </p:txBody>
      </p:sp>
      <p:sp>
        <p:nvSpPr>
          <p:cNvPr id="63" name="矩形 62"/>
          <p:cNvSpPr/>
          <p:nvPr/>
        </p:nvSpPr>
        <p:spPr>
          <a:xfrm>
            <a:off x="7329711" y="2809455"/>
            <a:ext cx="649537" cy="369332"/>
          </a:xfrm>
          <a:prstGeom prst="rect">
            <a:avLst/>
          </a:prstGeom>
        </p:spPr>
        <p:txBody>
          <a:bodyPr wrap="non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sym typeface="+mn-ea"/>
              </a:rPr>
              <a:t>叹气</a:t>
            </a:r>
            <a:endParaRPr lang="zh-CN" altLang="en-US" b="1" dirty="0">
              <a:solidFill>
                <a:schemeClr val="bg1"/>
              </a:solidFill>
              <a:latin typeface="微软雅黑" panose="020B0503020204020204" pitchFamily="34" charset="-122"/>
              <a:ea typeface="微软雅黑" panose="020B0503020204020204" pitchFamily="34" charset="-122"/>
              <a:sym typeface="+mn-ea"/>
            </a:endParaRPr>
          </a:p>
        </p:txBody>
      </p:sp>
      <p:sp>
        <p:nvSpPr>
          <p:cNvPr id="64" name="矩形 63"/>
          <p:cNvSpPr/>
          <p:nvPr/>
        </p:nvSpPr>
        <p:spPr>
          <a:xfrm>
            <a:off x="10458819" y="2809455"/>
            <a:ext cx="649537" cy="369332"/>
          </a:xfrm>
          <a:prstGeom prst="rect">
            <a:avLst/>
          </a:prstGeom>
        </p:spPr>
        <p:txBody>
          <a:bodyPr wrap="non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sym typeface="+mn-ea"/>
              </a:rPr>
              <a:t>敌对</a:t>
            </a:r>
            <a:endParaRPr lang="zh-CN" altLang="en-US" b="1" dirty="0">
              <a:solidFill>
                <a:schemeClr val="bg1"/>
              </a:solidFill>
              <a:latin typeface="微软雅黑" panose="020B0503020204020204" pitchFamily="34" charset="-122"/>
              <a:ea typeface="微软雅黑" panose="020B0503020204020204" pitchFamily="34" charset="-122"/>
              <a:sym typeface="+mn-ea"/>
            </a:endParaRPr>
          </a:p>
        </p:txBody>
      </p:sp>
      <p:sp>
        <p:nvSpPr>
          <p:cNvPr id="65" name="矩形 64"/>
          <p:cNvSpPr/>
          <p:nvPr/>
        </p:nvSpPr>
        <p:spPr>
          <a:xfrm>
            <a:off x="10446382" y="4583589"/>
            <a:ext cx="649537" cy="369332"/>
          </a:xfrm>
          <a:prstGeom prst="rect">
            <a:avLst/>
          </a:prstGeom>
        </p:spPr>
        <p:txBody>
          <a:bodyPr wrap="non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sym typeface="+mn-ea"/>
              </a:rPr>
              <a:t>暴躁</a:t>
            </a:r>
            <a:endParaRPr lang="zh-CN" altLang="en-US" b="1" dirty="0">
              <a:solidFill>
                <a:schemeClr val="bg1"/>
              </a:solidFill>
              <a:latin typeface="微软雅黑" panose="020B0503020204020204" pitchFamily="34" charset="-122"/>
              <a:ea typeface="微软雅黑" panose="020B0503020204020204" pitchFamily="34" charset="-122"/>
              <a:sym typeface="+mn-ea"/>
            </a:endParaRPr>
          </a:p>
        </p:txBody>
      </p:sp>
      <p:sp>
        <p:nvSpPr>
          <p:cNvPr id="66" name="矩形 65"/>
          <p:cNvSpPr/>
          <p:nvPr/>
        </p:nvSpPr>
        <p:spPr>
          <a:xfrm>
            <a:off x="8899196" y="5480659"/>
            <a:ext cx="649537" cy="369332"/>
          </a:xfrm>
          <a:prstGeom prst="rect">
            <a:avLst/>
          </a:prstGeom>
        </p:spPr>
        <p:txBody>
          <a:bodyPr wrap="non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sym typeface="+mn-ea"/>
              </a:rPr>
              <a:t>丧气</a:t>
            </a:r>
            <a:endParaRPr lang="zh-CN" altLang="en-US" b="1" dirty="0">
              <a:solidFill>
                <a:schemeClr val="bg1"/>
              </a:solidFill>
              <a:latin typeface="微软雅黑" panose="020B0503020204020204" pitchFamily="34" charset="-122"/>
              <a:ea typeface="微软雅黑" panose="020B0503020204020204" pitchFamily="34" charset="-122"/>
              <a:sym typeface="+mn-ea"/>
            </a:endParaRPr>
          </a:p>
        </p:txBody>
      </p:sp>
      <p:sp>
        <p:nvSpPr>
          <p:cNvPr id="67" name="矩形 66"/>
          <p:cNvSpPr/>
          <p:nvPr/>
        </p:nvSpPr>
        <p:spPr>
          <a:xfrm>
            <a:off x="7359757" y="4583589"/>
            <a:ext cx="649537" cy="369332"/>
          </a:xfrm>
          <a:prstGeom prst="rect">
            <a:avLst/>
          </a:prstGeom>
        </p:spPr>
        <p:txBody>
          <a:bodyPr wrap="non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sym typeface="+mn-ea"/>
              </a:rPr>
              <a:t>抱怨</a:t>
            </a:r>
            <a:endParaRPr lang="zh-CN" altLang="en-US" b="1" dirty="0">
              <a:solidFill>
                <a:schemeClr val="bg1"/>
              </a:solidFill>
              <a:latin typeface="微软雅黑" panose="020B0503020204020204" pitchFamily="34" charset="-122"/>
              <a:ea typeface="微软雅黑" panose="020B0503020204020204" pitchFamily="34" charset="-122"/>
              <a:sym typeface="+mn-ea"/>
            </a:endParaRPr>
          </a:p>
        </p:txBody>
      </p:sp>
      <p:sp>
        <p:nvSpPr>
          <p:cNvPr id="71" name="TextBox 70"/>
          <p:cNvSpPr txBox="1"/>
          <p:nvPr/>
        </p:nvSpPr>
        <p:spPr>
          <a:xfrm>
            <a:off x="2694305" y="2106559"/>
            <a:ext cx="1768525" cy="389508"/>
          </a:xfrm>
          <a:prstGeom prst="rect">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dist"/>
            <a:r>
              <a:rPr lang="zh-CN" altLang="en-US" sz="2250" b="1" dirty="0">
                <a:solidFill>
                  <a:schemeClr val="tx1">
                    <a:lumMod val="95000"/>
                    <a:lumOff val="5000"/>
                  </a:schemeClr>
                </a:solidFill>
                <a:latin typeface="微软雅黑" panose="020B0503020204020204" pitchFamily="34" charset="-122"/>
                <a:ea typeface="微软雅黑" panose="020B0503020204020204" pitchFamily="34" charset="-122"/>
                <a:sym typeface="+mn-ea"/>
              </a:rPr>
              <a:t>负能量者</a:t>
            </a:r>
            <a:endParaRPr lang="zh-CN" altLang="en-US" sz="2250" b="1" dirty="0">
              <a:solidFill>
                <a:schemeClr val="tx1">
                  <a:lumMod val="95000"/>
                  <a:lumOff val="5000"/>
                </a:schemeClr>
              </a:solidFill>
              <a:latin typeface="微软雅黑" panose="020B0503020204020204" pitchFamily="34" charset="-122"/>
              <a:ea typeface="微软雅黑" panose="020B0503020204020204" pitchFamily="34" charset="-122"/>
              <a:sym typeface="+mn-ea"/>
            </a:endParaRPr>
          </a:p>
        </p:txBody>
      </p:sp>
      <p:sp>
        <p:nvSpPr>
          <p:cNvPr id="72" name="TextBox 79"/>
          <p:cNvSpPr txBox="1"/>
          <p:nvPr/>
        </p:nvSpPr>
        <p:spPr>
          <a:xfrm>
            <a:off x="1724188" y="2844876"/>
            <a:ext cx="3708761" cy="2972221"/>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a:noAutofit/>
          </a:bodyPr>
          <a:lstStyle>
            <a:defPPr>
              <a:defRPr lang="zh-CN"/>
            </a:defPPr>
            <a:lvl1pPr fontAlgn="base">
              <a:lnSpc>
                <a:spcPct val="120000"/>
              </a:lnSpc>
              <a:spcBef>
                <a:spcPct val="0"/>
              </a:spcBef>
              <a:spcAft>
                <a:spcPct val="0"/>
              </a:spcAft>
              <a:defRPr sz="1100">
                <a:solidFill>
                  <a:schemeClr val="tx1">
                    <a:lumMod val="50000"/>
                    <a:lumOff val="50000"/>
                  </a:schemeClr>
                </a:solidFill>
                <a:cs typeface="+mn-ea"/>
              </a:defRPr>
            </a:lvl1pPr>
          </a:lstStyle>
          <a:p>
            <a:pPr>
              <a:lnSpc>
                <a:spcPct val="130000"/>
              </a:lnSpc>
              <a:defRPr/>
            </a:pPr>
            <a:r>
              <a:rPr lang="zh-CN" altLang="en-US" sz="1545" dirty="0">
                <a:solidFill>
                  <a:schemeClr val="tx1">
                    <a:lumMod val="95000"/>
                    <a:lumOff val="5000"/>
                  </a:schemeClr>
                </a:solidFill>
                <a:latin typeface="微软雅黑" panose="020B0503020204020204" pitchFamily="34" charset="-122"/>
                <a:ea typeface="微软雅黑" panose="020B0503020204020204" pitchFamily="34" charset="-122"/>
                <a:sym typeface="+mn-lt"/>
              </a:rPr>
              <a:t>       </a:t>
            </a:r>
            <a:r>
              <a:rPr lang="zh-CN" altLang="en-US" sz="1540" dirty="0">
                <a:solidFill>
                  <a:schemeClr val="tx1">
                    <a:lumMod val="95000"/>
                    <a:lumOff val="5000"/>
                  </a:schemeClr>
                </a:solidFill>
                <a:latin typeface="微软雅黑" panose="020B0503020204020204" pitchFamily="34" charset="-122"/>
                <a:ea typeface="微软雅黑" panose="020B0503020204020204" pitchFamily="34" charset="-122"/>
                <a:sym typeface="+mn-ea"/>
              </a:rPr>
              <a:t>点击输入简要文字内容，文字内容需概括精炼，不用多余的文字修饰。点击输入简要文字内容，文字内容需概括精炼，不用多余的文字修饰。</a:t>
            </a:r>
            <a:r>
              <a:rPr lang="zh-CN" altLang="en-US" sz="1535" dirty="0">
                <a:solidFill>
                  <a:schemeClr val="tx1">
                    <a:lumMod val="95000"/>
                    <a:lumOff val="5000"/>
                  </a:schemeClr>
                </a:solidFill>
                <a:latin typeface="微软雅黑" panose="020B0503020204020204" pitchFamily="34" charset="-122"/>
                <a:ea typeface="微软雅黑" panose="020B0503020204020204" pitchFamily="34" charset="-122"/>
                <a:sym typeface="+mn-ea"/>
              </a:rPr>
              <a:t>点击输入简要文字内容，文字内容需概括精炼，不用多余的文字修饰。点击输入简要文字内容，文字内容需概括精炼，不用多余的文字修饰。点击输入简要文字内容，文字内容需概括精炼。</a:t>
            </a:r>
            <a:endParaRPr lang="zh-CN" altLang="en-US" sz="1535"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30000"/>
              </a:lnSpc>
              <a:defRPr/>
            </a:pPr>
            <a:endParaRPr lang="zh-CN" altLang="en-US" sz="1535"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30000"/>
              </a:lnSpc>
              <a:defRPr/>
            </a:pPr>
            <a:endParaRPr lang="zh-CN" altLang="en-US" sz="1535"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30000"/>
              </a:lnSpc>
              <a:defRPr/>
            </a:pPr>
            <a:endParaRPr lang="zh-CN" altLang="en-US" sz="154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30000"/>
              </a:lnSpc>
              <a:defRPr/>
            </a:pPr>
            <a:endParaRPr lang="zh-CN" altLang="en-US" sz="1545" dirty="0">
              <a:solidFill>
                <a:schemeClr val="tx1">
                  <a:lumMod val="95000"/>
                  <a:lumOff val="5000"/>
                </a:schemeClr>
              </a:solidFill>
              <a:latin typeface="微软雅黑" panose="020B0503020204020204" pitchFamily="34" charset="-122"/>
              <a:ea typeface="微软雅黑" panose="020B0503020204020204" pitchFamily="34" charset="-122"/>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250"/>
                                        <p:tgtEl>
                                          <p:spTgt spid="53"/>
                                        </p:tgtEl>
                                      </p:cBhvr>
                                    </p:animEffect>
                                    <p:anim calcmode="lin" valueType="num">
                                      <p:cBhvr>
                                        <p:cTn id="8" dur="250" fill="hold"/>
                                        <p:tgtEl>
                                          <p:spTgt spid="53"/>
                                        </p:tgtEl>
                                        <p:attrNameLst>
                                          <p:attrName>ppt_x</p:attrName>
                                        </p:attrNameLst>
                                      </p:cBhvr>
                                      <p:tavLst>
                                        <p:tav tm="0">
                                          <p:val>
                                            <p:strVal val="#ppt_x"/>
                                          </p:val>
                                        </p:tav>
                                        <p:tav tm="100000">
                                          <p:val>
                                            <p:strVal val="#ppt_x"/>
                                          </p:val>
                                        </p:tav>
                                      </p:tavLst>
                                    </p:anim>
                                    <p:anim calcmode="lin" valueType="num">
                                      <p:cBhvr>
                                        <p:cTn id="9" dur="250" fill="hold"/>
                                        <p:tgtEl>
                                          <p:spTgt spid="5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250"/>
                                        <p:tgtEl>
                                          <p:spTgt spid="33"/>
                                        </p:tgtEl>
                                      </p:cBhvr>
                                    </p:animEffect>
                                    <p:anim calcmode="lin" valueType="num">
                                      <p:cBhvr>
                                        <p:cTn id="13" dur="250" fill="hold"/>
                                        <p:tgtEl>
                                          <p:spTgt spid="33"/>
                                        </p:tgtEl>
                                        <p:attrNameLst>
                                          <p:attrName>ppt_x</p:attrName>
                                        </p:attrNameLst>
                                      </p:cBhvr>
                                      <p:tavLst>
                                        <p:tav tm="0">
                                          <p:val>
                                            <p:strVal val="#ppt_x"/>
                                          </p:val>
                                        </p:tav>
                                        <p:tav tm="100000">
                                          <p:val>
                                            <p:strVal val="#ppt_x"/>
                                          </p:val>
                                        </p:tav>
                                      </p:tavLst>
                                    </p:anim>
                                    <p:anim calcmode="lin" valueType="num">
                                      <p:cBhvr>
                                        <p:cTn id="14" dur="250" fill="hold"/>
                                        <p:tgtEl>
                                          <p:spTgt spid="33"/>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1" presetClass="entr" presetSubtype="1" fill="hold" grpId="0" nodeType="after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heel(1)">
                                      <p:cBhvr>
                                        <p:cTn id="18" dur="20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anim calcmode="lin" valueType="num">
                                      <p:cBhvr>
                                        <p:cTn id="23" dur="1000" fill="hold"/>
                                        <p:tgtEl>
                                          <p:spTgt spid="50"/>
                                        </p:tgtEl>
                                        <p:attrNameLst>
                                          <p:attrName>ppt_w</p:attrName>
                                        </p:attrNameLst>
                                      </p:cBhvr>
                                      <p:tavLst>
                                        <p:tav tm="0">
                                          <p:val>
                                            <p:fltVal val="0"/>
                                          </p:val>
                                        </p:tav>
                                        <p:tav tm="100000">
                                          <p:val>
                                            <p:strVal val="#ppt_w"/>
                                          </p:val>
                                        </p:tav>
                                      </p:tavLst>
                                    </p:anim>
                                    <p:anim calcmode="lin" valueType="num">
                                      <p:cBhvr>
                                        <p:cTn id="24" dur="1000" fill="hold"/>
                                        <p:tgtEl>
                                          <p:spTgt spid="50"/>
                                        </p:tgtEl>
                                        <p:attrNameLst>
                                          <p:attrName>ppt_h</p:attrName>
                                        </p:attrNameLst>
                                      </p:cBhvr>
                                      <p:tavLst>
                                        <p:tav tm="0">
                                          <p:val>
                                            <p:fltVal val="0"/>
                                          </p:val>
                                        </p:tav>
                                        <p:tav tm="100000">
                                          <p:val>
                                            <p:strVal val="#ppt_h"/>
                                          </p:val>
                                        </p:tav>
                                      </p:tavLst>
                                    </p:anim>
                                    <p:anim calcmode="lin" valueType="num">
                                      <p:cBhvr>
                                        <p:cTn id="25" dur="1000" fill="hold"/>
                                        <p:tgtEl>
                                          <p:spTgt spid="50"/>
                                        </p:tgtEl>
                                        <p:attrNameLst>
                                          <p:attrName>style.rotation</p:attrName>
                                        </p:attrNameLst>
                                      </p:cBhvr>
                                      <p:tavLst>
                                        <p:tav tm="0">
                                          <p:val>
                                            <p:fltVal val="90"/>
                                          </p:val>
                                        </p:tav>
                                        <p:tav tm="100000">
                                          <p:val>
                                            <p:fltVal val="0"/>
                                          </p:val>
                                        </p:tav>
                                      </p:tavLst>
                                    </p:anim>
                                    <p:animEffect transition="in" filter="fade">
                                      <p:cBhvr>
                                        <p:cTn id="26" dur="1000"/>
                                        <p:tgtEl>
                                          <p:spTgt spid="50"/>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63"/>
                                        </p:tgtEl>
                                        <p:attrNameLst>
                                          <p:attrName>style.visibility</p:attrName>
                                        </p:attrNameLst>
                                      </p:cBhvr>
                                      <p:to>
                                        <p:strVal val="visible"/>
                                      </p:to>
                                    </p:set>
                                    <p:anim calcmode="lin" valueType="num">
                                      <p:cBhvr>
                                        <p:cTn id="29" dur="1000" fill="hold"/>
                                        <p:tgtEl>
                                          <p:spTgt spid="63"/>
                                        </p:tgtEl>
                                        <p:attrNameLst>
                                          <p:attrName>ppt_w</p:attrName>
                                        </p:attrNameLst>
                                      </p:cBhvr>
                                      <p:tavLst>
                                        <p:tav tm="0">
                                          <p:val>
                                            <p:fltVal val="0"/>
                                          </p:val>
                                        </p:tav>
                                        <p:tav tm="100000">
                                          <p:val>
                                            <p:strVal val="#ppt_w"/>
                                          </p:val>
                                        </p:tav>
                                      </p:tavLst>
                                    </p:anim>
                                    <p:anim calcmode="lin" valueType="num">
                                      <p:cBhvr>
                                        <p:cTn id="30" dur="1000" fill="hold"/>
                                        <p:tgtEl>
                                          <p:spTgt spid="63"/>
                                        </p:tgtEl>
                                        <p:attrNameLst>
                                          <p:attrName>ppt_h</p:attrName>
                                        </p:attrNameLst>
                                      </p:cBhvr>
                                      <p:tavLst>
                                        <p:tav tm="0">
                                          <p:val>
                                            <p:fltVal val="0"/>
                                          </p:val>
                                        </p:tav>
                                        <p:tav tm="100000">
                                          <p:val>
                                            <p:strVal val="#ppt_h"/>
                                          </p:val>
                                        </p:tav>
                                      </p:tavLst>
                                    </p:anim>
                                    <p:anim calcmode="lin" valueType="num">
                                      <p:cBhvr>
                                        <p:cTn id="31" dur="1000" fill="hold"/>
                                        <p:tgtEl>
                                          <p:spTgt spid="63"/>
                                        </p:tgtEl>
                                        <p:attrNameLst>
                                          <p:attrName>style.rotation</p:attrName>
                                        </p:attrNameLst>
                                      </p:cBhvr>
                                      <p:tavLst>
                                        <p:tav tm="0">
                                          <p:val>
                                            <p:fltVal val="90"/>
                                          </p:val>
                                        </p:tav>
                                        <p:tav tm="100000">
                                          <p:val>
                                            <p:fltVal val="0"/>
                                          </p:val>
                                        </p:tav>
                                      </p:tavLst>
                                    </p:anim>
                                    <p:animEffect transition="in" filter="fade">
                                      <p:cBhvr>
                                        <p:cTn id="32" dur="1000"/>
                                        <p:tgtEl>
                                          <p:spTgt spid="63"/>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p:cTn id="35" dur="1000" fill="hold"/>
                                        <p:tgtEl>
                                          <p:spTgt spid="35"/>
                                        </p:tgtEl>
                                        <p:attrNameLst>
                                          <p:attrName>ppt_w</p:attrName>
                                        </p:attrNameLst>
                                      </p:cBhvr>
                                      <p:tavLst>
                                        <p:tav tm="0">
                                          <p:val>
                                            <p:fltVal val="0"/>
                                          </p:val>
                                        </p:tav>
                                        <p:tav tm="100000">
                                          <p:val>
                                            <p:strVal val="#ppt_w"/>
                                          </p:val>
                                        </p:tav>
                                      </p:tavLst>
                                    </p:anim>
                                    <p:anim calcmode="lin" valueType="num">
                                      <p:cBhvr>
                                        <p:cTn id="36" dur="1000" fill="hold"/>
                                        <p:tgtEl>
                                          <p:spTgt spid="35"/>
                                        </p:tgtEl>
                                        <p:attrNameLst>
                                          <p:attrName>ppt_h</p:attrName>
                                        </p:attrNameLst>
                                      </p:cBhvr>
                                      <p:tavLst>
                                        <p:tav tm="0">
                                          <p:val>
                                            <p:fltVal val="0"/>
                                          </p:val>
                                        </p:tav>
                                        <p:tav tm="100000">
                                          <p:val>
                                            <p:strVal val="#ppt_h"/>
                                          </p:val>
                                        </p:tav>
                                      </p:tavLst>
                                    </p:anim>
                                    <p:anim calcmode="lin" valueType="num">
                                      <p:cBhvr>
                                        <p:cTn id="37" dur="1000" fill="hold"/>
                                        <p:tgtEl>
                                          <p:spTgt spid="35"/>
                                        </p:tgtEl>
                                        <p:attrNameLst>
                                          <p:attrName>style.rotation</p:attrName>
                                        </p:attrNameLst>
                                      </p:cBhvr>
                                      <p:tavLst>
                                        <p:tav tm="0">
                                          <p:val>
                                            <p:fltVal val="90"/>
                                          </p:val>
                                        </p:tav>
                                        <p:tav tm="100000">
                                          <p:val>
                                            <p:fltVal val="0"/>
                                          </p:val>
                                        </p:tav>
                                      </p:tavLst>
                                    </p:anim>
                                    <p:animEffect transition="in" filter="fade">
                                      <p:cBhvr>
                                        <p:cTn id="38" dur="1000"/>
                                        <p:tgtEl>
                                          <p:spTgt spid="35"/>
                                        </p:tgtEl>
                                      </p:cBhvr>
                                    </p:animEffect>
                                  </p:childTnLst>
                                </p:cTn>
                              </p:par>
                              <p:par>
                                <p:cTn id="39" presetID="31" presetClass="entr" presetSubtype="0" fill="hold" grpId="0" nodeType="withEffect">
                                  <p:stCondLst>
                                    <p:cond delay="0"/>
                                  </p:stCondLst>
                                  <p:childTnLst>
                                    <p:set>
                                      <p:cBhvr>
                                        <p:cTn id="40" dur="1" fill="hold">
                                          <p:stCondLst>
                                            <p:cond delay="0"/>
                                          </p:stCondLst>
                                        </p:cTn>
                                        <p:tgtEl>
                                          <p:spTgt spid="67"/>
                                        </p:tgtEl>
                                        <p:attrNameLst>
                                          <p:attrName>style.visibility</p:attrName>
                                        </p:attrNameLst>
                                      </p:cBhvr>
                                      <p:to>
                                        <p:strVal val="visible"/>
                                      </p:to>
                                    </p:set>
                                    <p:anim calcmode="lin" valueType="num">
                                      <p:cBhvr>
                                        <p:cTn id="41" dur="1000" fill="hold"/>
                                        <p:tgtEl>
                                          <p:spTgt spid="67"/>
                                        </p:tgtEl>
                                        <p:attrNameLst>
                                          <p:attrName>ppt_w</p:attrName>
                                        </p:attrNameLst>
                                      </p:cBhvr>
                                      <p:tavLst>
                                        <p:tav tm="0">
                                          <p:val>
                                            <p:fltVal val="0"/>
                                          </p:val>
                                        </p:tav>
                                        <p:tav tm="100000">
                                          <p:val>
                                            <p:strVal val="#ppt_w"/>
                                          </p:val>
                                        </p:tav>
                                      </p:tavLst>
                                    </p:anim>
                                    <p:anim calcmode="lin" valueType="num">
                                      <p:cBhvr>
                                        <p:cTn id="42" dur="1000" fill="hold"/>
                                        <p:tgtEl>
                                          <p:spTgt spid="67"/>
                                        </p:tgtEl>
                                        <p:attrNameLst>
                                          <p:attrName>ppt_h</p:attrName>
                                        </p:attrNameLst>
                                      </p:cBhvr>
                                      <p:tavLst>
                                        <p:tav tm="0">
                                          <p:val>
                                            <p:fltVal val="0"/>
                                          </p:val>
                                        </p:tav>
                                        <p:tav tm="100000">
                                          <p:val>
                                            <p:strVal val="#ppt_h"/>
                                          </p:val>
                                        </p:tav>
                                      </p:tavLst>
                                    </p:anim>
                                    <p:anim calcmode="lin" valueType="num">
                                      <p:cBhvr>
                                        <p:cTn id="43" dur="1000" fill="hold"/>
                                        <p:tgtEl>
                                          <p:spTgt spid="67"/>
                                        </p:tgtEl>
                                        <p:attrNameLst>
                                          <p:attrName>style.rotation</p:attrName>
                                        </p:attrNameLst>
                                      </p:cBhvr>
                                      <p:tavLst>
                                        <p:tav tm="0">
                                          <p:val>
                                            <p:fltVal val="90"/>
                                          </p:val>
                                        </p:tav>
                                        <p:tav tm="100000">
                                          <p:val>
                                            <p:fltVal val="0"/>
                                          </p:val>
                                        </p:tav>
                                      </p:tavLst>
                                    </p:anim>
                                    <p:animEffect transition="in" filter="fade">
                                      <p:cBhvr>
                                        <p:cTn id="44" dur="1000"/>
                                        <p:tgtEl>
                                          <p:spTgt spid="67"/>
                                        </p:tgtEl>
                                      </p:cBhvr>
                                    </p:animEffect>
                                  </p:childTnLst>
                                </p:cTn>
                              </p:par>
                              <p:par>
                                <p:cTn id="45" presetID="31" presetClass="entr" presetSubtype="0" fill="hold" grpId="0" nodeType="withEffect">
                                  <p:stCondLst>
                                    <p:cond delay="0"/>
                                  </p:stCondLst>
                                  <p:childTnLst>
                                    <p:set>
                                      <p:cBhvr>
                                        <p:cTn id="46" dur="1" fill="hold">
                                          <p:stCondLst>
                                            <p:cond delay="0"/>
                                          </p:stCondLst>
                                        </p:cTn>
                                        <p:tgtEl>
                                          <p:spTgt spid="66"/>
                                        </p:tgtEl>
                                        <p:attrNameLst>
                                          <p:attrName>style.visibility</p:attrName>
                                        </p:attrNameLst>
                                      </p:cBhvr>
                                      <p:to>
                                        <p:strVal val="visible"/>
                                      </p:to>
                                    </p:set>
                                    <p:anim calcmode="lin" valueType="num">
                                      <p:cBhvr>
                                        <p:cTn id="47" dur="1000" fill="hold"/>
                                        <p:tgtEl>
                                          <p:spTgt spid="66"/>
                                        </p:tgtEl>
                                        <p:attrNameLst>
                                          <p:attrName>ppt_w</p:attrName>
                                        </p:attrNameLst>
                                      </p:cBhvr>
                                      <p:tavLst>
                                        <p:tav tm="0">
                                          <p:val>
                                            <p:fltVal val="0"/>
                                          </p:val>
                                        </p:tav>
                                        <p:tav tm="100000">
                                          <p:val>
                                            <p:strVal val="#ppt_w"/>
                                          </p:val>
                                        </p:tav>
                                      </p:tavLst>
                                    </p:anim>
                                    <p:anim calcmode="lin" valueType="num">
                                      <p:cBhvr>
                                        <p:cTn id="48" dur="1000" fill="hold"/>
                                        <p:tgtEl>
                                          <p:spTgt spid="66"/>
                                        </p:tgtEl>
                                        <p:attrNameLst>
                                          <p:attrName>ppt_h</p:attrName>
                                        </p:attrNameLst>
                                      </p:cBhvr>
                                      <p:tavLst>
                                        <p:tav tm="0">
                                          <p:val>
                                            <p:fltVal val="0"/>
                                          </p:val>
                                        </p:tav>
                                        <p:tav tm="100000">
                                          <p:val>
                                            <p:strVal val="#ppt_h"/>
                                          </p:val>
                                        </p:tav>
                                      </p:tavLst>
                                    </p:anim>
                                    <p:anim calcmode="lin" valueType="num">
                                      <p:cBhvr>
                                        <p:cTn id="49" dur="1000" fill="hold"/>
                                        <p:tgtEl>
                                          <p:spTgt spid="66"/>
                                        </p:tgtEl>
                                        <p:attrNameLst>
                                          <p:attrName>style.rotation</p:attrName>
                                        </p:attrNameLst>
                                      </p:cBhvr>
                                      <p:tavLst>
                                        <p:tav tm="0">
                                          <p:val>
                                            <p:fltVal val="90"/>
                                          </p:val>
                                        </p:tav>
                                        <p:tav tm="100000">
                                          <p:val>
                                            <p:fltVal val="0"/>
                                          </p:val>
                                        </p:tav>
                                      </p:tavLst>
                                    </p:anim>
                                    <p:animEffect transition="in" filter="fade">
                                      <p:cBhvr>
                                        <p:cTn id="50" dur="1000"/>
                                        <p:tgtEl>
                                          <p:spTgt spid="66"/>
                                        </p:tgtEl>
                                      </p:cBhvr>
                                    </p:animEffect>
                                  </p:childTnLst>
                                </p:cTn>
                              </p:par>
                              <p:par>
                                <p:cTn id="51" presetID="31" presetClass="entr" presetSubtype="0"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p:cTn id="53" dur="1000" fill="hold"/>
                                        <p:tgtEl>
                                          <p:spTgt spid="44"/>
                                        </p:tgtEl>
                                        <p:attrNameLst>
                                          <p:attrName>ppt_w</p:attrName>
                                        </p:attrNameLst>
                                      </p:cBhvr>
                                      <p:tavLst>
                                        <p:tav tm="0">
                                          <p:val>
                                            <p:fltVal val="0"/>
                                          </p:val>
                                        </p:tav>
                                        <p:tav tm="100000">
                                          <p:val>
                                            <p:strVal val="#ppt_w"/>
                                          </p:val>
                                        </p:tav>
                                      </p:tavLst>
                                    </p:anim>
                                    <p:anim calcmode="lin" valueType="num">
                                      <p:cBhvr>
                                        <p:cTn id="54" dur="1000" fill="hold"/>
                                        <p:tgtEl>
                                          <p:spTgt spid="44"/>
                                        </p:tgtEl>
                                        <p:attrNameLst>
                                          <p:attrName>ppt_h</p:attrName>
                                        </p:attrNameLst>
                                      </p:cBhvr>
                                      <p:tavLst>
                                        <p:tav tm="0">
                                          <p:val>
                                            <p:fltVal val="0"/>
                                          </p:val>
                                        </p:tav>
                                        <p:tav tm="100000">
                                          <p:val>
                                            <p:strVal val="#ppt_h"/>
                                          </p:val>
                                        </p:tav>
                                      </p:tavLst>
                                    </p:anim>
                                    <p:anim calcmode="lin" valueType="num">
                                      <p:cBhvr>
                                        <p:cTn id="55" dur="1000" fill="hold"/>
                                        <p:tgtEl>
                                          <p:spTgt spid="44"/>
                                        </p:tgtEl>
                                        <p:attrNameLst>
                                          <p:attrName>style.rotation</p:attrName>
                                        </p:attrNameLst>
                                      </p:cBhvr>
                                      <p:tavLst>
                                        <p:tav tm="0">
                                          <p:val>
                                            <p:fltVal val="90"/>
                                          </p:val>
                                        </p:tav>
                                        <p:tav tm="100000">
                                          <p:val>
                                            <p:fltVal val="0"/>
                                          </p:val>
                                        </p:tav>
                                      </p:tavLst>
                                    </p:anim>
                                    <p:animEffect transition="in" filter="fade">
                                      <p:cBhvr>
                                        <p:cTn id="56" dur="1000"/>
                                        <p:tgtEl>
                                          <p:spTgt spid="44"/>
                                        </p:tgtEl>
                                      </p:cBhvr>
                                    </p:animEffect>
                                  </p:childTnLst>
                                </p:cTn>
                              </p:par>
                              <p:par>
                                <p:cTn id="57" presetID="31" presetClass="entr" presetSubtype="0" fill="hold" grpId="0" nodeType="withEffect">
                                  <p:stCondLst>
                                    <p:cond delay="0"/>
                                  </p:stCondLst>
                                  <p:childTnLst>
                                    <p:set>
                                      <p:cBhvr>
                                        <p:cTn id="58" dur="1" fill="hold">
                                          <p:stCondLst>
                                            <p:cond delay="0"/>
                                          </p:stCondLst>
                                        </p:cTn>
                                        <p:tgtEl>
                                          <p:spTgt spid="65"/>
                                        </p:tgtEl>
                                        <p:attrNameLst>
                                          <p:attrName>style.visibility</p:attrName>
                                        </p:attrNameLst>
                                      </p:cBhvr>
                                      <p:to>
                                        <p:strVal val="visible"/>
                                      </p:to>
                                    </p:set>
                                    <p:anim calcmode="lin" valueType="num">
                                      <p:cBhvr>
                                        <p:cTn id="59" dur="1000" fill="hold"/>
                                        <p:tgtEl>
                                          <p:spTgt spid="65"/>
                                        </p:tgtEl>
                                        <p:attrNameLst>
                                          <p:attrName>ppt_w</p:attrName>
                                        </p:attrNameLst>
                                      </p:cBhvr>
                                      <p:tavLst>
                                        <p:tav tm="0">
                                          <p:val>
                                            <p:fltVal val="0"/>
                                          </p:val>
                                        </p:tav>
                                        <p:tav tm="100000">
                                          <p:val>
                                            <p:strVal val="#ppt_w"/>
                                          </p:val>
                                        </p:tav>
                                      </p:tavLst>
                                    </p:anim>
                                    <p:anim calcmode="lin" valueType="num">
                                      <p:cBhvr>
                                        <p:cTn id="60" dur="1000" fill="hold"/>
                                        <p:tgtEl>
                                          <p:spTgt spid="65"/>
                                        </p:tgtEl>
                                        <p:attrNameLst>
                                          <p:attrName>ppt_h</p:attrName>
                                        </p:attrNameLst>
                                      </p:cBhvr>
                                      <p:tavLst>
                                        <p:tav tm="0">
                                          <p:val>
                                            <p:fltVal val="0"/>
                                          </p:val>
                                        </p:tav>
                                        <p:tav tm="100000">
                                          <p:val>
                                            <p:strVal val="#ppt_h"/>
                                          </p:val>
                                        </p:tav>
                                      </p:tavLst>
                                    </p:anim>
                                    <p:anim calcmode="lin" valueType="num">
                                      <p:cBhvr>
                                        <p:cTn id="61" dur="1000" fill="hold"/>
                                        <p:tgtEl>
                                          <p:spTgt spid="65"/>
                                        </p:tgtEl>
                                        <p:attrNameLst>
                                          <p:attrName>style.rotation</p:attrName>
                                        </p:attrNameLst>
                                      </p:cBhvr>
                                      <p:tavLst>
                                        <p:tav tm="0">
                                          <p:val>
                                            <p:fltVal val="90"/>
                                          </p:val>
                                        </p:tav>
                                        <p:tav tm="100000">
                                          <p:val>
                                            <p:fltVal val="0"/>
                                          </p:val>
                                        </p:tav>
                                      </p:tavLst>
                                    </p:anim>
                                    <p:animEffect transition="in" filter="fade">
                                      <p:cBhvr>
                                        <p:cTn id="62" dur="1000"/>
                                        <p:tgtEl>
                                          <p:spTgt spid="65"/>
                                        </p:tgtEl>
                                      </p:cBhvr>
                                    </p:animEffect>
                                  </p:childTnLst>
                                </p:cTn>
                              </p:par>
                              <p:par>
                                <p:cTn id="63" presetID="31" presetClass="entr" presetSubtype="0" fill="hold" grpId="0" nodeType="withEffect">
                                  <p:stCondLst>
                                    <p:cond delay="0"/>
                                  </p:stCondLst>
                                  <p:childTnLst>
                                    <p:set>
                                      <p:cBhvr>
                                        <p:cTn id="64" dur="1" fill="hold">
                                          <p:stCondLst>
                                            <p:cond delay="0"/>
                                          </p:stCondLst>
                                        </p:cTn>
                                        <p:tgtEl>
                                          <p:spTgt spid="41"/>
                                        </p:tgtEl>
                                        <p:attrNameLst>
                                          <p:attrName>style.visibility</p:attrName>
                                        </p:attrNameLst>
                                      </p:cBhvr>
                                      <p:to>
                                        <p:strVal val="visible"/>
                                      </p:to>
                                    </p:set>
                                    <p:anim calcmode="lin" valueType="num">
                                      <p:cBhvr>
                                        <p:cTn id="65" dur="1000" fill="hold"/>
                                        <p:tgtEl>
                                          <p:spTgt spid="41"/>
                                        </p:tgtEl>
                                        <p:attrNameLst>
                                          <p:attrName>ppt_w</p:attrName>
                                        </p:attrNameLst>
                                      </p:cBhvr>
                                      <p:tavLst>
                                        <p:tav tm="0">
                                          <p:val>
                                            <p:fltVal val="0"/>
                                          </p:val>
                                        </p:tav>
                                        <p:tav tm="100000">
                                          <p:val>
                                            <p:strVal val="#ppt_w"/>
                                          </p:val>
                                        </p:tav>
                                      </p:tavLst>
                                    </p:anim>
                                    <p:anim calcmode="lin" valueType="num">
                                      <p:cBhvr>
                                        <p:cTn id="66" dur="1000" fill="hold"/>
                                        <p:tgtEl>
                                          <p:spTgt spid="41"/>
                                        </p:tgtEl>
                                        <p:attrNameLst>
                                          <p:attrName>ppt_h</p:attrName>
                                        </p:attrNameLst>
                                      </p:cBhvr>
                                      <p:tavLst>
                                        <p:tav tm="0">
                                          <p:val>
                                            <p:fltVal val="0"/>
                                          </p:val>
                                        </p:tav>
                                        <p:tav tm="100000">
                                          <p:val>
                                            <p:strVal val="#ppt_h"/>
                                          </p:val>
                                        </p:tav>
                                      </p:tavLst>
                                    </p:anim>
                                    <p:anim calcmode="lin" valueType="num">
                                      <p:cBhvr>
                                        <p:cTn id="67" dur="1000" fill="hold"/>
                                        <p:tgtEl>
                                          <p:spTgt spid="41"/>
                                        </p:tgtEl>
                                        <p:attrNameLst>
                                          <p:attrName>style.rotation</p:attrName>
                                        </p:attrNameLst>
                                      </p:cBhvr>
                                      <p:tavLst>
                                        <p:tav tm="0">
                                          <p:val>
                                            <p:fltVal val="90"/>
                                          </p:val>
                                        </p:tav>
                                        <p:tav tm="100000">
                                          <p:val>
                                            <p:fltVal val="0"/>
                                          </p:val>
                                        </p:tav>
                                      </p:tavLst>
                                    </p:anim>
                                    <p:animEffect transition="in" filter="fade">
                                      <p:cBhvr>
                                        <p:cTn id="68" dur="1000"/>
                                        <p:tgtEl>
                                          <p:spTgt spid="41"/>
                                        </p:tgtEl>
                                      </p:cBhvr>
                                    </p:animEffect>
                                  </p:childTnLst>
                                </p:cTn>
                              </p:par>
                              <p:par>
                                <p:cTn id="69" presetID="31" presetClass="entr" presetSubtype="0" fill="hold" grpId="0" nodeType="withEffect">
                                  <p:stCondLst>
                                    <p:cond delay="0"/>
                                  </p:stCondLst>
                                  <p:childTnLst>
                                    <p:set>
                                      <p:cBhvr>
                                        <p:cTn id="70" dur="1" fill="hold">
                                          <p:stCondLst>
                                            <p:cond delay="0"/>
                                          </p:stCondLst>
                                        </p:cTn>
                                        <p:tgtEl>
                                          <p:spTgt spid="64"/>
                                        </p:tgtEl>
                                        <p:attrNameLst>
                                          <p:attrName>style.visibility</p:attrName>
                                        </p:attrNameLst>
                                      </p:cBhvr>
                                      <p:to>
                                        <p:strVal val="visible"/>
                                      </p:to>
                                    </p:set>
                                    <p:anim calcmode="lin" valueType="num">
                                      <p:cBhvr>
                                        <p:cTn id="71" dur="1000" fill="hold"/>
                                        <p:tgtEl>
                                          <p:spTgt spid="64"/>
                                        </p:tgtEl>
                                        <p:attrNameLst>
                                          <p:attrName>ppt_w</p:attrName>
                                        </p:attrNameLst>
                                      </p:cBhvr>
                                      <p:tavLst>
                                        <p:tav tm="0">
                                          <p:val>
                                            <p:fltVal val="0"/>
                                          </p:val>
                                        </p:tav>
                                        <p:tav tm="100000">
                                          <p:val>
                                            <p:strVal val="#ppt_w"/>
                                          </p:val>
                                        </p:tav>
                                      </p:tavLst>
                                    </p:anim>
                                    <p:anim calcmode="lin" valueType="num">
                                      <p:cBhvr>
                                        <p:cTn id="72" dur="1000" fill="hold"/>
                                        <p:tgtEl>
                                          <p:spTgt spid="64"/>
                                        </p:tgtEl>
                                        <p:attrNameLst>
                                          <p:attrName>ppt_h</p:attrName>
                                        </p:attrNameLst>
                                      </p:cBhvr>
                                      <p:tavLst>
                                        <p:tav tm="0">
                                          <p:val>
                                            <p:fltVal val="0"/>
                                          </p:val>
                                        </p:tav>
                                        <p:tav tm="100000">
                                          <p:val>
                                            <p:strVal val="#ppt_h"/>
                                          </p:val>
                                        </p:tav>
                                      </p:tavLst>
                                    </p:anim>
                                    <p:anim calcmode="lin" valueType="num">
                                      <p:cBhvr>
                                        <p:cTn id="73" dur="1000" fill="hold"/>
                                        <p:tgtEl>
                                          <p:spTgt spid="64"/>
                                        </p:tgtEl>
                                        <p:attrNameLst>
                                          <p:attrName>style.rotation</p:attrName>
                                        </p:attrNameLst>
                                      </p:cBhvr>
                                      <p:tavLst>
                                        <p:tav tm="0">
                                          <p:val>
                                            <p:fltVal val="90"/>
                                          </p:val>
                                        </p:tav>
                                        <p:tav tm="100000">
                                          <p:val>
                                            <p:fltVal val="0"/>
                                          </p:val>
                                        </p:tav>
                                      </p:tavLst>
                                    </p:anim>
                                    <p:animEffect transition="in" filter="fade">
                                      <p:cBhvr>
                                        <p:cTn id="74" dur="1000"/>
                                        <p:tgtEl>
                                          <p:spTgt spid="64"/>
                                        </p:tgtEl>
                                      </p:cBhvr>
                                    </p:animEffect>
                                  </p:childTnLst>
                                </p:cTn>
                              </p:par>
                              <p:par>
                                <p:cTn id="75" presetID="31" presetClass="entr" presetSubtype="0" fill="hold" grpId="0" nodeType="withEffect">
                                  <p:stCondLst>
                                    <p:cond delay="0"/>
                                  </p:stCondLst>
                                  <p:childTnLst>
                                    <p:set>
                                      <p:cBhvr>
                                        <p:cTn id="76" dur="1" fill="hold">
                                          <p:stCondLst>
                                            <p:cond delay="0"/>
                                          </p:stCondLst>
                                        </p:cTn>
                                        <p:tgtEl>
                                          <p:spTgt spid="47"/>
                                        </p:tgtEl>
                                        <p:attrNameLst>
                                          <p:attrName>style.visibility</p:attrName>
                                        </p:attrNameLst>
                                      </p:cBhvr>
                                      <p:to>
                                        <p:strVal val="visible"/>
                                      </p:to>
                                    </p:set>
                                    <p:anim calcmode="lin" valueType="num">
                                      <p:cBhvr>
                                        <p:cTn id="77" dur="1000" fill="hold"/>
                                        <p:tgtEl>
                                          <p:spTgt spid="47"/>
                                        </p:tgtEl>
                                        <p:attrNameLst>
                                          <p:attrName>ppt_w</p:attrName>
                                        </p:attrNameLst>
                                      </p:cBhvr>
                                      <p:tavLst>
                                        <p:tav tm="0">
                                          <p:val>
                                            <p:fltVal val="0"/>
                                          </p:val>
                                        </p:tav>
                                        <p:tav tm="100000">
                                          <p:val>
                                            <p:strVal val="#ppt_w"/>
                                          </p:val>
                                        </p:tav>
                                      </p:tavLst>
                                    </p:anim>
                                    <p:anim calcmode="lin" valueType="num">
                                      <p:cBhvr>
                                        <p:cTn id="78" dur="1000" fill="hold"/>
                                        <p:tgtEl>
                                          <p:spTgt spid="47"/>
                                        </p:tgtEl>
                                        <p:attrNameLst>
                                          <p:attrName>ppt_h</p:attrName>
                                        </p:attrNameLst>
                                      </p:cBhvr>
                                      <p:tavLst>
                                        <p:tav tm="0">
                                          <p:val>
                                            <p:fltVal val="0"/>
                                          </p:val>
                                        </p:tav>
                                        <p:tav tm="100000">
                                          <p:val>
                                            <p:strVal val="#ppt_h"/>
                                          </p:val>
                                        </p:tav>
                                      </p:tavLst>
                                    </p:anim>
                                    <p:anim calcmode="lin" valueType="num">
                                      <p:cBhvr>
                                        <p:cTn id="79" dur="1000" fill="hold"/>
                                        <p:tgtEl>
                                          <p:spTgt spid="47"/>
                                        </p:tgtEl>
                                        <p:attrNameLst>
                                          <p:attrName>style.rotation</p:attrName>
                                        </p:attrNameLst>
                                      </p:cBhvr>
                                      <p:tavLst>
                                        <p:tav tm="0">
                                          <p:val>
                                            <p:fltVal val="90"/>
                                          </p:val>
                                        </p:tav>
                                        <p:tav tm="100000">
                                          <p:val>
                                            <p:fltVal val="0"/>
                                          </p:val>
                                        </p:tav>
                                      </p:tavLst>
                                    </p:anim>
                                    <p:animEffect transition="in" filter="fade">
                                      <p:cBhvr>
                                        <p:cTn id="80" dur="1000"/>
                                        <p:tgtEl>
                                          <p:spTgt spid="47"/>
                                        </p:tgtEl>
                                      </p:cBhvr>
                                    </p:animEffect>
                                  </p:childTnLst>
                                </p:cTn>
                              </p:par>
                              <p:par>
                                <p:cTn id="81" presetID="31" presetClass="entr" presetSubtype="0" fill="hold" grpId="0" nodeType="withEffect">
                                  <p:stCondLst>
                                    <p:cond delay="0"/>
                                  </p:stCondLst>
                                  <p:childTnLst>
                                    <p:set>
                                      <p:cBhvr>
                                        <p:cTn id="82" dur="1" fill="hold">
                                          <p:stCondLst>
                                            <p:cond delay="0"/>
                                          </p:stCondLst>
                                        </p:cTn>
                                        <p:tgtEl>
                                          <p:spTgt spid="62"/>
                                        </p:tgtEl>
                                        <p:attrNameLst>
                                          <p:attrName>style.visibility</p:attrName>
                                        </p:attrNameLst>
                                      </p:cBhvr>
                                      <p:to>
                                        <p:strVal val="visible"/>
                                      </p:to>
                                    </p:set>
                                    <p:anim calcmode="lin" valueType="num">
                                      <p:cBhvr>
                                        <p:cTn id="83" dur="1000" fill="hold"/>
                                        <p:tgtEl>
                                          <p:spTgt spid="62"/>
                                        </p:tgtEl>
                                        <p:attrNameLst>
                                          <p:attrName>ppt_w</p:attrName>
                                        </p:attrNameLst>
                                      </p:cBhvr>
                                      <p:tavLst>
                                        <p:tav tm="0">
                                          <p:val>
                                            <p:fltVal val="0"/>
                                          </p:val>
                                        </p:tav>
                                        <p:tav tm="100000">
                                          <p:val>
                                            <p:strVal val="#ppt_w"/>
                                          </p:val>
                                        </p:tav>
                                      </p:tavLst>
                                    </p:anim>
                                    <p:anim calcmode="lin" valueType="num">
                                      <p:cBhvr>
                                        <p:cTn id="84" dur="1000" fill="hold"/>
                                        <p:tgtEl>
                                          <p:spTgt spid="62"/>
                                        </p:tgtEl>
                                        <p:attrNameLst>
                                          <p:attrName>ppt_h</p:attrName>
                                        </p:attrNameLst>
                                      </p:cBhvr>
                                      <p:tavLst>
                                        <p:tav tm="0">
                                          <p:val>
                                            <p:fltVal val="0"/>
                                          </p:val>
                                        </p:tav>
                                        <p:tav tm="100000">
                                          <p:val>
                                            <p:strVal val="#ppt_h"/>
                                          </p:val>
                                        </p:tav>
                                      </p:tavLst>
                                    </p:anim>
                                    <p:anim calcmode="lin" valueType="num">
                                      <p:cBhvr>
                                        <p:cTn id="85" dur="1000" fill="hold"/>
                                        <p:tgtEl>
                                          <p:spTgt spid="62"/>
                                        </p:tgtEl>
                                        <p:attrNameLst>
                                          <p:attrName>style.rotation</p:attrName>
                                        </p:attrNameLst>
                                      </p:cBhvr>
                                      <p:tavLst>
                                        <p:tav tm="0">
                                          <p:val>
                                            <p:fltVal val="90"/>
                                          </p:val>
                                        </p:tav>
                                        <p:tav tm="100000">
                                          <p:val>
                                            <p:fltVal val="0"/>
                                          </p:val>
                                        </p:tav>
                                      </p:tavLst>
                                    </p:anim>
                                    <p:animEffect transition="in" filter="fade">
                                      <p:cBhvr>
                                        <p:cTn id="86" dur="1000"/>
                                        <p:tgtEl>
                                          <p:spTgt spid="62"/>
                                        </p:tgtEl>
                                      </p:cBhvr>
                                    </p:animEffect>
                                  </p:childTnLst>
                                </p:cTn>
                              </p:par>
                              <p:par>
                                <p:cTn id="87" presetID="31" presetClass="entr" presetSubtype="0" fill="hold" grpId="0" nodeType="withEffect">
                                  <p:stCondLst>
                                    <p:cond delay="0"/>
                                  </p:stCondLst>
                                  <p:childTnLst>
                                    <p:set>
                                      <p:cBhvr>
                                        <p:cTn id="88" dur="1" fill="hold">
                                          <p:stCondLst>
                                            <p:cond delay="0"/>
                                          </p:stCondLst>
                                        </p:cTn>
                                        <p:tgtEl>
                                          <p:spTgt spid="38"/>
                                        </p:tgtEl>
                                        <p:attrNameLst>
                                          <p:attrName>style.visibility</p:attrName>
                                        </p:attrNameLst>
                                      </p:cBhvr>
                                      <p:to>
                                        <p:strVal val="visible"/>
                                      </p:to>
                                    </p:set>
                                    <p:anim calcmode="lin" valueType="num">
                                      <p:cBhvr>
                                        <p:cTn id="89" dur="1000" fill="hold"/>
                                        <p:tgtEl>
                                          <p:spTgt spid="38"/>
                                        </p:tgtEl>
                                        <p:attrNameLst>
                                          <p:attrName>ppt_w</p:attrName>
                                        </p:attrNameLst>
                                      </p:cBhvr>
                                      <p:tavLst>
                                        <p:tav tm="0">
                                          <p:val>
                                            <p:fltVal val="0"/>
                                          </p:val>
                                        </p:tav>
                                        <p:tav tm="100000">
                                          <p:val>
                                            <p:strVal val="#ppt_w"/>
                                          </p:val>
                                        </p:tav>
                                      </p:tavLst>
                                    </p:anim>
                                    <p:anim calcmode="lin" valueType="num">
                                      <p:cBhvr>
                                        <p:cTn id="90" dur="1000" fill="hold"/>
                                        <p:tgtEl>
                                          <p:spTgt spid="38"/>
                                        </p:tgtEl>
                                        <p:attrNameLst>
                                          <p:attrName>ppt_h</p:attrName>
                                        </p:attrNameLst>
                                      </p:cBhvr>
                                      <p:tavLst>
                                        <p:tav tm="0">
                                          <p:val>
                                            <p:fltVal val="0"/>
                                          </p:val>
                                        </p:tav>
                                        <p:tav tm="100000">
                                          <p:val>
                                            <p:strVal val="#ppt_h"/>
                                          </p:val>
                                        </p:tav>
                                      </p:tavLst>
                                    </p:anim>
                                    <p:anim calcmode="lin" valueType="num">
                                      <p:cBhvr>
                                        <p:cTn id="91" dur="1000" fill="hold"/>
                                        <p:tgtEl>
                                          <p:spTgt spid="38"/>
                                        </p:tgtEl>
                                        <p:attrNameLst>
                                          <p:attrName>style.rotation</p:attrName>
                                        </p:attrNameLst>
                                      </p:cBhvr>
                                      <p:tavLst>
                                        <p:tav tm="0">
                                          <p:val>
                                            <p:fltVal val="90"/>
                                          </p:val>
                                        </p:tav>
                                        <p:tav tm="100000">
                                          <p:val>
                                            <p:fltVal val="0"/>
                                          </p:val>
                                        </p:tav>
                                      </p:tavLst>
                                    </p:anim>
                                    <p:animEffect transition="in" filter="fade">
                                      <p:cBhvr>
                                        <p:cTn id="92" dur="1000"/>
                                        <p:tgtEl>
                                          <p:spTgt spid="38"/>
                                        </p:tgtEl>
                                      </p:cBhvr>
                                    </p:animEffect>
                                  </p:childTnLst>
                                </p:cTn>
                              </p:par>
                            </p:childTnLst>
                          </p:cTn>
                        </p:par>
                        <p:par>
                          <p:cTn id="93" fill="hold">
                            <p:stCondLst>
                              <p:cond delay="1000"/>
                            </p:stCondLst>
                            <p:childTnLst>
                              <p:par>
                                <p:cTn id="94" presetID="49" presetClass="entr" presetSubtype="0" decel="100000" fill="hold" nodeType="afterEffect">
                                  <p:stCondLst>
                                    <p:cond delay="0"/>
                                  </p:stCondLst>
                                  <p:childTnLst>
                                    <p:set>
                                      <p:cBhvr>
                                        <p:cTn id="95" dur="1" fill="hold">
                                          <p:stCondLst>
                                            <p:cond delay="0"/>
                                          </p:stCondLst>
                                        </p:cTn>
                                        <p:tgtEl>
                                          <p:spTgt spid="52"/>
                                        </p:tgtEl>
                                        <p:attrNameLst>
                                          <p:attrName>style.visibility</p:attrName>
                                        </p:attrNameLst>
                                      </p:cBhvr>
                                      <p:to>
                                        <p:strVal val="visible"/>
                                      </p:to>
                                    </p:set>
                                    <p:anim calcmode="lin" valueType="num">
                                      <p:cBhvr>
                                        <p:cTn id="96" dur="500" fill="hold"/>
                                        <p:tgtEl>
                                          <p:spTgt spid="52"/>
                                        </p:tgtEl>
                                        <p:attrNameLst>
                                          <p:attrName>ppt_w</p:attrName>
                                        </p:attrNameLst>
                                      </p:cBhvr>
                                      <p:tavLst>
                                        <p:tav tm="0">
                                          <p:val>
                                            <p:fltVal val="0"/>
                                          </p:val>
                                        </p:tav>
                                        <p:tav tm="100000">
                                          <p:val>
                                            <p:strVal val="#ppt_w"/>
                                          </p:val>
                                        </p:tav>
                                      </p:tavLst>
                                    </p:anim>
                                    <p:anim calcmode="lin" valueType="num">
                                      <p:cBhvr>
                                        <p:cTn id="97" dur="500" fill="hold"/>
                                        <p:tgtEl>
                                          <p:spTgt spid="52"/>
                                        </p:tgtEl>
                                        <p:attrNameLst>
                                          <p:attrName>ppt_h</p:attrName>
                                        </p:attrNameLst>
                                      </p:cBhvr>
                                      <p:tavLst>
                                        <p:tav tm="0">
                                          <p:val>
                                            <p:fltVal val="0"/>
                                          </p:val>
                                        </p:tav>
                                        <p:tav tm="100000">
                                          <p:val>
                                            <p:strVal val="#ppt_h"/>
                                          </p:val>
                                        </p:tav>
                                      </p:tavLst>
                                    </p:anim>
                                    <p:anim calcmode="lin" valueType="num">
                                      <p:cBhvr>
                                        <p:cTn id="98" dur="500" fill="hold"/>
                                        <p:tgtEl>
                                          <p:spTgt spid="52"/>
                                        </p:tgtEl>
                                        <p:attrNameLst>
                                          <p:attrName>style.rotation</p:attrName>
                                        </p:attrNameLst>
                                      </p:cBhvr>
                                      <p:tavLst>
                                        <p:tav tm="0">
                                          <p:val>
                                            <p:fltVal val="360"/>
                                          </p:val>
                                        </p:tav>
                                        <p:tav tm="100000">
                                          <p:val>
                                            <p:fltVal val="0"/>
                                          </p:val>
                                        </p:tav>
                                      </p:tavLst>
                                    </p:anim>
                                    <p:animEffect transition="in" filter="fade">
                                      <p:cBhvr>
                                        <p:cTn id="99" dur="500"/>
                                        <p:tgtEl>
                                          <p:spTgt spid="52"/>
                                        </p:tgtEl>
                                      </p:cBhvr>
                                    </p:animEffect>
                                  </p:childTnLst>
                                </p:cTn>
                              </p:par>
                            </p:childTnLst>
                          </p:cTn>
                        </p:par>
                        <p:par>
                          <p:cTn id="100" fill="hold">
                            <p:stCondLst>
                              <p:cond delay="1500"/>
                            </p:stCondLst>
                            <p:childTnLst>
                              <p:par>
                                <p:cTn id="101" presetID="22" presetClass="entr" presetSubtype="8" fill="hold" grpId="0" nodeType="afterEffect">
                                  <p:stCondLst>
                                    <p:cond delay="0"/>
                                  </p:stCondLst>
                                  <p:iterate type="lt">
                                    <p:tmPct val="10000"/>
                                  </p:iterate>
                                  <p:childTnLst>
                                    <p:set>
                                      <p:cBhvr>
                                        <p:cTn id="102" dur="1" fill="hold">
                                          <p:stCondLst>
                                            <p:cond delay="0"/>
                                          </p:stCondLst>
                                        </p:cTn>
                                        <p:tgtEl>
                                          <p:spTgt spid="72"/>
                                        </p:tgtEl>
                                        <p:attrNameLst>
                                          <p:attrName>style.visibility</p:attrName>
                                        </p:attrNameLst>
                                      </p:cBhvr>
                                      <p:to>
                                        <p:strVal val="visible"/>
                                      </p:to>
                                    </p:set>
                                    <p:animEffect transition="in" filter="wipe(left)">
                                      <p:cBhvr>
                                        <p:cTn id="103" dur="25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5" grpId="0" animBg="1"/>
      <p:bldP spid="38" grpId="0" animBg="1"/>
      <p:bldP spid="41" grpId="0" animBg="1"/>
      <p:bldP spid="44" grpId="0" animBg="1"/>
      <p:bldP spid="47" grpId="0" animBg="1"/>
      <p:bldP spid="50" grpId="0" animBg="1"/>
      <p:bldP spid="62" grpId="0"/>
      <p:bldP spid="63" grpId="0"/>
      <p:bldP spid="64" grpId="0"/>
      <p:bldP spid="65" grpId="0"/>
      <p:bldP spid="66" grpId="0"/>
      <p:bldP spid="67" grpId="0"/>
      <p:bldP spid="7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717218" y="1945387"/>
            <a:ext cx="4812030" cy="4144010"/>
            <a:chOff x="6339" y="2927"/>
            <a:chExt cx="7578" cy="6526"/>
          </a:xfrm>
        </p:grpSpPr>
        <p:grpSp>
          <p:nvGrpSpPr>
            <p:cNvPr id="3" name="组合 2"/>
            <p:cNvGrpSpPr/>
            <p:nvPr/>
          </p:nvGrpSpPr>
          <p:grpSpPr>
            <a:xfrm>
              <a:off x="6339" y="2927"/>
              <a:ext cx="7578" cy="6526"/>
              <a:chOff x="6339" y="2927"/>
              <a:chExt cx="7578" cy="6526"/>
            </a:xfrm>
          </p:grpSpPr>
          <p:sp>
            <p:nvSpPr>
              <p:cNvPr id="7" name="Oval 30"/>
              <p:cNvSpPr>
                <a:spLocks noChangeArrowheads="1"/>
              </p:cNvSpPr>
              <p:nvPr/>
            </p:nvSpPr>
            <p:spPr bwMode="auto">
              <a:xfrm>
                <a:off x="7945" y="4175"/>
                <a:ext cx="1160" cy="1167"/>
              </a:xfrm>
              <a:prstGeom prst="ellipse">
                <a:avLst/>
              </a:prstGeom>
              <a:solidFill>
                <a:srgbClr val="002060"/>
              </a:solidFill>
              <a:ln>
                <a:solidFill>
                  <a:srgbClr val="002060"/>
                </a:solidFill>
              </a:ln>
            </p:spPr>
            <p:txBody>
              <a:bodyPr/>
              <a:lstStyle/>
              <a:p>
                <a:endParaRPr lang="zh-CN" altLang="zh-CN" sz="100">
                  <a:latin typeface="微软雅黑" panose="020B0503020204020204" pitchFamily="34" charset="-122"/>
                  <a:ea typeface="微软雅黑" panose="020B0503020204020204" pitchFamily="34" charset="-122"/>
                  <a:sym typeface="宋体" panose="02010600030101010101" pitchFamily="2" charset="-122"/>
                </a:endParaRPr>
              </a:p>
            </p:txBody>
          </p:sp>
          <p:grpSp>
            <p:nvGrpSpPr>
              <p:cNvPr id="8" name="组合 7"/>
              <p:cNvGrpSpPr/>
              <p:nvPr/>
            </p:nvGrpSpPr>
            <p:grpSpPr>
              <a:xfrm>
                <a:off x="6339" y="2927"/>
                <a:ext cx="7578" cy="6526"/>
                <a:chOff x="6339" y="2927"/>
                <a:chExt cx="7578" cy="6526"/>
              </a:xfrm>
            </p:grpSpPr>
            <p:sp>
              <p:nvSpPr>
                <p:cNvPr id="9" name="Freeform 10"/>
                <p:cNvSpPr>
                  <a:spLocks noChangeArrowheads="1"/>
                </p:cNvSpPr>
                <p:nvPr/>
              </p:nvSpPr>
              <p:spPr bwMode="auto">
                <a:xfrm>
                  <a:off x="8459" y="4942"/>
                  <a:ext cx="1617" cy="2717"/>
                </a:xfrm>
                <a:custGeom>
                  <a:avLst/>
                  <a:gdLst>
                    <a:gd name="T0" fmla="*/ 122 w 400"/>
                    <a:gd name="T1" fmla="*/ 671 h 671"/>
                    <a:gd name="T2" fmla="*/ 109 w 400"/>
                    <a:gd name="T3" fmla="*/ 669 h 671"/>
                    <a:gd name="T4" fmla="*/ 61 w 400"/>
                    <a:gd name="T5" fmla="*/ 652 h 671"/>
                    <a:gd name="T6" fmla="*/ 51 w 400"/>
                    <a:gd name="T7" fmla="*/ 645 h 671"/>
                    <a:gd name="T8" fmla="*/ 18 w 400"/>
                    <a:gd name="T9" fmla="*/ 609 h 671"/>
                    <a:gd name="T10" fmla="*/ 12 w 400"/>
                    <a:gd name="T11" fmla="*/ 598 h 671"/>
                    <a:gd name="T12" fmla="*/ 0 w 400"/>
                    <a:gd name="T13" fmla="*/ 549 h 671"/>
                    <a:gd name="T14" fmla="*/ 0 w 400"/>
                    <a:gd name="T15" fmla="*/ 0 h 671"/>
                    <a:gd name="T16" fmla="*/ 34 w 400"/>
                    <a:gd name="T17" fmla="*/ 0 h 671"/>
                    <a:gd name="T18" fmla="*/ 34 w 400"/>
                    <a:gd name="T19" fmla="*/ 542 h 671"/>
                    <a:gd name="T20" fmla="*/ 128 w 400"/>
                    <a:gd name="T21" fmla="*/ 637 h 671"/>
                    <a:gd name="T22" fmla="*/ 400 w 400"/>
                    <a:gd name="T23" fmla="*/ 637 h 671"/>
                    <a:gd name="T24" fmla="*/ 400 w 400"/>
                    <a:gd name="T25" fmla="*/ 671 h 671"/>
                    <a:gd name="T26" fmla="*/ 122 w 400"/>
                    <a:gd name="T27" fmla="*/ 671 h 6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00"/>
                    <a:gd name="T43" fmla="*/ 0 h 671"/>
                    <a:gd name="T44" fmla="*/ 400 w 400"/>
                    <a:gd name="T45" fmla="*/ 671 h 67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00" h="671">
                      <a:moveTo>
                        <a:pt x="122" y="671"/>
                      </a:moveTo>
                      <a:cubicBezTo>
                        <a:pt x="109" y="669"/>
                        <a:pt x="109" y="669"/>
                        <a:pt x="109" y="669"/>
                      </a:cubicBezTo>
                      <a:cubicBezTo>
                        <a:pt x="91" y="666"/>
                        <a:pt x="77" y="661"/>
                        <a:pt x="61" y="652"/>
                      </a:cubicBezTo>
                      <a:cubicBezTo>
                        <a:pt x="51" y="645"/>
                        <a:pt x="51" y="645"/>
                        <a:pt x="51" y="645"/>
                      </a:cubicBezTo>
                      <a:cubicBezTo>
                        <a:pt x="38" y="634"/>
                        <a:pt x="28" y="623"/>
                        <a:pt x="18" y="609"/>
                      </a:cubicBezTo>
                      <a:cubicBezTo>
                        <a:pt x="12" y="598"/>
                        <a:pt x="12" y="598"/>
                        <a:pt x="12" y="598"/>
                      </a:cubicBezTo>
                      <a:cubicBezTo>
                        <a:pt x="5" y="582"/>
                        <a:pt x="1" y="567"/>
                        <a:pt x="0" y="549"/>
                      </a:cubicBezTo>
                      <a:cubicBezTo>
                        <a:pt x="0" y="0"/>
                        <a:pt x="0" y="0"/>
                        <a:pt x="0" y="0"/>
                      </a:cubicBezTo>
                      <a:cubicBezTo>
                        <a:pt x="34" y="0"/>
                        <a:pt x="34" y="0"/>
                        <a:pt x="34" y="0"/>
                      </a:cubicBezTo>
                      <a:cubicBezTo>
                        <a:pt x="34" y="542"/>
                        <a:pt x="34" y="542"/>
                        <a:pt x="34" y="542"/>
                      </a:cubicBezTo>
                      <a:cubicBezTo>
                        <a:pt x="34" y="594"/>
                        <a:pt x="76" y="637"/>
                        <a:pt x="128" y="637"/>
                      </a:cubicBezTo>
                      <a:cubicBezTo>
                        <a:pt x="400" y="637"/>
                        <a:pt x="400" y="637"/>
                        <a:pt x="400" y="637"/>
                      </a:cubicBezTo>
                      <a:cubicBezTo>
                        <a:pt x="400" y="671"/>
                        <a:pt x="400" y="671"/>
                        <a:pt x="400" y="671"/>
                      </a:cubicBezTo>
                      <a:cubicBezTo>
                        <a:pt x="315" y="671"/>
                        <a:pt x="207" y="671"/>
                        <a:pt x="122" y="671"/>
                      </a:cubicBezTo>
                      <a:close/>
                    </a:path>
                  </a:pathLst>
                </a:custGeom>
                <a:solidFill>
                  <a:srgbClr val="002060"/>
                </a:solidFill>
                <a:ln>
                  <a:solidFill>
                    <a:srgbClr val="002060"/>
                  </a:solidFill>
                </a:ln>
              </p:spPr>
              <p:txBody>
                <a:bodyPr/>
                <a:lstStyle/>
                <a:p>
                  <a:endParaRPr lang="zh-CN" altLang="zh-CN" sz="100">
                    <a:latin typeface="微软雅黑" panose="020B0503020204020204" pitchFamily="34" charset="-122"/>
                    <a:ea typeface="微软雅黑" panose="020B0503020204020204" pitchFamily="34" charset="-122"/>
                    <a:sym typeface="宋体" panose="02010600030101010101" pitchFamily="2" charset="-122"/>
                  </a:endParaRPr>
                </a:p>
              </p:txBody>
            </p:sp>
            <p:grpSp>
              <p:nvGrpSpPr>
                <p:cNvPr id="10" name="组合 9"/>
                <p:cNvGrpSpPr/>
                <p:nvPr/>
              </p:nvGrpSpPr>
              <p:grpSpPr>
                <a:xfrm>
                  <a:off x="6339" y="2927"/>
                  <a:ext cx="7578" cy="6526"/>
                  <a:chOff x="6339" y="2927"/>
                  <a:chExt cx="7578" cy="6526"/>
                </a:xfrm>
              </p:grpSpPr>
              <p:grpSp>
                <p:nvGrpSpPr>
                  <p:cNvPr id="11" name="组合 10"/>
                  <p:cNvGrpSpPr/>
                  <p:nvPr/>
                </p:nvGrpSpPr>
                <p:grpSpPr>
                  <a:xfrm>
                    <a:off x="6339" y="2927"/>
                    <a:ext cx="3184" cy="6527"/>
                    <a:chOff x="6339" y="2927"/>
                    <a:chExt cx="3184" cy="6527"/>
                  </a:xfrm>
                </p:grpSpPr>
                <p:sp>
                  <p:nvSpPr>
                    <p:cNvPr id="40" name="Freeform 11"/>
                    <p:cNvSpPr>
                      <a:spLocks noChangeArrowheads="1"/>
                    </p:cNvSpPr>
                    <p:nvPr/>
                  </p:nvSpPr>
                  <p:spPr bwMode="auto">
                    <a:xfrm>
                      <a:off x="6849" y="7518"/>
                      <a:ext cx="2675" cy="1937"/>
                    </a:xfrm>
                    <a:custGeom>
                      <a:avLst/>
                      <a:gdLst>
                        <a:gd name="T0" fmla="*/ 369 w 660"/>
                        <a:gd name="T1" fmla="*/ 0 h 478"/>
                        <a:gd name="T2" fmla="*/ 356 w 660"/>
                        <a:gd name="T3" fmla="*/ 1 h 478"/>
                        <a:gd name="T4" fmla="*/ 309 w 660"/>
                        <a:gd name="T5" fmla="*/ 18 h 478"/>
                        <a:gd name="T6" fmla="*/ 298 w 660"/>
                        <a:gd name="T7" fmla="*/ 25 h 478"/>
                        <a:gd name="T8" fmla="*/ 265 w 660"/>
                        <a:gd name="T9" fmla="*/ 61 h 478"/>
                        <a:gd name="T10" fmla="*/ 260 w 660"/>
                        <a:gd name="T11" fmla="*/ 72 h 478"/>
                        <a:gd name="T12" fmla="*/ 247 w 660"/>
                        <a:gd name="T13" fmla="*/ 121 h 478"/>
                        <a:gd name="T14" fmla="*/ 247 w 660"/>
                        <a:gd name="T15" fmla="*/ 151 h 478"/>
                        <a:gd name="T16" fmla="*/ 247 w 660"/>
                        <a:gd name="T17" fmla="*/ 151 h 478"/>
                        <a:gd name="T18" fmla="*/ 247 w 660"/>
                        <a:gd name="T19" fmla="*/ 250 h 478"/>
                        <a:gd name="T20" fmla="*/ 247 w 660"/>
                        <a:gd name="T21" fmla="*/ 251 h 478"/>
                        <a:gd name="T22" fmla="*/ 247 w 660"/>
                        <a:gd name="T23" fmla="*/ 251 h 478"/>
                        <a:gd name="T24" fmla="*/ 247 w 660"/>
                        <a:gd name="T25" fmla="*/ 350 h 478"/>
                        <a:gd name="T26" fmla="*/ 153 w 660"/>
                        <a:gd name="T27" fmla="*/ 444 h 478"/>
                        <a:gd name="T28" fmla="*/ 129 w 660"/>
                        <a:gd name="T29" fmla="*/ 444 h 478"/>
                        <a:gd name="T30" fmla="*/ 35 w 660"/>
                        <a:gd name="T31" fmla="*/ 350 h 478"/>
                        <a:gd name="T32" fmla="*/ 35 w 660"/>
                        <a:gd name="T33" fmla="*/ 88 h 478"/>
                        <a:gd name="T34" fmla="*/ 0 w 660"/>
                        <a:gd name="T35" fmla="*/ 88 h 478"/>
                        <a:gd name="T36" fmla="*/ 1 w 660"/>
                        <a:gd name="T37" fmla="*/ 356 h 478"/>
                        <a:gd name="T38" fmla="*/ 2 w 660"/>
                        <a:gd name="T39" fmla="*/ 369 h 478"/>
                        <a:gd name="T40" fmla="*/ 19 w 660"/>
                        <a:gd name="T41" fmla="*/ 416 h 478"/>
                        <a:gd name="T42" fmla="*/ 26 w 660"/>
                        <a:gd name="T43" fmla="*/ 427 h 478"/>
                        <a:gd name="T44" fmla="*/ 62 w 660"/>
                        <a:gd name="T45" fmla="*/ 460 h 478"/>
                        <a:gd name="T46" fmla="*/ 73 w 660"/>
                        <a:gd name="T47" fmla="*/ 466 h 478"/>
                        <a:gd name="T48" fmla="*/ 122 w 660"/>
                        <a:gd name="T49" fmla="*/ 478 h 478"/>
                        <a:gd name="T50" fmla="*/ 159 w 660"/>
                        <a:gd name="T51" fmla="*/ 478 h 478"/>
                        <a:gd name="T52" fmla="*/ 208 w 660"/>
                        <a:gd name="T53" fmla="*/ 466 h 478"/>
                        <a:gd name="T54" fmla="*/ 219 w 660"/>
                        <a:gd name="T55" fmla="*/ 460 h 478"/>
                        <a:gd name="T56" fmla="*/ 255 w 660"/>
                        <a:gd name="T57" fmla="*/ 427 h 478"/>
                        <a:gd name="T58" fmla="*/ 262 w 660"/>
                        <a:gd name="T59" fmla="*/ 416 h 478"/>
                        <a:gd name="T60" fmla="*/ 280 w 660"/>
                        <a:gd name="T61" fmla="*/ 369 h 478"/>
                        <a:gd name="T62" fmla="*/ 281 w 660"/>
                        <a:gd name="T63" fmla="*/ 356 h 478"/>
                        <a:gd name="T64" fmla="*/ 281 w 660"/>
                        <a:gd name="T65" fmla="*/ 251 h 478"/>
                        <a:gd name="T66" fmla="*/ 281 w 660"/>
                        <a:gd name="T67" fmla="*/ 251 h 478"/>
                        <a:gd name="T68" fmla="*/ 281 w 660"/>
                        <a:gd name="T69" fmla="*/ 128 h 478"/>
                        <a:gd name="T70" fmla="*/ 375 w 660"/>
                        <a:gd name="T71" fmla="*/ 34 h 478"/>
                        <a:gd name="T72" fmla="*/ 660 w 660"/>
                        <a:gd name="T73" fmla="*/ 34 h 478"/>
                        <a:gd name="T74" fmla="*/ 660 w 660"/>
                        <a:gd name="T75" fmla="*/ 0 h 478"/>
                        <a:gd name="T76" fmla="*/ 369 w 660"/>
                        <a:gd name="T77" fmla="*/ 0 h 47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60"/>
                        <a:gd name="T118" fmla="*/ 0 h 478"/>
                        <a:gd name="T119" fmla="*/ 660 w 660"/>
                        <a:gd name="T120" fmla="*/ 478 h 47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60" h="478">
                          <a:moveTo>
                            <a:pt x="369" y="0"/>
                          </a:moveTo>
                          <a:cubicBezTo>
                            <a:pt x="356" y="1"/>
                            <a:pt x="356" y="1"/>
                            <a:pt x="356" y="1"/>
                          </a:cubicBezTo>
                          <a:cubicBezTo>
                            <a:pt x="338" y="4"/>
                            <a:pt x="324" y="9"/>
                            <a:pt x="309" y="18"/>
                          </a:cubicBezTo>
                          <a:cubicBezTo>
                            <a:pt x="298" y="25"/>
                            <a:pt x="298" y="25"/>
                            <a:pt x="298" y="25"/>
                          </a:cubicBezTo>
                          <a:cubicBezTo>
                            <a:pt x="285" y="36"/>
                            <a:pt x="275" y="47"/>
                            <a:pt x="265" y="61"/>
                          </a:cubicBezTo>
                          <a:cubicBezTo>
                            <a:pt x="260" y="72"/>
                            <a:pt x="260" y="72"/>
                            <a:pt x="260" y="72"/>
                          </a:cubicBezTo>
                          <a:cubicBezTo>
                            <a:pt x="252" y="88"/>
                            <a:pt x="248" y="104"/>
                            <a:pt x="247" y="121"/>
                          </a:cubicBezTo>
                          <a:cubicBezTo>
                            <a:pt x="247" y="151"/>
                            <a:pt x="247" y="151"/>
                            <a:pt x="247" y="151"/>
                          </a:cubicBezTo>
                          <a:cubicBezTo>
                            <a:pt x="247" y="151"/>
                            <a:pt x="247" y="151"/>
                            <a:pt x="247" y="151"/>
                          </a:cubicBezTo>
                          <a:cubicBezTo>
                            <a:pt x="247" y="250"/>
                            <a:pt x="247" y="250"/>
                            <a:pt x="247" y="250"/>
                          </a:cubicBezTo>
                          <a:cubicBezTo>
                            <a:pt x="247" y="251"/>
                            <a:pt x="247" y="251"/>
                            <a:pt x="247" y="251"/>
                          </a:cubicBezTo>
                          <a:cubicBezTo>
                            <a:pt x="247" y="251"/>
                            <a:pt x="247" y="251"/>
                            <a:pt x="247" y="251"/>
                          </a:cubicBezTo>
                          <a:cubicBezTo>
                            <a:pt x="247" y="350"/>
                            <a:pt x="247" y="350"/>
                            <a:pt x="247" y="350"/>
                          </a:cubicBezTo>
                          <a:cubicBezTo>
                            <a:pt x="247" y="402"/>
                            <a:pt x="204" y="444"/>
                            <a:pt x="153" y="444"/>
                          </a:cubicBezTo>
                          <a:cubicBezTo>
                            <a:pt x="129" y="444"/>
                            <a:pt x="129" y="444"/>
                            <a:pt x="129" y="444"/>
                          </a:cubicBezTo>
                          <a:cubicBezTo>
                            <a:pt x="77" y="444"/>
                            <a:pt x="35" y="402"/>
                            <a:pt x="35" y="350"/>
                          </a:cubicBezTo>
                          <a:cubicBezTo>
                            <a:pt x="35" y="88"/>
                            <a:pt x="35" y="88"/>
                            <a:pt x="35" y="88"/>
                          </a:cubicBezTo>
                          <a:cubicBezTo>
                            <a:pt x="0" y="88"/>
                            <a:pt x="0" y="88"/>
                            <a:pt x="0" y="88"/>
                          </a:cubicBezTo>
                          <a:cubicBezTo>
                            <a:pt x="0" y="177"/>
                            <a:pt x="0" y="267"/>
                            <a:pt x="1" y="356"/>
                          </a:cubicBezTo>
                          <a:cubicBezTo>
                            <a:pt x="2" y="369"/>
                            <a:pt x="2" y="369"/>
                            <a:pt x="2" y="369"/>
                          </a:cubicBezTo>
                          <a:cubicBezTo>
                            <a:pt x="5" y="387"/>
                            <a:pt x="10" y="401"/>
                            <a:pt x="19" y="416"/>
                          </a:cubicBezTo>
                          <a:cubicBezTo>
                            <a:pt x="26" y="427"/>
                            <a:pt x="26" y="427"/>
                            <a:pt x="26" y="427"/>
                          </a:cubicBezTo>
                          <a:cubicBezTo>
                            <a:pt x="37" y="440"/>
                            <a:pt x="48" y="450"/>
                            <a:pt x="62" y="460"/>
                          </a:cubicBezTo>
                          <a:cubicBezTo>
                            <a:pt x="73" y="466"/>
                            <a:pt x="73" y="466"/>
                            <a:pt x="73" y="466"/>
                          </a:cubicBezTo>
                          <a:cubicBezTo>
                            <a:pt x="89" y="473"/>
                            <a:pt x="104" y="477"/>
                            <a:pt x="122" y="478"/>
                          </a:cubicBezTo>
                          <a:cubicBezTo>
                            <a:pt x="159" y="478"/>
                            <a:pt x="159" y="478"/>
                            <a:pt x="159" y="478"/>
                          </a:cubicBezTo>
                          <a:cubicBezTo>
                            <a:pt x="177" y="477"/>
                            <a:pt x="192" y="473"/>
                            <a:pt x="208" y="466"/>
                          </a:cubicBezTo>
                          <a:cubicBezTo>
                            <a:pt x="219" y="460"/>
                            <a:pt x="219" y="460"/>
                            <a:pt x="219" y="460"/>
                          </a:cubicBezTo>
                          <a:cubicBezTo>
                            <a:pt x="234" y="450"/>
                            <a:pt x="245" y="440"/>
                            <a:pt x="255" y="427"/>
                          </a:cubicBezTo>
                          <a:cubicBezTo>
                            <a:pt x="262" y="416"/>
                            <a:pt x="262" y="416"/>
                            <a:pt x="262" y="416"/>
                          </a:cubicBezTo>
                          <a:cubicBezTo>
                            <a:pt x="271" y="401"/>
                            <a:pt x="276" y="387"/>
                            <a:pt x="280" y="369"/>
                          </a:cubicBezTo>
                          <a:cubicBezTo>
                            <a:pt x="281" y="356"/>
                            <a:pt x="281" y="356"/>
                            <a:pt x="281" y="356"/>
                          </a:cubicBezTo>
                          <a:cubicBezTo>
                            <a:pt x="281" y="311"/>
                            <a:pt x="281" y="281"/>
                            <a:pt x="281" y="251"/>
                          </a:cubicBezTo>
                          <a:cubicBezTo>
                            <a:pt x="281" y="251"/>
                            <a:pt x="281" y="251"/>
                            <a:pt x="281" y="251"/>
                          </a:cubicBezTo>
                          <a:cubicBezTo>
                            <a:pt x="281" y="128"/>
                            <a:pt x="281" y="128"/>
                            <a:pt x="281" y="128"/>
                          </a:cubicBezTo>
                          <a:cubicBezTo>
                            <a:pt x="281" y="76"/>
                            <a:pt x="323" y="34"/>
                            <a:pt x="375" y="34"/>
                          </a:cubicBezTo>
                          <a:cubicBezTo>
                            <a:pt x="660" y="34"/>
                            <a:pt x="660" y="34"/>
                            <a:pt x="660" y="34"/>
                          </a:cubicBezTo>
                          <a:cubicBezTo>
                            <a:pt x="660" y="0"/>
                            <a:pt x="660" y="0"/>
                            <a:pt x="660" y="0"/>
                          </a:cubicBezTo>
                          <a:cubicBezTo>
                            <a:pt x="570" y="0"/>
                            <a:pt x="458" y="0"/>
                            <a:pt x="369" y="0"/>
                          </a:cubicBezTo>
                          <a:close/>
                        </a:path>
                      </a:pathLst>
                    </a:custGeom>
                    <a:solidFill>
                      <a:srgbClr val="002060"/>
                    </a:solidFill>
                    <a:ln>
                      <a:solidFill>
                        <a:srgbClr val="002060"/>
                      </a:solidFill>
                    </a:ln>
                  </p:spPr>
                  <p:txBody>
                    <a:bodyPr/>
                    <a:lstStyle/>
                    <a:p>
                      <a:endParaRPr lang="zh-CN" altLang="zh-CN" sz="100">
                        <a:latin typeface="微软雅黑" panose="020B0503020204020204" pitchFamily="34" charset="-122"/>
                        <a:ea typeface="微软雅黑" panose="020B0503020204020204" pitchFamily="34" charset="-122"/>
                        <a:sym typeface="宋体" panose="02010600030101010101" pitchFamily="2" charset="-122"/>
                      </a:endParaRPr>
                    </a:p>
                  </p:txBody>
                </p:sp>
                <p:grpSp>
                  <p:nvGrpSpPr>
                    <p:cNvPr id="41" name="组合 40"/>
                    <p:cNvGrpSpPr/>
                    <p:nvPr/>
                  </p:nvGrpSpPr>
                  <p:grpSpPr>
                    <a:xfrm>
                      <a:off x="6339" y="2927"/>
                      <a:ext cx="2628" cy="5335"/>
                      <a:chOff x="6339" y="2927"/>
                      <a:chExt cx="2628" cy="5335"/>
                    </a:xfrm>
                  </p:grpSpPr>
                  <p:grpSp>
                    <p:nvGrpSpPr>
                      <p:cNvPr id="42" name="组合 41"/>
                      <p:cNvGrpSpPr/>
                      <p:nvPr/>
                    </p:nvGrpSpPr>
                    <p:grpSpPr>
                      <a:xfrm>
                        <a:off x="6339" y="2927"/>
                        <a:ext cx="2628" cy="2277"/>
                        <a:chOff x="6339" y="2927"/>
                        <a:chExt cx="2628" cy="2277"/>
                      </a:xfrm>
                    </p:grpSpPr>
                    <p:sp>
                      <p:nvSpPr>
                        <p:cNvPr id="53" name="Freeform 7"/>
                        <p:cNvSpPr>
                          <a:spLocks noChangeArrowheads="1"/>
                        </p:cNvSpPr>
                        <p:nvPr/>
                      </p:nvSpPr>
                      <p:spPr bwMode="auto">
                        <a:xfrm>
                          <a:off x="7225" y="3441"/>
                          <a:ext cx="1368" cy="1582"/>
                        </a:xfrm>
                        <a:custGeom>
                          <a:avLst/>
                          <a:gdLst>
                            <a:gd name="T0" fmla="*/ 338 w 338"/>
                            <a:gd name="T1" fmla="*/ 122 h 390"/>
                            <a:gd name="T2" fmla="*/ 336 w 338"/>
                            <a:gd name="T3" fmla="*/ 109 h 390"/>
                            <a:gd name="T4" fmla="*/ 319 w 338"/>
                            <a:gd name="T5" fmla="*/ 62 h 390"/>
                            <a:gd name="T6" fmla="*/ 312 w 338"/>
                            <a:gd name="T7" fmla="*/ 51 h 390"/>
                            <a:gd name="T8" fmla="*/ 276 w 338"/>
                            <a:gd name="T9" fmla="*/ 18 h 390"/>
                            <a:gd name="T10" fmla="*/ 265 w 338"/>
                            <a:gd name="T11" fmla="*/ 12 h 390"/>
                            <a:gd name="T12" fmla="*/ 216 w 338"/>
                            <a:gd name="T13" fmla="*/ 0 h 390"/>
                            <a:gd name="T14" fmla="*/ 0 w 338"/>
                            <a:gd name="T15" fmla="*/ 0 h 390"/>
                            <a:gd name="T16" fmla="*/ 0 w 338"/>
                            <a:gd name="T17" fmla="*/ 34 h 390"/>
                            <a:gd name="T18" fmla="*/ 209 w 338"/>
                            <a:gd name="T19" fmla="*/ 34 h 390"/>
                            <a:gd name="T20" fmla="*/ 304 w 338"/>
                            <a:gd name="T21" fmla="*/ 128 h 390"/>
                            <a:gd name="T22" fmla="*/ 304 w 338"/>
                            <a:gd name="T23" fmla="*/ 390 h 390"/>
                            <a:gd name="T24" fmla="*/ 338 w 338"/>
                            <a:gd name="T25" fmla="*/ 390 h 390"/>
                            <a:gd name="T26" fmla="*/ 338 w 338"/>
                            <a:gd name="T27" fmla="*/ 122 h 39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8"/>
                            <a:gd name="T43" fmla="*/ 0 h 390"/>
                            <a:gd name="T44" fmla="*/ 338 w 338"/>
                            <a:gd name="T45" fmla="*/ 390 h 39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8" h="390">
                              <a:moveTo>
                                <a:pt x="338" y="122"/>
                              </a:moveTo>
                              <a:cubicBezTo>
                                <a:pt x="336" y="109"/>
                                <a:pt x="336" y="109"/>
                                <a:pt x="336" y="109"/>
                              </a:cubicBezTo>
                              <a:cubicBezTo>
                                <a:pt x="333" y="91"/>
                                <a:pt x="328" y="77"/>
                                <a:pt x="319" y="62"/>
                              </a:cubicBezTo>
                              <a:cubicBezTo>
                                <a:pt x="312" y="51"/>
                                <a:pt x="312" y="51"/>
                                <a:pt x="312" y="51"/>
                              </a:cubicBezTo>
                              <a:cubicBezTo>
                                <a:pt x="302" y="38"/>
                                <a:pt x="290" y="28"/>
                                <a:pt x="276" y="18"/>
                              </a:cubicBezTo>
                              <a:cubicBezTo>
                                <a:pt x="265" y="12"/>
                                <a:pt x="265" y="12"/>
                                <a:pt x="265" y="12"/>
                              </a:cubicBezTo>
                              <a:cubicBezTo>
                                <a:pt x="249" y="5"/>
                                <a:pt x="234" y="1"/>
                                <a:pt x="216" y="0"/>
                              </a:cubicBezTo>
                              <a:cubicBezTo>
                                <a:pt x="0" y="0"/>
                                <a:pt x="0" y="0"/>
                                <a:pt x="0" y="0"/>
                              </a:cubicBezTo>
                              <a:cubicBezTo>
                                <a:pt x="0" y="34"/>
                                <a:pt x="0" y="34"/>
                                <a:pt x="0" y="34"/>
                              </a:cubicBezTo>
                              <a:cubicBezTo>
                                <a:pt x="209" y="34"/>
                                <a:pt x="209" y="34"/>
                                <a:pt x="209" y="34"/>
                              </a:cubicBezTo>
                              <a:cubicBezTo>
                                <a:pt x="261" y="34"/>
                                <a:pt x="304" y="76"/>
                                <a:pt x="304" y="128"/>
                              </a:cubicBezTo>
                              <a:cubicBezTo>
                                <a:pt x="304" y="390"/>
                                <a:pt x="304" y="390"/>
                                <a:pt x="304" y="390"/>
                              </a:cubicBezTo>
                              <a:cubicBezTo>
                                <a:pt x="338" y="390"/>
                                <a:pt x="338" y="390"/>
                                <a:pt x="338" y="390"/>
                              </a:cubicBezTo>
                              <a:cubicBezTo>
                                <a:pt x="338" y="301"/>
                                <a:pt x="338" y="211"/>
                                <a:pt x="338" y="122"/>
                              </a:cubicBezTo>
                              <a:close/>
                            </a:path>
                          </a:pathLst>
                        </a:custGeom>
                        <a:solidFill>
                          <a:srgbClr val="002060"/>
                        </a:solidFill>
                        <a:ln>
                          <a:solidFill>
                            <a:srgbClr val="002060"/>
                          </a:solidFill>
                        </a:ln>
                      </p:spPr>
                      <p:txBody>
                        <a:bodyPr/>
                        <a:lstStyle/>
                        <a:p>
                          <a:endParaRPr lang="zh-CN" altLang="zh-CN" sz="100">
                            <a:latin typeface="微软雅黑" panose="020B0503020204020204" pitchFamily="34" charset="-122"/>
                            <a:ea typeface="微软雅黑" panose="020B0503020204020204" pitchFamily="34" charset="-122"/>
                            <a:sym typeface="宋体" panose="02010600030101010101" pitchFamily="2" charset="-122"/>
                          </a:endParaRPr>
                        </a:p>
                      </p:txBody>
                    </p:sp>
                    <p:sp>
                      <p:nvSpPr>
                        <p:cNvPr id="54" name="Oval 19"/>
                        <p:cNvSpPr>
                          <a:spLocks noChangeArrowheads="1"/>
                        </p:cNvSpPr>
                        <p:nvPr/>
                      </p:nvSpPr>
                      <p:spPr bwMode="auto">
                        <a:xfrm>
                          <a:off x="6339" y="2927"/>
                          <a:ext cx="1164" cy="1164"/>
                        </a:xfrm>
                        <a:prstGeom prst="ellipse">
                          <a:avLst/>
                        </a:prstGeom>
                        <a:solidFill>
                          <a:srgbClr val="002060"/>
                        </a:solidFill>
                        <a:ln>
                          <a:solidFill>
                            <a:srgbClr val="002060"/>
                          </a:solidFill>
                        </a:ln>
                      </p:spPr>
                      <p:txBody>
                        <a:bodyPr/>
                        <a:lstStyle/>
                        <a:p>
                          <a:endParaRPr lang="zh-CN" altLang="zh-CN" sz="100">
                            <a:latin typeface="微软雅黑" panose="020B0503020204020204" pitchFamily="34" charset="-122"/>
                            <a:ea typeface="微软雅黑" panose="020B0503020204020204" pitchFamily="34" charset="-122"/>
                            <a:sym typeface="宋体" panose="02010600030101010101" pitchFamily="2" charset="-122"/>
                          </a:endParaRPr>
                        </a:p>
                      </p:txBody>
                    </p:sp>
                    <p:sp>
                      <p:nvSpPr>
                        <p:cNvPr id="55" name="Oval 20"/>
                        <p:cNvSpPr>
                          <a:spLocks noChangeArrowheads="1"/>
                        </p:cNvSpPr>
                        <p:nvPr/>
                      </p:nvSpPr>
                      <p:spPr bwMode="auto">
                        <a:xfrm>
                          <a:off x="6476" y="3068"/>
                          <a:ext cx="886" cy="886"/>
                        </a:xfrm>
                        <a:prstGeom prst="ellipse">
                          <a:avLst/>
                        </a:prstGeom>
                        <a:solidFill>
                          <a:srgbClr val="C00000"/>
                        </a:solidFill>
                        <a:ln>
                          <a:noFill/>
                        </a:ln>
                      </p:spPr>
                      <p:txBody>
                        <a:bodyPr/>
                        <a:lstStyle/>
                        <a:p>
                          <a:endParaRPr lang="zh-CN" altLang="zh-CN" sz="2250">
                            <a:latin typeface="微软雅黑" panose="020B0503020204020204" pitchFamily="34" charset="-122"/>
                            <a:ea typeface="微软雅黑" panose="020B0503020204020204" pitchFamily="34" charset="-122"/>
                            <a:sym typeface="宋体" panose="02010600030101010101" pitchFamily="2" charset="-122"/>
                          </a:endParaRPr>
                        </a:p>
                      </p:txBody>
                    </p:sp>
                    <p:sp>
                      <p:nvSpPr>
                        <p:cNvPr id="56" name="Freeform 21"/>
                        <p:cNvSpPr>
                          <a:spLocks noEditPoints="1" noChangeArrowheads="1"/>
                        </p:cNvSpPr>
                        <p:nvPr/>
                      </p:nvSpPr>
                      <p:spPr bwMode="auto">
                        <a:xfrm>
                          <a:off x="6638" y="3191"/>
                          <a:ext cx="566" cy="559"/>
                        </a:xfrm>
                        <a:custGeom>
                          <a:avLst/>
                          <a:gdLst>
                            <a:gd name="T0" fmla="*/ 132 w 177"/>
                            <a:gd name="T1" fmla="*/ 62 h 175"/>
                            <a:gd name="T2" fmla="*/ 45 w 177"/>
                            <a:gd name="T3" fmla="*/ 62 h 175"/>
                            <a:gd name="T4" fmla="*/ 45 w 177"/>
                            <a:gd name="T5" fmla="*/ 52 h 175"/>
                            <a:gd name="T6" fmla="*/ 132 w 177"/>
                            <a:gd name="T7" fmla="*/ 52 h 175"/>
                            <a:gd name="T8" fmla="*/ 132 w 177"/>
                            <a:gd name="T9" fmla="*/ 52 h 175"/>
                            <a:gd name="T10" fmla="*/ 132 w 177"/>
                            <a:gd name="T11" fmla="*/ 62 h 175"/>
                            <a:gd name="T12" fmla="*/ 132 w 177"/>
                            <a:gd name="T13" fmla="*/ 62 h 175"/>
                            <a:gd name="T14" fmla="*/ 132 w 177"/>
                            <a:gd name="T15" fmla="*/ 82 h 175"/>
                            <a:gd name="T16" fmla="*/ 45 w 177"/>
                            <a:gd name="T17" fmla="*/ 82 h 175"/>
                            <a:gd name="T18" fmla="*/ 45 w 177"/>
                            <a:gd name="T19" fmla="*/ 72 h 175"/>
                            <a:gd name="T20" fmla="*/ 132 w 177"/>
                            <a:gd name="T21" fmla="*/ 72 h 175"/>
                            <a:gd name="T22" fmla="*/ 132 w 177"/>
                            <a:gd name="T23" fmla="*/ 72 h 175"/>
                            <a:gd name="T24" fmla="*/ 132 w 177"/>
                            <a:gd name="T25" fmla="*/ 82 h 175"/>
                            <a:gd name="T26" fmla="*/ 132 w 177"/>
                            <a:gd name="T27" fmla="*/ 82 h 175"/>
                            <a:gd name="T28" fmla="*/ 89 w 177"/>
                            <a:gd name="T29" fmla="*/ 0 h 175"/>
                            <a:gd name="T30" fmla="*/ 177 w 177"/>
                            <a:gd name="T31" fmla="*/ 58 h 175"/>
                            <a:gd name="T32" fmla="*/ 177 w 177"/>
                            <a:gd name="T33" fmla="*/ 58 h 175"/>
                            <a:gd name="T34" fmla="*/ 146 w 177"/>
                            <a:gd name="T35" fmla="*/ 78 h 175"/>
                            <a:gd name="T36" fmla="*/ 146 w 177"/>
                            <a:gd name="T37" fmla="*/ 38 h 175"/>
                            <a:gd name="T38" fmla="*/ 31 w 177"/>
                            <a:gd name="T39" fmla="*/ 38 h 175"/>
                            <a:gd name="T40" fmla="*/ 31 w 177"/>
                            <a:gd name="T41" fmla="*/ 78 h 175"/>
                            <a:gd name="T42" fmla="*/ 1 w 177"/>
                            <a:gd name="T43" fmla="*/ 58 h 175"/>
                            <a:gd name="T44" fmla="*/ 0 w 177"/>
                            <a:gd name="T45" fmla="*/ 58 h 175"/>
                            <a:gd name="T46" fmla="*/ 89 w 177"/>
                            <a:gd name="T47" fmla="*/ 0 h 175"/>
                            <a:gd name="T48" fmla="*/ 89 w 177"/>
                            <a:gd name="T49" fmla="*/ 0 h 175"/>
                            <a:gd name="T50" fmla="*/ 177 w 177"/>
                            <a:gd name="T51" fmla="*/ 69 h 175"/>
                            <a:gd name="T52" fmla="*/ 177 w 177"/>
                            <a:gd name="T53" fmla="*/ 163 h 175"/>
                            <a:gd name="T54" fmla="*/ 107 w 177"/>
                            <a:gd name="T55" fmla="*/ 116 h 175"/>
                            <a:gd name="T56" fmla="*/ 177 w 177"/>
                            <a:gd name="T57" fmla="*/ 69 h 175"/>
                            <a:gd name="T58" fmla="*/ 177 w 177"/>
                            <a:gd name="T59" fmla="*/ 69 h 175"/>
                            <a:gd name="T60" fmla="*/ 71 w 177"/>
                            <a:gd name="T61" fmla="*/ 116 h 175"/>
                            <a:gd name="T62" fmla="*/ 0 w 177"/>
                            <a:gd name="T63" fmla="*/ 163 h 175"/>
                            <a:gd name="T64" fmla="*/ 0 w 177"/>
                            <a:gd name="T65" fmla="*/ 69 h 175"/>
                            <a:gd name="T66" fmla="*/ 71 w 177"/>
                            <a:gd name="T67" fmla="*/ 116 h 175"/>
                            <a:gd name="T68" fmla="*/ 71 w 177"/>
                            <a:gd name="T69" fmla="*/ 116 h 175"/>
                            <a:gd name="T70" fmla="*/ 177 w 177"/>
                            <a:gd name="T71" fmla="*/ 175 h 175"/>
                            <a:gd name="T72" fmla="*/ 1 w 177"/>
                            <a:gd name="T73" fmla="*/ 175 h 175"/>
                            <a:gd name="T74" fmla="*/ 89 w 177"/>
                            <a:gd name="T75" fmla="*/ 116 h 175"/>
                            <a:gd name="T76" fmla="*/ 177 w 177"/>
                            <a:gd name="T77" fmla="*/ 175 h 175"/>
                            <a:gd name="T78" fmla="*/ 177 w 177"/>
                            <a:gd name="T79" fmla="*/ 175 h 175"/>
                            <a:gd name="T80" fmla="*/ 111 w 177"/>
                            <a:gd name="T81" fmla="*/ 102 h 175"/>
                            <a:gd name="T82" fmla="*/ 67 w 177"/>
                            <a:gd name="T83" fmla="*/ 102 h 175"/>
                            <a:gd name="T84" fmla="*/ 52 w 177"/>
                            <a:gd name="T85" fmla="*/ 92 h 175"/>
                            <a:gd name="T86" fmla="*/ 125 w 177"/>
                            <a:gd name="T87" fmla="*/ 92 h 175"/>
                            <a:gd name="T88" fmla="*/ 111 w 177"/>
                            <a:gd name="T89" fmla="*/ 102 h 175"/>
                            <a:gd name="T90" fmla="*/ 111 w 177"/>
                            <a:gd name="T91" fmla="*/ 102 h 17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77"/>
                            <a:gd name="T139" fmla="*/ 0 h 175"/>
                            <a:gd name="T140" fmla="*/ 177 w 177"/>
                            <a:gd name="T141" fmla="*/ 175 h 17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77" h="175">
                              <a:moveTo>
                                <a:pt x="132" y="62"/>
                              </a:moveTo>
                              <a:lnTo>
                                <a:pt x="45" y="62"/>
                              </a:lnTo>
                              <a:lnTo>
                                <a:pt x="45" y="52"/>
                              </a:lnTo>
                              <a:lnTo>
                                <a:pt x="132" y="52"/>
                              </a:lnTo>
                              <a:lnTo>
                                <a:pt x="132" y="52"/>
                              </a:lnTo>
                              <a:lnTo>
                                <a:pt x="132" y="62"/>
                              </a:lnTo>
                              <a:lnTo>
                                <a:pt x="132" y="62"/>
                              </a:lnTo>
                              <a:close/>
                              <a:moveTo>
                                <a:pt x="132" y="82"/>
                              </a:moveTo>
                              <a:lnTo>
                                <a:pt x="45" y="82"/>
                              </a:lnTo>
                              <a:lnTo>
                                <a:pt x="45" y="72"/>
                              </a:lnTo>
                              <a:lnTo>
                                <a:pt x="132" y="72"/>
                              </a:lnTo>
                              <a:lnTo>
                                <a:pt x="132" y="72"/>
                              </a:lnTo>
                              <a:lnTo>
                                <a:pt x="132" y="82"/>
                              </a:lnTo>
                              <a:lnTo>
                                <a:pt x="132" y="82"/>
                              </a:lnTo>
                              <a:close/>
                              <a:moveTo>
                                <a:pt x="89" y="0"/>
                              </a:moveTo>
                              <a:lnTo>
                                <a:pt x="177" y="58"/>
                              </a:lnTo>
                              <a:lnTo>
                                <a:pt x="177" y="58"/>
                              </a:lnTo>
                              <a:lnTo>
                                <a:pt x="146" y="78"/>
                              </a:lnTo>
                              <a:lnTo>
                                <a:pt x="146" y="38"/>
                              </a:lnTo>
                              <a:lnTo>
                                <a:pt x="31" y="38"/>
                              </a:lnTo>
                              <a:lnTo>
                                <a:pt x="31" y="78"/>
                              </a:lnTo>
                              <a:lnTo>
                                <a:pt x="1" y="58"/>
                              </a:lnTo>
                              <a:lnTo>
                                <a:pt x="0" y="58"/>
                              </a:lnTo>
                              <a:lnTo>
                                <a:pt x="89" y="0"/>
                              </a:lnTo>
                              <a:lnTo>
                                <a:pt x="89" y="0"/>
                              </a:lnTo>
                              <a:close/>
                              <a:moveTo>
                                <a:pt x="177" y="69"/>
                              </a:moveTo>
                              <a:lnTo>
                                <a:pt x="177" y="163"/>
                              </a:lnTo>
                              <a:lnTo>
                                <a:pt x="107" y="116"/>
                              </a:lnTo>
                              <a:lnTo>
                                <a:pt x="177" y="69"/>
                              </a:lnTo>
                              <a:lnTo>
                                <a:pt x="177" y="69"/>
                              </a:lnTo>
                              <a:close/>
                              <a:moveTo>
                                <a:pt x="71" y="116"/>
                              </a:moveTo>
                              <a:lnTo>
                                <a:pt x="0" y="163"/>
                              </a:lnTo>
                              <a:lnTo>
                                <a:pt x="0" y="69"/>
                              </a:lnTo>
                              <a:lnTo>
                                <a:pt x="71" y="116"/>
                              </a:lnTo>
                              <a:lnTo>
                                <a:pt x="71" y="116"/>
                              </a:lnTo>
                              <a:close/>
                              <a:moveTo>
                                <a:pt x="177" y="175"/>
                              </a:moveTo>
                              <a:lnTo>
                                <a:pt x="1" y="175"/>
                              </a:lnTo>
                              <a:lnTo>
                                <a:pt x="89" y="116"/>
                              </a:lnTo>
                              <a:lnTo>
                                <a:pt x="177" y="175"/>
                              </a:lnTo>
                              <a:lnTo>
                                <a:pt x="177" y="175"/>
                              </a:lnTo>
                              <a:close/>
                              <a:moveTo>
                                <a:pt x="111" y="102"/>
                              </a:moveTo>
                              <a:lnTo>
                                <a:pt x="67" y="102"/>
                              </a:lnTo>
                              <a:lnTo>
                                <a:pt x="52" y="92"/>
                              </a:lnTo>
                              <a:lnTo>
                                <a:pt x="125" y="92"/>
                              </a:lnTo>
                              <a:lnTo>
                                <a:pt x="111" y="102"/>
                              </a:lnTo>
                              <a:lnTo>
                                <a:pt x="111" y="102"/>
                              </a:lnTo>
                              <a:close/>
                            </a:path>
                          </a:pathLst>
                        </a:custGeom>
                        <a:solidFill>
                          <a:schemeClr val="bg1"/>
                        </a:solidFill>
                        <a:ln>
                          <a:noFill/>
                        </a:ln>
                      </p:spPr>
                      <p:txBody>
                        <a:bodyPr/>
                        <a:lstStyle/>
                        <a:p>
                          <a:endParaRPr lang="zh-CN" altLang="zh-CN" sz="100">
                            <a:latin typeface="微软雅黑" panose="020B0503020204020204" pitchFamily="34" charset="-122"/>
                            <a:ea typeface="微软雅黑" panose="020B0503020204020204" pitchFamily="34" charset="-122"/>
                            <a:sym typeface="宋体" panose="02010600030101010101" pitchFamily="2" charset="-122"/>
                          </a:endParaRPr>
                        </a:p>
                      </p:txBody>
                    </p:sp>
                    <p:sp>
                      <p:nvSpPr>
                        <p:cNvPr id="57" name="Oval 33"/>
                        <p:cNvSpPr>
                          <a:spLocks noChangeArrowheads="1"/>
                        </p:cNvSpPr>
                        <p:nvPr/>
                      </p:nvSpPr>
                      <p:spPr bwMode="auto">
                        <a:xfrm>
                          <a:off x="8079" y="4312"/>
                          <a:ext cx="889" cy="893"/>
                        </a:xfrm>
                        <a:prstGeom prst="ellipse">
                          <a:avLst/>
                        </a:prstGeom>
                        <a:solidFill>
                          <a:srgbClr val="C00000"/>
                        </a:solidFill>
                        <a:ln>
                          <a:noFill/>
                        </a:ln>
                      </p:spPr>
                      <p:txBody>
                        <a:bodyPr/>
                        <a:lstStyle/>
                        <a:p>
                          <a:endParaRPr lang="zh-CN" altLang="zh-CN" sz="100">
                            <a:latin typeface="微软雅黑" panose="020B0503020204020204" pitchFamily="34" charset="-122"/>
                            <a:ea typeface="微软雅黑" panose="020B0503020204020204" pitchFamily="34" charset="-122"/>
                            <a:sym typeface="宋体" panose="02010600030101010101" pitchFamily="2" charset="-122"/>
                          </a:endParaRPr>
                        </a:p>
                      </p:txBody>
                    </p:sp>
                  </p:grpSp>
                  <p:grpSp>
                    <p:nvGrpSpPr>
                      <p:cNvPr id="43" name="组合 42"/>
                      <p:cNvGrpSpPr/>
                      <p:nvPr/>
                    </p:nvGrpSpPr>
                    <p:grpSpPr>
                      <a:xfrm>
                        <a:off x="6339" y="4492"/>
                        <a:ext cx="2465" cy="3771"/>
                        <a:chOff x="6339" y="4492"/>
                        <a:chExt cx="2465" cy="3771"/>
                      </a:xfrm>
                    </p:grpSpPr>
                    <p:sp>
                      <p:nvSpPr>
                        <p:cNvPr id="44" name="Freeform 13"/>
                        <p:cNvSpPr>
                          <a:spLocks noChangeArrowheads="1"/>
                        </p:cNvSpPr>
                        <p:nvPr/>
                      </p:nvSpPr>
                      <p:spPr bwMode="auto">
                        <a:xfrm>
                          <a:off x="6849" y="5736"/>
                          <a:ext cx="1747" cy="1733"/>
                        </a:xfrm>
                        <a:custGeom>
                          <a:avLst/>
                          <a:gdLst>
                            <a:gd name="T0" fmla="*/ 431 w 431"/>
                            <a:gd name="T1" fmla="*/ 339 h 429"/>
                            <a:gd name="T2" fmla="*/ 429 w 431"/>
                            <a:gd name="T3" fmla="*/ 326 h 429"/>
                            <a:gd name="T4" fmla="*/ 412 w 431"/>
                            <a:gd name="T5" fmla="*/ 279 h 429"/>
                            <a:gd name="T6" fmla="*/ 405 w 431"/>
                            <a:gd name="T7" fmla="*/ 269 h 429"/>
                            <a:gd name="T8" fmla="*/ 369 w 431"/>
                            <a:gd name="T9" fmla="*/ 236 h 429"/>
                            <a:gd name="T10" fmla="*/ 358 w 431"/>
                            <a:gd name="T11" fmla="*/ 230 h 429"/>
                            <a:gd name="T12" fmla="*/ 309 w 431"/>
                            <a:gd name="T13" fmla="*/ 218 h 429"/>
                            <a:gd name="T14" fmla="*/ 262 w 431"/>
                            <a:gd name="T15" fmla="*/ 218 h 429"/>
                            <a:gd name="T16" fmla="*/ 262 w 431"/>
                            <a:gd name="T17" fmla="*/ 218 h 429"/>
                            <a:gd name="T18" fmla="*/ 218 w 431"/>
                            <a:gd name="T19" fmla="*/ 218 h 429"/>
                            <a:gd name="T20" fmla="*/ 129 w 431"/>
                            <a:gd name="T21" fmla="*/ 218 h 429"/>
                            <a:gd name="T22" fmla="*/ 35 w 431"/>
                            <a:gd name="T23" fmla="*/ 123 h 429"/>
                            <a:gd name="T24" fmla="*/ 35 w 431"/>
                            <a:gd name="T25" fmla="*/ 0 h 429"/>
                            <a:gd name="T26" fmla="*/ 0 w 431"/>
                            <a:gd name="T27" fmla="*/ 0 h 429"/>
                            <a:gd name="T28" fmla="*/ 1 w 431"/>
                            <a:gd name="T29" fmla="*/ 130 h 429"/>
                            <a:gd name="T30" fmla="*/ 13 w 431"/>
                            <a:gd name="T31" fmla="*/ 179 h 429"/>
                            <a:gd name="T32" fmla="*/ 19 w 431"/>
                            <a:gd name="T33" fmla="*/ 190 h 429"/>
                            <a:gd name="T34" fmla="*/ 52 w 431"/>
                            <a:gd name="T35" fmla="*/ 226 h 429"/>
                            <a:gd name="T36" fmla="*/ 62 w 431"/>
                            <a:gd name="T37" fmla="*/ 233 h 429"/>
                            <a:gd name="T38" fmla="*/ 109 w 431"/>
                            <a:gd name="T39" fmla="*/ 250 h 429"/>
                            <a:gd name="T40" fmla="*/ 122 w 431"/>
                            <a:gd name="T41" fmla="*/ 252 h 429"/>
                            <a:gd name="T42" fmla="*/ 218 w 431"/>
                            <a:gd name="T43" fmla="*/ 252 h 429"/>
                            <a:gd name="T44" fmla="*/ 218 w 431"/>
                            <a:gd name="T45" fmla="*/ 252 h 429"/>
                            <a:gd name="T46" fmla="*/ 302 w 431"/>
                            <a:gd name="T47" fmla="*/ 252 h 429"/>
                            <a:gd name="T48" fmla="*/ 397 w 431"/>
                            <a:gd name="T49" fmla="*/ 346 h 429"/>
                            <a:gd name="T50" fmla="*/ 397 w 431"/>
                            <a:gd name="T51" fmla="*/ 351 h 429"/>
                            <a:gd name="T52" fmla="*/ 431 w 431"/>
                            <a:gd name="T53" fmla="*/ 351 h 429"/>
                            <a:gd name="T54" fmla="*/ 431 w 431"/>
                            <a:gd name="T55" fmla="*/ 339 h 42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31"/>
                            <a:gd name="T85" fmla="*/ 0 h 429"/>
                            <a:gd name="T86" fmla="*/ 431 w 431"/>
                            <a:gd name="T87" fmla="*/ 429 h 42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31" h="429">
                              <a:moveTo>
                                <a:pt x="431" y="339"/>
                              </a:moveTo>
                              <a:cubicBezTo>
                                <a:pt x="429" y="326"/>
                                <a:pt x="429" y="326"/>
                                <a:pt x="429" y="326"/>
                              </a:cubicBezTo>
                              <a:cubicBezTo>
                                <a:pt x="426" y="309"/>
                                <a:pt x="421" y="295"/>
                                <a:pt x="412" y="279"/>
                              </a:cubicBezTo>
                              <a:cubicBezTo>
                                <a:pt x="405" y="269"/>
                                <a:pt x="405" y="269"/>
                                <a:pt x="405" y="269"/>
                              </a:cubicBezTo>
                              <a:cubicBezTo>
                                <a:pt x="395" y="256"/>
                                <a:pt x="383" y="245"/>
                                <a:pt x="369" y="236"/>
                              </a:cubicBezTo>
                              <a:cubicBezTo>
                                <a:pt x="358" y="230"/>
                                <a:pt x="358" y="230"/>
                                <a:pt x="358" y="230"/>
                              </a:cubicBezTo>
                              <a:cubicBezTo>
                                <a:pt x="342" y="223"/>
                                <a:pt x="327" y="219"/>
                                <a:pt x="309" y="218"/>
                              </a:cubicBezTo>
                              <a:cubicBezTo>
                                <a:pt x="262" y="218"/>
                                <a:pt x="262" y="218"/>
                                <a:pt x="262" y="218"/>
                              </a:cubicBezTo>
                              <a:cubicBezTo>
                                <a:pt x="262" y="218"/>
                                <a:pt x="262" y="218"/>
                                <a:pt x="262" y="218"/>
                              </a:cubicBezTo>
                              <a:cubicBezTo>
                                <a:pt x="218" y="218"/>
                                <a:pt x="218" y="218"/>
                                <a:pt x="218" y="218"/>
                              </a:cubicBezTo>
                              <a:cubicBezTo>
                                <a:pt x="129" y="218"/>
                                <a:pt x="129" y="218"/>
                                <a:pt x="129" y="218"/>
                              </a:cubicBezTo>
                              <a:cubicBezTo>
                                <a:pt x="77" y="218"/>
                                <a:pt x="35" y="175"/>
                                <a:pt x="35" y="123"/>
                              </a:cubicBezTo>
                              <a:cubicBezTo>
                                <a:pt x="35" y="0"/>
                                <a:pt x="35" y="0"/>
                                <a:pt x="35" y="0"/>
                              </a:cubicBezTo>
                              <a:cubicBezTo>
                                <a:pt x="0" y="0"/>
                                <a:pt x="0" y="0"/>
                                <a:pt x="0" y="0"/>
                              </a:cubicBezTo>
                              <a:cubicBezTo>
                                <a:pt x="1" y="130"/>
                                <a:pt x="1" y="130"/>
                                <a:pt x="1" y="130"/>
                              </a:cubicBezTo>
                              <a:cubicBezTo>
                                <a:pt x="2" y="148"/>
                                <a:pt x="6" y="163"/>
                                <a:pt x="13" y="179"/>
                              </a:cubicBezTo>
                              <a:cubicBezTo>
                                <a:pt x="19" y="190"/>
                                <a:pt x="19" y="190"/>
                                <a:pt x="19" y="190"/>
                              </a:cubicBezTo>
                              <a:cubicBezTo>
                                <a:pt x="28" y="204"/>
                                <a:pt x="39" y="215"/>
                                <a:pt x="52" y="226"/>
                              </a:cubicBezTo>
                              <a:cubicBezTo>
                                <a:pt x="62" y="233"/>
                                <a:pt x="62" y="233"/>
                                <a:pt x="62" y="233"/>
                              </a:cubicBezTo>
                              <a:cubicBezTo>
                                <a:pt x="78" y="242"/>
                                <a:pt x="92" y="247"/>
                                <a:pt x="109" y="250"/>
                              </a:cubicBezTo>
                              <a:cubicBezTo>
                                <a:pt x="122" y="252"/>
                                <a:pt x="122" y="252"/>
                                <a:pt x="122" y="252"/>
                              </a:cubicBezTo>
                              <a:cubicBezTo>
                                <a:pt x="191" y="252"/>
                                <a:pt x="184" y="252"/>
                                <a:pt x="218" y="252"/>
                              </a:cubicBezTo>
                              <a:cubicBezTo>
                                <a:pt x="218" y="252"/>
                                <a:pt x="218" y="252"/>
                                <a:pt x="218" y="252"/>
                              </a:cubicBezTo>
                              <a:cubicBezTo>
                                <a:pt x="302" y="252"/>
                                <a:pt x="302" y="252"/>
                                <a:pt x="302" y="252"/>
                              </a:cubicBezTo>
                              <a:cubicBezTo>
                                <a:pt x="354" y="252"/>
                                <a:pt x="397" y="294"/>
                                <a:pt x="397" y="346"/>
                              </a:cubicBezTo>
                              <a:cubicBezTo>
                                <a:pt x="397" y="351"/>
                                <a:pt x="397" y="351"/>
                                <a:pt x="397" y="351"/>
                              </a:cubicBezTo>
                              <a:cubicBezTo>
                                <a:pt x="431" y="351"/>
                                <a:pt x="431" y="351"/>
                                <a:pt x="431" y="351"/>
                              </a:cubicBezTo>
                              <a:cubicBezTo>
                                <a:pt x="431" y="261"/>
                                <a:pt x="431" y="429"/>
                                <a:pt x="431" y="339"/>
                              </a:cubicBezTo>
                              <a:close/>
                            </a:path>
                          </a:pathLst>
                        </a:custGeom>
                        <a:solidFill>
                          <a:srgbClr val="002060"/>
                        </a:solidFill>
                        <a:ln>
                          <a:solidFill>
                            <a:srgbClr val="002060"/>
                          </a:solidFill>
                        </a:ln>
                      </p:spPr>
                      <p:txBody>
                        <a:bodyPr/>
                        <a:lstStyle/>
                        <a:p>
                          <a:endParaRPr lang="zh-CN" altLang="zh-CN" sz="100">
                            <a:latin typeface="微软雅黑" panose="020B0503020204020204" pitchFamily="34" charset="-122"/>
                            <a:ea typeface="微软雅黑" panose="020B0503020204020204" pitchFamily="34" charset="-122"/>
                            <a:sym typeface="宋体" panose="02010600030101010101" pitchFamily="2" charset="-122"/>
                          </a:endParaRPr>
                        </a:p>
                      </p:txBody>
                    </p:sp>
                    <p:sp>
                      <p:nvSpPr>
                        <p:cNvPr id="45" name="Freeform 35"/>
                        <p:cNvSpPr>
                          <a:spLocks noEditPoints="1" noChangeArrowheads="1"/>
                        </p:cNvSpPr>
                        <p:nvPr/>
                      </p:nvSpPr>
                      <p:spPr bwMode="auto">
                        <a:xfrm>
                          <a:off x="8220" y="4492"/>
                          <a:ext cx="584" cy="566"/>
                        </a:xfrm>
                        <a:custGeom>
                          <a:avLst/>
                          <a:gdLst>
                            <a:gd name="T0" fmla="*/ 132 w 144"/>
                            <a:gd name="T1" fmla="*/ 31 h 139"/>
                            <a:gd name="T2" fmla="*/ 144 w 144"/>
                            <a:gd name="T3" fmla="*/ 56 h 139"/>
                            <a:gd name="T4" fmla="*/ 132 w 144"/>
                            <a:gd name="T5" fmla="*/ 82 h 139"/>
                            <a:gd name="T6" fmla="*/ 132 w 144"/>
                            <a:gd name="T7" fmla="*/ 31 h 139"/>
                            <a:gd name="T8" fmla="*/ 41 w 144"/>
                            <a:gd name="T9" fmla="*/ 34 h 139"/>
                            <a:gd name="T10" fmla="*/ 6 w 144"/>
                            <a:gd name="T11" fmla="*/ 34 h 139"/>
                            <a:gd name="T12" fmla="*/ 0 w 144"/>
                            <a:gd name="T13" fmla="*/ 40 h 139"/>
                            <a:gd name="T14" fmla="*/ 0 w 144"/>
                            <a:gd name="T15" fmla="*/ 43 h 139"/>
                            <a:gd name="T16" fmla="*/ 9 w 144"/>
                            <a:gd name="T17" fmla="*/ 43 h 139"/>
                            <a:gd name="T18" fmla="*/ 9 w 144"/>
                            <a:gd name="T19" fmla="*/ 48 h 139"/>
                            <a:gd name="T20" fmla="*/ 0 w 144"/>
                            <a:gd name="T21" fmla="*/ 48 h 139"/>
                            <a:gd name="T22" fmla="*/ 0 w 144"/>
                            <a:gd name="T23" fmla="*/ 54 h 139"/>
                            <a:gd name="T24" fmla="*/ 9 w 144"/>
                            <a:gd name="T25" fmla="*/ 54 h 139"/>
                            <a:gd name="T26" fmla="*/ 9 w 144"/>
                            <a:gd name="T27" fmla="*/ 59 h 139"/>
                            <a:gd name="T28" fmla="*/ 0 w 144"/>
                            <a:gd name="T29" fmla="*/ 59 h 139"/>
                            <a:gd name="T30" fmla="*/ 0 w 144"/>
                            <a:gd name="T31" fmla="*/ 65 h 139"/>
                            <a:gd name="T32" fmla="*/ 9 w 144"/>
                            <a:gd name="T33" fmla="*/ 65 h 139"/>
                            <a:gd name="T34" fmla="*/ 9 w 144"/>
                            <a:gd name="T35" fmla="*/ 70 h 139"/>
                            <a:gd name="T36" fmla="*/ 0 w 144"/>
                            <a:gd name="T37" fmla="*/ 70 h 139"/>
                            <a:gd name="T38" fmla="*/ 0 w 144"/>
                            <a:gd name="T39" fmla="*/ 73 h 139"/>
                            <a:gd name="T40" fmla="*/ 6 w 144"/>
                            <a:gd name="T41" fmla="*/ 79 h 139"/>
                            <a:gd name="T42" fmla="*/ 19 w 144"/>
                            <a:gd name="T43" fmla="*/ 79 h 139"/>
                            <a:gd name="T44" fmla="*/ 30 w 144"/>
                            <a:gd name="T45" fmla="*/ 133 h 139"/>
                            <a:gd name="T46" fmla="*/ 38 w 144"/>
                            <a:gd name="T47" fmla="*/ 139 h 139"/>
                            <a:gd name="T48" fmla="*/ 52 w 144"/>
                            <a:gd name="T49" fmla="*/ 139 h 139"/>
                            <a:gd name="T50" fmla="*/ 56 w 144"/>
                            <a:gd name="T51" fmla="*/ 130 h 139"/>
                            <a:gd name="T52" fmla="*/ 41 w 144"/>
                            <a:gd name="T53" fmla="*/ 78 h 139"/>
                            <a:gd name="T54" fmla="*/ 41 w 144"/>
                            <a:gd name="T55" fmla="*/ 76 h 139"/>
                            <a:gd name="T56" fmla="*/ 41 w 144"/>
                            <a:gd name="T57" fmla="*/ 34 h 139"/>
                            <a:gd name="T58" fmla="*/ 124 w 144"/>
                            <a:gd name="T59" fmla="*/ 0 h 139"/>
                            <a:gd name="T60" fmla="*/ 124 w 144"/>
                            <a:gd name="T61" fmla="*/ 113 h 139"/>
                            <a:gd name="T62" fmla="*/ 48 w 144"/>
                            <a:gd name="T63" fmla="*/ 78 h 139"/>
                            <a:gd name="T64" fmla="*/ 48 w 144"/>
                            <a:gd name="T65" fmla="*/ 35 h 139"/>
                            <a:gd name="T66" fmla="*/ 124 w 144"/>
                            <a:gd name="T67" fmla="*/ 0 h 13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44"/>
                            <a:gd name="T103" fmla="*/ 0 h 139"/>
                            <a:gd name="T104" fmla="*/ 144 w 144"/>
                            <a:gd name="T105" fmla="*/ 139 h 13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44" h="139">
                              <a:moveTo>
                                <a:pt x="132" y="31"/>
                              </a:moveTo>
                              <a:cubicBezTo>
                                <a:pt x="139" y="34"/>
                                <a:pt x="144" y="45"/>
                                <a:pt x="144" y="56"/>
                              </a:cubicBezTo>
                              <a:cubicBezTo>
                                <a:pt x="144" y="68"/>
                                <a:pt x="139" y="78"/>
                                <a:pt x="132" y="82"/>
                              </a:cubicBezTo>
                              <a:cubicBezTo>
                                <a:pt x="132" y="31"/>
                                <a:pt x="132" y="31"/>
                                <a:pt x="132" y="31"/>
                              </a:cubicBezTo>
                              <a:close/>
                              <a:moveTo>
                                <a:pt x="41" y="34"/>
                              </a:moveTo>
                              <a:cubicBezTo>
                                <a:pt x="6" y="34"/>
                                <a:pt x="6" y="34"/>
                                <a:pt x="6" y="34"/>
                              </a:cubicBezTo>
                              <a:cubicBezTo>
                                <a:pt x="2" y="34"/>
                                <a:pt x="0" y="37"/>
                                <a:pt x="0" y="40"/>
                              </a:cubicBezTo>
                              <a:cubicBezTo>
                                <a:pt x="0" y="43"/>
                                <a:pt x="0" y="43"/>
                                <a:pt x="0" y="43"/>
                              </a:cubicBezTo>
                              <a:cubicBezTo>
                                <a:pt x="9" y="43"/>
                                <a:pt x="9" y="43"/>
                                <a:pt x="9" y="43"/>
                              </a:cubicBezTo>
                              <a:cubicBezTo>
                                <a:pt x="9" y="48"/>
                                <a:pt x="9" y="48"/>
                                <a:pt x="9" y="48"/>
                              </a:cubicBezTo>
                              <a:cubicBezTo>
                                <a:pt x="0" y="48"/>
                                <a:pt x="0" y="48"/>
                                <a:pt x="0" y="48"/>
                              </a:cubicBezTo>
                              <a:cubicBezTo>
                                <a:pt x="0" y="54"/>
                                <a:pt x="0" y="54"/>
                                <a:pt x="0" y="54"/>
                              </a:cubicBezTo>
                              <a:cubicBezTo>
                                <a:pt x="3" y="54"/>
                                <a:pt x="6" y="54"/>
                                <a:pt x="9" y="54"/>
                              </a:cubicBezTo>
                              <a:cubicBezTo>
                                <a:pt x="9" y="56"/>
                                <a:pt x="9" y="57"/>
                                <a:pt x="9" y="59"/>
                              </a:cubicBezTo>
                              <a:cubicBezTo>
                                <a:pt x="6" y="59"/>
                                <a:pt x="3" y="59"/>
                                <a:pt x="0" y="59"/>
                              </a:cubicBezTo>
                              <a:cubicBezTo>
                                <a:pt x="0" y="65"/>
                                <a:pt x="0" y="65"/>
                                <a:pt x="0" y="65"/>
                              </a:cubicBezTo>
                              <a:cubicBezTo>
                                <a:pt x="9" y="65"/>
                                <a:pt x="9" y="65"/>
                                <a:pt x="9" y="65"/>
                              </a:cubicBezTo>
                              <a:cubicBezTo>
                                <a:pt x="9" y="70"/>
                                <a:pt x="9" y="70"/>
                                <a:pt x="9" y="70"/>
                              </a:cubicBezTo>
                              <a:cubicBezTo>
                                <a:pt x="0" y="70"/>
                                <a:pt x="0" y="70"/>
                                <a:pt x="0" y="70"/>
                              </a:cubicBezTo>
                              <a:cubicBezTo>
                                <a:pt x="0" y="73"/>
                                <a:pt x="0" y="73"/>
                                <a:pt x="0" y="73"/>
                              </a:cubicBezTo>
                              <a:cubicBezTo>
                                <a:pt x="0" y="76"/>
                                <a:pt x="2" y="79"/>
                                <a:pt x="6" y="79"/>
                              </a:cubicBezTo>
                              <a:cubicBezTo>
                                <a:pt x="19" y="79"/>
                                <a:pt x="19" y="79"/>
                                <a:pt x="19" y="79"/>
                              </a:cubicBezTo>
                              <a:cubicBezTo>
                                <a:pt x="19" y="97"/>
                                <a:pt x="24" y="118"/>
                                <a:pt x="30" y="133"/>
                              </a:cubicBezTo>
                              <a:cubicBezTo>
                                <a:pt x="31" y="135"/>
                                <a:pt x="33" y="139"/>
                                <a:pt x="38" y="139"/>
                              </a:cubicBezTo>
                              <a:cubicBezTo>
                                <a:pt x="52" y="139"/>
                                <a:pt x="52" y="139"/>
                                <a:pt x="52" y="139"/>
                              </a:cubicBezTo>
                              <a:cubicBezTo>
                                <a:pt x="58" y="139"/>
                                <a:pt x="57" y="134"/>
                                <a:pt x="56" y="130"/>
                              </a:cubicBezTo>
                              <a:cubicBezTo>
                                <a:pt x="49" y="114"/>
                                <a:pt x="41" y="96"/>
                                <a:pt x="41" y="78"/>
                              </a:cubicBezTo>
                              <a:cubicBezTo>
                                <a:pt x="41" y="76"/>
                                <a:pt x="41" y="76"/>
                                <a:pt x="41" y="76"/>
                              </a:cubicBezTo>
                              <a:cubicBezTo>
                                <a:pt x="41" y="34"/>
                                <a:pt x="41" y="34"/>
                                <a:pt x="41" y="34"/>
                              </a:cubicBezTo>
                              <a:close/>
                              <a:moveTo>
                                <a:pt x="124" y="0"/>
                              </a:moveTo>
                              <a:cubicBezTo>
                                <a:pt x="124" y="113"/>
                                <a:pt x="124" y="113"/>
                                <a:pt x="124" y="113"/>
                              </a:cubicBezTo>
                              <a:cubicBezTo>
                                <a:pt x="48" y="78"/>
                                <a:pt x="48" y="78"/>
                                <a:pt x="48" y="78"/>
                              </a:cubicBezTo>
                              <a:cubicBezTo>
                                <a:pt x="48" y="35"/>
                                <a:pt x="48" y="35"/>
                                <a:pt x="48" y="35"/>
                              </a:cubicBezTo>
                              <a:cubicBezTo>
                                <a:pt x="124" y="0"/>
                                <a:pt x="124" y="0"/>
                                <a:pt x="124" y="0"/>
                              </a:cubicBezTo>
                              <a:close/>
                            </a:path>
                          </a:pathLst>
                        </a:custGeom>
                        <a:solidFill>
                          <a:schemeClr val="bg1"/>
                        </a:solidFill>
                        <a:ln>
                          <a:noFill/>
                        </a:ln>
                      </p:spPr>
                      <p:txBody>
                        <a:bodyPr/>
                        <a:lstStyle/>
                        <a:p>
                          <a:endParaRPr lang="zh-CN" altLang="zh-CN" sz="100">
                            <a:latin typeface="微软雅黑" panose="020B0503020204020204" pitchFamily="34" charset="-122"/>
                            <a:ea typeface="微软雅黑" panose="020B0503020204020204" pitchFamily="34" charset="-122"/>
                            <a:sym typeface="宋体" panose="02010600030101010101" pitchFamily="2" charset="-122"/>
                          </a:endParaRPr>
                        </a:p>
                      </p:txBody>
                    </p:sp>
                    <p:sp>
                      <p:nvSpPr>
                        <p:cNvPr id="46" name="Oval 36"/>
                        <p:cNvSpPr>
                          <a:spLocks noChangeArrowheads="1"/>
                        </p:cNvSpPr>
                        <p:nvPr/>
                      </p:nvSpPr>
                      <p:spPr bwMode="auto">
                        <a:xfrm>
                          <a:off x="6339" y="5015"/>
                          <a:ext cx="1164" cy="1160"/>
                        </a:xfrm>
                        <a:prstGeom prst="ellipse">
                          <a:avLst/>
                        </a:prstGeom>
                        <a:solidFill>
                          <a:srgbClr val="002060"/>
                        </a:solidFill>
                        <a:ln>
                          <a:solidFill>
                            <a:srgbClr val="002060"/>
                          </a:solidFill>
                        </a:ln>
                      </p:spPr>
                      <p:txBody>
                        <a:bodyPr/>
                        <a:lstStyle/>
                        <a:p>
                          <a:endParaRPr lang="zh-CN" altLang="zh-CN" sz="100">
                            <a:latin typeface="微软雅黑" panose="020B0503020204020204" pitchFamily="34" charset="-122"/>
                            <a:ea typeface="微软雅黑" panose="020B0503020204020204" pitchFamily="34" charset="-122"/>
                            <a:sym typeface="宋体" panose="02010600030101010101" pitchFamily="2" charset="-122"/>
                          </a:endParaRPr>
                        </a:p>
                      </p:txBody>
                    </p:sp>
                    <p:sp>
                      <p:nvSpPr>
                        <p:cNvPr id="47" name="Oval 38"/>
                        <p:cNvSpPr>
                          <a:spLocks noChangeArrowheads="1"/>
                        </p:cNvSpPr>
                        <p:nvPr/>
                      </p:nvSpPr>
                      <p:spPr bwMode="auto">
                        <a:xfrm>
                          <a:off x="6476" y="5153"/>
                          <a:ext cx="886" cy="886"/>
                        </a:xfrm>
                        <a:prstGeom prst="ellipse">
                          <a:avLst/>
                        </a:prstGeom>
                        <a:solidFill>
                          <a:srgbClr val="C00000"/>
                        </a:solidFill>
                        <a:ln>
                          <a:noFill/>
                        </a:ln>
                      </p:spPr>
                      <p:txBody>
                        <a:bodyPr/>
                        <a:lstStyle/>
                        <a:p>
                          <a:endParaRPr lang="zh-CN" altLang="zh-CN" sz="100">
                            <a:latin typeface="微软雅黑" panose="020B0503020204020204" pitchFamily="34" charset="-122"/>
                            <a:ea typeface="微软雅黑" panose="020B0503020204020204" pitchFamily="34" charset="-122"/>
                            <a:sym typeface="宋体" panose="02010600030101010101" pitchFamily="2" charset="-122"/>
                          </a:endParaRPr>
                        </a:p>
                      </p:txBody>
                    </p:sp>
                    <p:sp>
                      <p:nvSpPr>
                        <p:cNvPr id="48" name="Freeform 40"/>
                        <p:cNvSpPr>
                          <a:spLocks noEditPoints="1" noChangeArrowheads="1"/>
                        </p:cNvSpPr>
                        <p:nvPr/>
                      </p:nvSpPr>
                      <p:spPr bwMode="auto">
                        <a:xfrm>
                          <a:off x="6557" y="5402"/>
                          <a:ext cx="612" cy="520"/>
                        </a:xfrm>
                        <a:custGeom>
                          <a:avLst/>
                          <a:gdLst>
                            <a:gd name="T0" fmla="*/ 138 w 152"/>
                            <a:gd name="T1" fmla="*/ 38 h 129"/>
                            <a:gd name="T2" fmla="*/ 136 w 152"/>
                            <a:gd name="T3" fmla="*/ 46 h 129"/>
                            <a:gd name="T4" fmla="*/ 79 w 152"/>
                            <a:gd name="T5" fmla="*/ 54 h 129"/>
                            <a:gd name="T6" fmla="*/ 76 w 152"/>
                            <a:gd name="T7" fmla="*/ 30 h 129"/>
                            <a:gd name="T8" fmla="*/ 76 w 152"/>
                            <a:gd name="T9" fmla="*/ 30 h 129"/>
                            <a:gd name="T10" fmla="*/ 42 w 152"/>
                            <a:gd name="T11" fmla="*/ 36 h 129"/>
                            <a:gd name="T12" fmla="*/ 42 w 152"/>
                            <a:gd name="T13" fmla="*/ 37 h 129"/>
                            <a:gd name="T14" fmla="*/ 46 w 152"/>
                            <a:gd name="T15" fmla="*/ 47 h 129"/>
                            <a:gd name="T16" fmla="*/ 130 w 152"/>
                            <a:gd name="T17" fmla="*/ 62 h 129"/>
                            <a:gd name="T18" fmla="*/ 100 w 152"/>
                            <a:gd name="T19" fmla="*/ 70 h 129"/>
                            <a:gd name="T20" fmla="*/ 66 w 152"/>
                            <a:gd name="T21" fmla="*/ 101 h 129"/>
                            <a:gd name="T22" fmla="*/ 66 w 152"/>
                            <a:gd name="T23" fmla="*/ 101 h 129"/>
                            <a:gd name="T24" fmla="*/ 59 w 152"/>
                            <a:gd name="T25" fmla="*/ 115 h 129"/>
                            <a:gd name="T26" fmla="*/ 31 w 152"/>
                            <a:gd name="T27" fmla="*/ 6 h 129"/>
                            <a:gd name="T28" fmla="*/ 30 w 152"/>
                            <a:gd name="T29" fmla="*/ 3 h 129"/>
                            <a:gd name="T30" fmla="*/ 29 w 152"/>
                            <a:gd name="T31" fmla="*/ 1 h 129"/>
                            <a:gd name="T32" fmla="*/ 45 w 152"/>
                            <a:gd name="T33" fmla="*/ 46 h 129"/>
                            <a:gd name="T34" fmla="*/ 45 w 152"/>
                            <a:gd name="T35" fmla="*/ 47 h 129"/>
                            <a:gd name="T36" fmla="*/ 46 w 152"/>
                            <a:gd name="T37" fmla="*/ 47 h 129"/>
                            <a:gd name="T38" fmla="*/ 46 w 152"/>
                            <a:gd name="T39" fmla="*/ 48 h 129"/>
                            <a:gd name="T40" fmla="*/ 48 w 152"/>
                            <a:gd name="T41" fmla="*/ 54 h 129"/>
                            <a:gd name="T42" fmla="*/ 42 w 152"/>
                            <a:gd name="T43" fmla="*/ 37 h 129"/>
                            <a:gd name="T44" fmla="*/ 39 w 152"/>
                            <a:gd name="T45" fmla="*/ 30 h 129"/>
                            <a:gd name="T46" fmla="*/ 40 w 152"/>
                            <a:gd name="T47" fmla="*/ 31 h 129"/>
                            <a:gd name="T48" fmla="*/ 40 w 152"/>
                            <a:gd name="T49" fmla="*/ 32 h 129"/>
                            <a:gd name="T50" fmla="*/ 41 w 152"/>
                            <a:gd name="T51" fmla="*/ 33 h 129"/>
                            <a:gd name="T52" fmla="*/ 41 w 152"/>
                            <a:gd name="T53" fmla="*/ 34 h 129"/>
                            <a:gd name="T54" fmla="*/ 41 w 152"/>
                            <a:gd name="T55" fmla="*/ 34 h 129"/>
                            <a:gd name="T56" fmla="*/ 41 w 152"/>
                            <a:gd name="T57" fmla="*/ 35 h 129"/>
                            <a:gd name="T58" fmla="*/ 42 w 152"/>
                            <a:gd name="T59" fmla="*/ 37 h 129"/>
                            <a:gd name="T60" fmla="*/ 42 w 152"/>
                            <a:gd name="T61" fmla="*/ 37 h 129"/>
                            <a:gd name="T62" fmla="*/ 115 w 152"/>
                            <a:gd name="T63" fmla="*/ 129 h 129"/>
                            <a:gd name="T64" fmla="*/ 121 w 152"/>
                            <a:gd name="T65" fmla="*/ 115 h 129"/>
                            <a:gd name="T66" fmla="*/ 0 w 152"/>
                            <a:gd name="T67" fmla="*/ 0 h 129"/>
                            <a:gd name="T68" fmla="*/ 29 w 152"/>
                            <a:gd name="T69" fmla="*/ 1 h 129"/>
                            <a:gd name="T70" fmla="*/ 29 w 152"/>
                            <a:gd name="T71" fmla="*/ 1 h 129"/>
                            <a:gd name="T72" fmla="*/ 29 w 152"/>
                            <a:gd name="T73" fmla="*/ 2 h 129"/>
                            <a:gd name="T74" fmla="*/ 30 w 152"/>
                            <a:gd name="T75" fmla="*/ 3 h 129"/>
                            <a:gd name="T76" fmla="*/ 30 w 152"/>
                            <a:gd name="T77" fmla="*/ 3 h 129"/>
                            <a:gd name="T78" fmla="*/ 30 w 152"/>
                            <a:gd name="T79" fmla="*/ 3 h 129"/>
                            <a:gd name="T80" fmla="*/ 30 w 152"/>
                            <a:gd name="T81" fmla="*/ 4 h 129"/>
                            <a:gd name="T82" fmla="*/ 30 w 152"/>
                            <a:gd name="T83" fmla="*/ 4 h 129"/>
                            <a:gd name="T84" fmla="*/ 30 w 152"/>
                            <a:gd name="T85" fmla="*/ 5 h 129"/>
                            <a:gd name="T86" fmla="*/ 31 w 152"/>
                            <a:gd name="T87" fmla="*/ 6 h 129"/>
                            <a:gd name="T88" fmla="*/ 32 w 152"/>
                            <a:gd name="T89" fmla="*/ 8 h 129"/>
                            <a:gd name="T90" fmla="*/ 106 w 152"/>
                            <a:gd name="T91" fmla="*/ 22 h 129"/>
                            <a:gd name="T92" fmla="*/ 152 w 152"/>
                            <a:gd name="T93" fmla="*/ 22 h 129"/>
                            <a:gd name="T94" fmla="*/ 106 w 152"/>
                            <a:gd name="T95" fmla="*/ 78 h 129"/>
                            <a:gd name="T96" fmla="*/ 57 w 152"/>
                            <a:gd name="T97" fmla="*/ 78 h 129"/>
                            <a:gd name="T98" fmla="*/ 65 w 152"/>
                            <a:gd name="T99" fmla="*/ 101 h 129"/>
                            <a:gd name="T100" fmla="*/ 48 w 152"/>
                            <a:gd name="T101" fmla="*/ 78 h 129"/>
                            <a:gd name="T102" fmla="*/ 0 w 152"/>
                            <a:gd name="T103" fmla="*/ 0 h 129"/>
                            <a:gd name="T104" fmla="*/ 51 w 152"/>
                            <a:gd name="T105" fmla="*/ 62 h 12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52"/>
                            <a:gd name="T160" fmla="*/ 0 h 129"/>
                            <a:gd name="T161" fmla="*/ 152 w 152"/>
                            <a:gd name="T162" fmla="*/ 129 h 12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52" h="129">
                              <a:moveTo>
                                <a:pt x="112" y="38"/>
                              </a:moveTo>
                              <a:cubicBezTo>
                                <a:pt x="112" y="35"/>
                                <a:pt x="113" y="33"/>
                                <a:pt x="113" y="30"/>
                              </a:cubicBezTo>
                              <a:cubicBezTo>
                                <a:pt x="141" y="30"/>
                                <a:pt x="141" y="30"/>
                                <a:pt x="141" y="30"/>
                              </a:cubicBezTo>
                              <a:cubicBezTo>
                                <a:pt x="140" y="33"/>
                                <a:pt x="139" y="35"/>
                                <a:pt x="138" y="38"/>
                              </a:cubicBezTo>
                              <a:cubicBezTo>
                                <a:pt x="130" y="38"/>
                                <a:pt x="121" y="38"/>
                                <a:pt x="112" y="38"/>
                              </a:cubicBezTo>
                              <a:close/>
                              <a:moveTo>
                                <a:pt x="110" y="54"/>
                              </a:moveTo>
                              <a:cubicBezTo>
                                <a:pt x="110" y="51"/>
                                <a:pt x="110" y="48"/>
                                <a:pt x="111" y="46"/>
                              </a:cubicBezTo>
                              <a:cubicBezTo>
                                <a:pt x="119" y="46"/>
                                <a:pt x="128" y="46"/>
                                <a:pt x="136" y="46"/>
                              </a:cubicBezTo>
                              <a:cubicBezTo>
                                <a:pt x="135" y="48"/>
                                <a:pt x="134" y="51"/>
                                <a:pt x="133" y="54"/>
                              </a:cubicBezTo>
                              <a:cubicBezTo>
                                <a:pt x="125" y="54"/>
                                <a:pt x="118" y="54"/>
                                <a:pt x="110" y="54"/>
                              </a:cubicBezTo>
                              <a:close/>
                              <a:moveTo>
                                <a:pt x="78" y="46"/>
                              </a:moveTo>
                              <a:cubicBezTo>
                                <a:pt x="78" y="48"/>
                                <a:pt x="78" y="51"/>
                                <a:pt x="79" y="54"/>
                              </a:cubicBezTo>
                              <a:cubicBezTo>
                                <a:pt x="86" y="54"/>
                                <a:pt x="94" y="54"/>
                                <a:pt x="102" y="54"/>
                              </a:cubicBezTo>
                              <a:cubicBezTo>
                                <a:pt x="102" y="51"/>
                                <a:pt x="102" y="48"/>
                                <a:pt x="103" y="46"/>
                              </a:cubicBezTo>
                              <a:cubicBezTo>
                                <a:pt x="95" y="46"/>
                                <a:pt x="86" y="46"/>
                                <a:pt x="78" y="46"/>
                              </a:cubicBezTo>
                              <a:close/>
                              <a:moveTo>
                                <a:pt x="76" y="30"/>
                              </a:moveTo>
                              <a:cubicBezTo>
                                <a:pt x="76" y="33"/>
                                <a:pt x="76" y="35"/>
                                <a:pt x="77" y="38"/>
                              </a:cubicBezTo>
                              <a:cubicBezTo>
                                <a:pt x="86" y="38"/>
                                <a:pt x="95" y="38"/>
                                <a:pt x="104" y="38"/>
                              </a:cubicBezTo>
                              <a:cubicBezTo>
                                <a:pt x="104" y="35"/>
                                <a:pt x="105" y="33"/>
                                <a:pt x="105" y="30"/>
                              </a:cubicBezTo>
                              <a:cubicBezTo>
                                <a:pt x="76" y="30"/>
                                <a:pt x="76" y="30"/>
                                <a:pt x="76" y="30"/>
                              </a:cubicBezTo>
                              <a:close/>
                              <a:moveTo>
                                <a:pt x="42" y="37"/>
                              </a:moveTo>
                              <a:cubicBezTo>
                                <a:pt x="42" y="37"/>
                                <a:pt x="42" y="37"/>
                                <a:pt x="42" y="37"/>
                              </a:cubicBezTo>
                              <a:cubicBezTo>
                                <a:pt x="42" y="37"/>
                                <a:pt x="42" y="37"/>
                                <a:pt x="42" y="37"/>
                              </a:cubicBezTo>
                              <a:close/>
                              <a:moveTo>
                                <a:pt x="42" y="36"/>
                              </a:moveTo>
                              <a:cubicBezTo>
                                <a:pt x="42" y="36"/>
                                <a:pt x="42" y="36"/>
                                <a:pt x="42" y="36"/>
                              </a:cubicBezTo>
                              <a:cubicBezTo>
                                <a:pt x="42" y="36"/>
                                <a:pt x="42" y="36"/>
                                <a:pt x="42" y="36"/>
                              </a:cubicBezTo>
                              <a:cubicBezTo>
                                <a:pt x="42" y="36"/>
                                <a:pt x="42" y="36"/>
                                <a:pt x="42" y="36"/>
                              </a:cubicBezTo>
                              <a:cubicBezTo>
                                <a:pt x="42" y="36"/>
                                <a:pt x="42" y="37"/>
                                <a:pt x="42" y="37"/>
                              </a:cubicBezTo>
                              <a:cubicBezTo>
                                <a:pt x="42" y="37"/>
                                <a:pt x="42" y="37"/>
                                <a:pt x="42" y="37"/>
                              </a:cubicBezTo>
                              <a:cubicBezTo>
                                <a:pt x="42" y="36"/>
                                <a:pt x="42" y="36"/>
                                <a:pt x="42" y="36"/>
                              </a:cubicBezTo>
                              <a:close/>
                              <a:moveTo>
                                <a:pt x="46" y="47"/>
                              </a:moveTo>
                              <a:cubicBezTo>
                                <a:pt x="46" y="47"/>
                                <a:pt x="46" y="47"/>
                                <a:pt x="46" y="47"/>
                              </a:cubicBezTo>
                              <a:cubicBezTo>
                                <a:pt x="46" y="47"/>
                                <a:pt x="46" y="47"/>
                                <a:pt x="46" y="47"/>
                              </a:cubicBezTo>
                              <a:close/>
                              <a:moveTo>
                                <a:pt x="107" y="70"/>
                              </a:moveTo>
                              <a:cubicBezTo>
                                <a:pt x="127" y="70"/>
                                <a:pt x="127" y="70"/>
                                <a:pt x="127" y="70"/>
                              </a:cubicBezTo>
                              <a:cubicBezTo>
                                <a:pt x="128" y="67"/>
                                <a:pt x="129" y="64"/>
                                <a:pt x="130" y="62"/>
                              </a:cubicBezTo>
                              <a:cubicBezTo>
                                <a:pt x="123" y="62"/>
                                <a:pt x="116" y="62"/>
                                <a:pt x="108" y="62"/>
                              </a:cubicBezTo>
                              <a:cubicBezTo>
                                <a:pt x="108" y="64"/>
                                <a:pt x="108" y="67"/>
                                <a:pt x="107" y="70"/>
                              </a:cubicBezTo>
                              <a:close/>
                              <a:moveTo>
                                <a:pt x="81" y="70"/>
                              </a:moveTo>
                              <a:cubicBezTo>
                                <a:pt x="100" y="70"/>
                                <a:pt x="100" y="70"/>
                                <a:pt x="100" y="70"/>
                              </a:cubicBezTo>
                              <a:cubicBezTo>
                                <a:pt x="100" y="67"/>
                                <a:pt x="100" y="64"/>
                                <a:pt x="101" y="62"/>
                              </a:cubicBezTo>
                              <a:cubicBezTo>
                                <a:pt x="94" y="62"/>
                                <a:pt x="87" y="62"/>
                                <a:pt x="80" y="62"/>
                              </a:cubicBezTo>
                              <a:cubicBezTo>
                                <a:pt x="80" y="64"/>
                                <a:pt x="81" y="67"/>
                                <a:pt x="81" y="70"/>
                              </a:cubicBezTo>
                              <a:close/>
                              <a:moveTo>
                                <a:pt x="66" y="101"/>
                              </a:moveTo>
                              <a:cubicBezTo>
                                <a:pt x="73" y="101"/>
                                <a:pt x="79" y="108"/>
                                <a:pt x="79" y="115"/>
                              </a:cubicBezTo>
                              <a:cubicBezTo>
                                <a:pt x="79" y="123"/>
                                <a:pt x="73" y="129"/>
                                <a:pt x="66" y="129"/>
                              </a:cubicBezTo>
                              <a:cubicBezTo>
                                <a:pt x="58" y="129"/>
                                <a:pt x="52" y="123"/>
                                <a:pt x="52" y="115"/>
                              </a:cubicBezTo>
                              <a:cubicBezTo>
                                <a:pt x="52" y="108"/>
                                <a:pt x="58" y="101"/>
                                <a:pt x="66" y="101"/>
                              </a:cubicBezTo>
                              <a:close/>
                              <a:moveTo>
                                <a:pt x="66" y="109"/>
                              </a:moveTo>
                              <a:cubicBezTo>
                                <a:pt x="69" y="109"/>
                                <a:pt x="72" y="112"/>
                                <a:pt x="72" y="115"/>
                              </a:cubicBezTo>
                              <a:cubicBezTo>
                                <a:pt x="72" y="119"/>
                                <a:pt x="69" y="121"/>
                                <a:pt x="66" y="121"/>
                              </a:cubicBezTo>
                              <a:cubicBezTo>
                                <a:pt x="62" y="121"/>
                                <a:pt x="59" y="119"/>
                                <a:pt x="59" y="115"/>
                              </a:cubicBezTo>
                              <a:cubicBezTo>
                                <a:pt x="59" y="112"/>
                                <a:pt x="62" y="109"/>
                                <a:pt x="66" y="109"/>
                              </a:cubicBezTo>
                              <a:close/>
                              <a:moveTo>
                                <a:pt x="31" y="6"/>
                              </a:moveTo>
                              <a:cubicBezTo>
                                <a:pt x="31" y="6"/>
                                <a:pt x="31" y="7"/>
                                <a:pt x="31" y="7"/>
                              </a:cubicBezTo>
                              <a:cubicBezTo>
                                <a:pt x="31" y="6"/>
                                <a:pt x="31" y="6"/>
                                <a:pt x="31" y="6"/>
                              </a:cubicBezTo>
                              <a:close/>
                              <a:moveTo>
                                <a:pt x="30" y="4"/>
                              </a:moveTo>
                              <a:cubicBezTo>
                                <a:pt x="30" y="4"/>
                                <a:pt x="30" y="4"/>
                                <a:pt x="30" y="4"/>
                              </a:cubicBezTo>
                              <a:cubicBezTo>
                                <a:pt x="30" y="4"/>
                                <a:pt x="30" y="4"/>
                                <a:pt x="30" y="4"/>
                              </a:cubicBezTo>
                              <a:close/>
                              <a:moveTo>
                                <a:pt x="30" y="3"/>
                              </a:moveTo>
                              <a:cubicBezTo>
                                <a:pt x="30" y="3"/>
                                <a:pt x="30" y="3"/>
                                <a:pt x="30" y="4"/>
                              </a:cubicBezTo>
                              <a:cubicBezTo>
                                <a:pt x="30" y="3"/>
                                <a:pt x="30" y="3"/>
                                <a:pt x="30" y="3"/>
                              </a:cubicBezTo>
                              <a:close/>
                              <a:moveTo>
                                <a:pt x="29" y="0"/>
                              </a:moveTo>
                              <a:cubicBezTo>
                                <a:pt x="29" y="0"/>
                                <a:pt x="29" y="1"/>
                                <a:pt x="29" y="1"/>
                              </a:cubicBezTo>
                              <a:cubicBezTo>
                                <a:pt x="29" y="0"/>
                                <a:pt x="29" y="0"/>
                                <a:pt x="29" y="0"/>
                              </a:cubicBezTo>
                              <a:close/>
                              <a:moveTo>
                                <a:pt x="45" y="46"/>
                              </a:moveTo>
                              <a:cubicBezTo>
                                <a:pt x="45" y="46"/>
                                <a:pt x="45" y="46"/>
                                <a:pt x="45" y="46"/>
                              </a:cubicBezTo>
                              <a:cubicBezTo>
                                <a:pt x="45" y="46"/>
                                <a:pt x="45" y="46"/>
                                <a:pt x="45" y="46"/>
                              </a:cubicBezTo>
                              <a:cubicBezTo>
                                <a:pt x="45" y="46"/>
                                <a:pt x="45" y="46"/>
                                <a:pt x="45" y="46"/>
                              </a:cubicBezTo>
                              <a:cubicBezTo>
                                <a:pt x="45" y="46"/>
                                <a:pt x="45" y="46"/>
                                <a:pt x="45" y="46"/>
                              </a:cubicBezTo>
                              <a:cubicBezTo>
                                <a:pt x="45" y="47"/>
                                <a:pt x="45" y="47"/>
                                <a:pt x="45" y="47"/>
                              </a:cubicBezTo>
                              <a:cubicBezTo>
                                <a:pt x="45" y="47"/>
                                <a:pt x="45" y="47"/>
                                <a:pt x="45" y="47"/>
                              </a:cubicBezTo>
                              <a:cubicBezTo>
                                <a:pt x="45" y="47"/>
                                <a:pt x="45" y="47"/>
                                <a:pt x="45" y="47"/>
                              </a:cubicBezTo>
                              <a:cubicBezTo>
                                <a:pt x="45" y="47"/>
                                <a:pt x="45" y="47"/>
                                <a:pt x="46" y="47"/>
                              </a:cubicBezTo>
                              <a:cubicBezTo>
                                <a:pt x="46" y="47"/>
                                <a:pt x="46" y="47"/>
                                <a:pt x="46" y="47"/>
                              </a:cubicBezTo>
                              <a:cubicBezTo>
                                <a:pt x="46" y="47"/>
                                <a:pt x="46" y="47"/>
                                <a:pt x="46" y="47"/>
                              </a:cubicBezTo>
                              <a:cubicBezTo>
                                <a:pt x="46" y="47"/>
                                <a:pt x="46" y="47"/>
                                <a:pt x="46" y="47"/>
                              </a:cubicBezTo>
                              <a:cubicBezTo>
                                <a:pt x="46" y="47"/>
                                <a:pt x="46" y="47"/>
                                <a:pt x="46" y="47"/>
                              </a:cubicBezTo>
                              <a:cubicBezTo>
                                <a:pt x="46" y="47"/>
                                <a:pt x="46" y="47"/>
                                <a:pt x="46" y="48"/>
                              </a:cubicBezTo>
                              <a:cubicBezTo>
                                <a:pt x="46" y="48"/>
                                <a:pt x="46" y="48"/>
                                <a:pt x="46" y="48"/>
                              </a:cubicBezTo>
                              <a:cubicBezTo>
                                <a:pt x="46" y="48"/>
                                <a:pt x="46" y="48"/>
                                <a:pt x="46" y="48"/>
                              </a:cubicBezTo>
                              <a:cubicBezTo>
                                <a:pt x="46" y="48"/>
                                <a:pt x="46" y="48"/>
                                <a:pt x="46" y="48"/>
                              </a:cubicBezTo>
                              <a:cubicBezTo>
                                <a:pt x="46" y="48"/>
                                <a:pt x="46" y="48"/>
                                <a:pt x="46" y="48"/>
                              </a:cubicBezTo>
                              <a:cubicBezTo>
                                <a:pt x="47" y="50"/>
                                <a:pt x="47" y="52"/>
                                <a:pt x="48" y="54"/>
                              </a:cubicBezTo>
                              <a:cubicBezTo>
                                <a:pt x="55" y="54"/>
                                <a:pt x="63" y="54"/>
                                <a:pt x="71" y="54"/>
                              </a:cubicBezTo>
                              <a:cubicBezTo>
                                <a:pt x="71" y="51"/>
                                <a:pt x="70" y="48"/>
                                <a:pt x="70" y="46"/>
                              </a:cubicBezTo>
                              <a:cubicBezTo>
                                <a:pt x="61" y="46"/>
                                <a:pt x="53" y="46"/>
                                <a:pt x="45" y="46"/>
                              </a:cubicBezTo>
                              <a:close/>
                              <a:moveTo>
                                <a:pt x="42" y="37"/>
                              </a:moveTo>
                              <a:cubicBezTo>
                                <a:pt x="42" y="38"/>
                                <a:pt x="42" y="38"/>
                                <a:pt x="42" y="38"/>
                              </a:cubicBezTo>
                              <a:cubicBezTo>
                                <a:pt x="51" y="38"/>
                                <a:pt x="60" y="38"/>
                                <a:pt x="69" y="38"/>
                              </a:cubicBezTo>
                              <a:cubicBezTo>
                                <a:pt x="68" y="35"/>
                                <a:pt x="68" y="33"/>
                                <a:pt x="68" y="30"/>
                              </a:cubicBezTo>
                              <a:cubicBezTo>
                                <a:pt x="39" y="30"/>
                                <a:pt x="39" y="30"/>
                                <a:pt x="39" y="30"/>
                              </a:cubicBezTo>
                              <a:cubicBezTo>
                                <a:pt x="39" y="30"/>
                                <a:pt x="39" y="30"/>
                                <a:pt x="39" y="30"/>
                              </a:cubicBezTo>
                              <a:cubicBezTo>
                                <a:pt x="39" y="30"/>
                                <a:pt x="40" y="30"/>
                                <a:pt x="40" y="31"/>
                              </a:cubicBezTo>
                              <a:cubicBezTo>
                                <a:pt x="40" y="31"/>
                                <a:pt x="40" y="31"/>
                                <a:pt x="40" y="31"/>
                              </a:cubicBezTo>
                              <a:cubicBezTo>
                                <a:pt x="40" y="31"/>
                                <a:pt x="40" y="31"/>
                                <a:pt x="40" y="31"/>
                              </a:cubicBezTo>
                              <a:cubicBezTo>
                                <a:pt x="40" y="31"/>
                                <a:pt x="40" y="31"/>
                                <a:pt x="40" y="31"/>
                              </a:cubicBezTo>
                              <a:cubicBezTo>
                                <a:pt x="40" y="31"/>
                                <a:pt x="40" y="31"/>
                                <a:pt x="40" y="31"/>
                              </a:cubicBezTo>
                              <a:cubicBezTo>
                                <a:pt x="40" y="31"/>
                                <a:pt x="40" y="31"/>
                                <a:pt x="40" y="31"/>
                              </a:cubicBezTo>
                              <a:cubicBezTo>
                                <a:pt x="40" y="31"/>
                                <a:pt x="40" y="31"/>
                                <a:pt x="40" y="32"/>
                              </a:cubicBezTo>
                              <a:cubicBezTo>
                                <a:pt x="40" y="32"/>
                                <a:pt x="40" y="32"/>
                                <a:pt x="40" y="32"/>
                              </a:cubicBezTo>
                              <a:cubicBezTo>
                                <a:pt x="40" y="32"/>
                                <a:pt x="40" y="32"/>
                                <a:pt x="40" y="32"/>
                              </a:cubicBezTo>
                              <a:cubicBezTo>
                                <a:pt x="40" y="32"/>
                                <a:pt x="40" y="32"/>
                                <a:pt x="40" y="32"/>
                              </a:cubicBezTo>
                              <a:cubicBezTo>
                                <a:pt x="40" y="32"/>
                                <a:pt x="40" y="33"/>
                                <a:pt x="41" y="33"/>
                              </a:cubicBezTo>
                              <a:cubicBezTo>
                                <a:pt x="41" y="33"/>
                                <a:pt x="41" y="33"/>
                                <a:pt x="41" y="33"/>
                              </a:cubicBezTo>
                              <a:cubicBezTo>
                                <a:pt x="41" y="33"/>
                                <a:pt x="41" y="33"/>
                                <a:pt x="41" y="33"/>
                              </a:cubicBezTo>
                              <a:cubicBezTo>
                                <a:pt x="41" y="33"/>
                                <a:pt x="41" y="33"/>
                                <a:pt x="41" y="33"/>
                              </a:cubicBezTo>
                              <a:cubicBezTo>
                                <a:pt x="41" y="33"/>
                                <a:pt x="41" y="33"/>
                                <a:pt x="41" y="34"/>
                              </a:cubicBezTo>
                              <a:cubicBezTo>
                                <a:pt x="41" y="34"/>
                                <a:pt x="41" y="34"/>
                                <a:pt x="41" y="34"/>
                              </a:cubicBezTo>
                              <a:cubicBezTo>
                                <a:pt x="41" y="34"/>
                                <a:pt x="41" y="34"/>
                                <a:pt x="41" y="34"/>
                              </a:cubicBezTo>
                              <a:cubicBezTo>
                                <a:pt x="41" y="34"/>
                                <a:pt x="41" y="34"/>
                                <a:pt x="41" y="34"/>
                              </a:cubicBezTo>
                              <a:cubicBezTo>
                                <a:pt x="41" y="34"/>
                                <a:pt x="41" y="34"/>
                                <a:pt x="41" y="34"/>
                              </a:cubicBezTo>
                              <a:cubicBezTo>
                                <a:pt x="41" y="34"/>
                                <a:pt x="41" y="34"/>
                                <a:pt x="41" y="34"/>
                              </a:cubicBezTo>
                              <a:cubicBezTo>
                                <a:pt x="41" y="34"/>
                                <a:pt x="41" y="34"/>
                                <a:pt x="41" y="34"/>
                              </a:cubicBezTo>
                              <a:cubicBezTo>
                                <a:pt x="41" y="34"/>
                                <a:pt x="41" y="34"/>
                                <a:pt x="41" y="34"/>
                              </a:cubicBezTo>
                              <a:cubicBezTo>
                                <a:pt x="41" y="34"/>
                                <a:pt x="41" y="34"/>
                                <a:pt x="41" y="35"/>
                              </a:cubicBezTo>
                              <a:cubicBezTo>
                                <a:pt x="41" y="35"/>
                                <a:pt x="41" y="35"/>
                                <a:pt x="41" y="35"/>
                              </a:cubicBezTo>
                              <a:cubicBezTo>
                                <a:pt x="42" y="37"/>
                                <a:pt x="42" y="37"/>
                                <a:pt x="42" y="37"/>
                              </a:cubicBezTo>
                              <a:close/>
                              <a:moveTo>
                                <a:pt x="42" y="37"/>
                              </a:moveTo>
                              <a:cubicBezTo>
                                <a:pt x="42" y="37"/>
                                <a:pt x="42" y="37"/>
                                <a:pt x="42" y="37"/>
                              </a:cubicBezTo>
                              <a:cubicBezTo>
                                <a:pt x="42" y="37"/>
                                <a:pt x="42" y="37"/>
                                <a:pt x="42" y="37"/>
                              </a:cubicBezTo>
                              <a:cubicBezTo>
                                <a:pt x="42" y="37"/>
                                <a:pt x="42" y="37"/>
                                <a:pt x="42" y="37"/>
                              </a:cubicBezTo>
                              <a:cubicBezTo>
                                <a:pt x="42" y="37"/>
                                <a:pt x="42" y="37"/>
                                <a:pt x="42" y="37"/>
                              </a:cubicBezTo>
                              <a:cubicBezTo>
                                <a:pt x="42" y="37"/>
                                <a:pt x="42" y="37"/>
                                <a:pt x="42" y="37"/>
                              </a:cubicBezTo>
                              <a:cubicBezTo>
                                <a:pt x="42" y="37"/>
                                <a:pt x="42" y="37"/>
                                <a:pt x="42" y="37"/>
                              </a:cubicBezTo>
                              <a:close/>
                              <a:moveTo>
                                <a:pt x="115" y="101"/>
                              </a:moveTo>
                              <a:cubicBezTo>
                                <a:pt x="122" y="101"/>
                                <a:pt x="129" y="108"/>
                                <a:pt x="129" y="115"/>
                              </a:cubicBezTo>
                              <a:cubicBezTo>
                                <a:pt x="129" y="123"/>
                                <a:pt x="122" y="129"/>
                                <a:pt x="115" y="129"/>
                              </a:cubicBezTo>
                              <a:cubicBezTo>
                                <a:pt x="107" y="129"/>
                                <a:pt x="101" y="123"/>
                                <a:pt x="101" y="115"/>
                              </a:cubicBezTo>
                              <a:cubicBezTo>
                                <a:pt x="101" y="108"/>
                                <a:pt x="107" y="101"/>
                                <a:pt x="115" y="101"/>
                              </a:cubicBezTo>
                              <a:close/>
                              <a:moveTo>
                                <a:pt x="115" y="109"/>
                              </a:moveTo>
                              <a:cubicBezTo>
                                <a:pt x="118" y="109"/>
                                <a:pt x="121" y="112"/>
                                <a:pt x="121" y="115"/>
                              </a:cubicBezTo>
                              <a:cubicBezTo>
                                <a:pt x="121" y="119"/>
                                <a:pt x="118" y="121"/>
                                <a:pt x="115" y="121"/>
                              </a:cubicBezTo>
                              <a:cubicBezTo>
                                <a:pt x="111" y="121"/>
                                <a:pt x="109" y="119"/>
                                <a:pt x="109" y="115"/>
                              </a:cubicBezTo>
                              <a:cubicBezTo>
                                <a:pt x="109" y="112"/>
                                <a:pt x="111" y="109"/>
                                <a:pt x="115" y="109"/>
                              </a:cubicBezTo>
                              <a:close/>
                              <a:moveTo>
                                <a:pt x="0" y="0"/>
                              </a:moveTo>
                              <a:cubicBezTo>
                                <a:pt x="21" y="0"/>
                                <a:pt x="21" y="0"/>
                                <a:pt x="21" y="0"/>
                              </a:cubicBezTo>
                              <a:cubicBezTo>
                                <a:pt x="29" y="0"/>
                                <a:pt x="29" y="0"/>
                                <a:pt x="29" y="0"/>
                              </a:cubicBezTo>
                              <a:cubicBezTo>
                                <a:pt x="29" y="0"/>
                                <a:pt x="29" y="1"/>
                                <a:pt x="29" y="1"/>
                              </a:cubicBezTo>
                              <a:cubicBezTo>
                                <a:pt x="29" y="1"/>
                                <a:pt x="29" y="1"/>
                                <a:pt x="29" y="1"/>
                              </a:cubicBezTo>
                              <a:cubicBezTo>
                                <a:pt x="29" y="1"/>
                                <a:pt x="29" y="1"/>
                                <a:pt x="29" y="1"/>
                              </a:cubicBezTo>
                              <a:cubicBezTo>
                                <a:pt x="29" y="1"/>
                                <a:pt x="29" y="1"/>
                                <a:pt x="29" y="1"/>
                              </a:cubicBezTo>
                              <a:cubicBezTo>
                                <a:pt x="29" y="1"/>
                                <a:pt x="29" y="1"/>
                                <a:pt x="29" y="1"/>
                              </a:cubicBezTo>
                              <a:cubicBezTo>
                                <a:pt x="29" y="1"/>
                                <a:pt x="29" y="1"/>
                                <a:pt x="29" y="1"/>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30" y="2"/>
                              </a:cubicBezTo>
                              <a:cubicBezTo>
                                <a:pt x="30" y="2"/>
                                <a:pt x="30" y="2"/>
                                <a:pt x="30" y="3"/>
                              </a:cubicBezTo>
                              <a:cubicBezTo>
                                <a:pt x="30" y="3"/>
                                <a:pt x="30" y="3"/>
                                <a:pt x="30" y="3"/>
                              </a:cubicBezTo>
                              <a:cubicBezTo>
                                <a:pt x="30" y="3"/>
                                <a:pt x="30" y="3"/>
                                <a:pt x="30" y="3"/>
                              </a:cubicBezTo>
                              <a:cubicBezTo>
                                <a:pt x="30" y="3"/>
                                <a:pt x="30" y="3"/>
                                <a:pt x="30" y="3"/>
                              </a:cubicBezTo>
                              <a:cubicBezTo>
                                <a:pt x="30" y="3"/>
                                <a:pt x="30" y="3"/>
                                <a:pt x="30" y="3"/>
                              </a:cubicBezTo>
                              <a:cubicBezTo>
                                <a:pt x="30" y="3"/>
                                <a:pt x="30" y="3"/>
                                <a:pt x="30" y="3"/>
                              </a:cubicBezTo>
                              <a:cubicBezTo>
                                <a:pt x="30" y="3"/>
                                <a:pt x="30" y="3"/>
                                <a:pt x="30" y="3"/>
                              </a:cubicBezTo>
                              <a:cubicBezTo>
                                <a:pt x="30" y="3"/>
                                <a:pt x="30" y="3"/>
                                <a:pt x="30" y="3"/>
                              </a:cubicBezTo>
                              <a:cubicBezTo>
                                <a:pt x="30" y="3"/>
                                <a:pt x="30" y="3"/>
                                <a:pt x="30" y="3"/>
                              </a:cubicBezTo>
                              <a:cubicBezTo>
                                <a:pt x="30" y="3"/>
                                <a:pt x="30" y="3"/>
                                <a:pt x="30" y="3"/>
                              </a:cubicBezTo>
                              <a:cubicBezTo>
                                <a:pt x="30" y="3"/>
                                <a:pt x="30" y="3"/>
                                <a:pt x="30" y="4"/>
                              </a:cubicBezTo>
                              <a:cubicBezTo>
                                <a:pt x="30" y="4"/>
                                <a:pt x="30" y="4"/>
                                <a:pt x="30" y="4"/>
                              </a:cubicBezTo>
                              <a:cubicBezTo>
                                <a:pt x="30" y="4"/>
                                <a:pt x="30" y="4"/>
                                <a:pt x="30" y="4"/>
                              </a:cubicBezTo>
                              <a:cubicBezTo>
                                <a:pt x="30" y="4"/>
                                <a:pt x="30" y="4"/>
                                <a:pt x="30" y="4"/>
                              </a:cubicBezTo>
                              <a:cubicBezTo>
                                <a:pt x="30" y="4"/>
                                <a:pt x="30" y="4"/>
                                <a:pt x="30" y="4"/>
                              </a:cubicBezTo>
                              <a:cubicBezTo>
                                <a:pt x="30" y="4"/>
                                <a:pt x="30" y="4"/>
                                <a:pt x="30" y="4"/>
                              </a:cubicBezTo>
                              <a:cubicBezTo>
                                <a:pt x="30" y="4"/>
                                <a:pt x="30" y="4"/>
                                <a:pt x="30" y="4"/>
                              </a:cubicBezTo>
                              <a:cubicBezTo>
                                <a:pt x="30" y="4"/>
                                <a:pt x="30" y="4"/>
                                <a:pt x="30" y="4"/>
                              </a:cubicBezTo>
                              <a:cubicBezTo>
                                <a:pt x="30" y="4"/>
                                <a:pt x="30" y="5"/>
                                <a:pt x="30" y="5"/>
                              </a:cubicBezTo>
                              <a:cubicBezTo>
                                <a:pt x="30" y="5"/>
                                <a:pt x="30" y="5"/>
                                <a:pt x="30" y="5"/>
                              </a:cubicBezTo>
                              <a:cubicBezTo>
                                <a:pt x="30" y="5"/>
                                <a:pt x="30" y="5"/>
                                <a:pt x="30" y="5"/>
                              </a:cubicBezTo>
                              <a:cubicBezTo>
                                <a:pt x="30" y="5"/>
                                <a:pt x="30" y="5"/>
                                <a:pt x="30" y="5"/>
                              </a:cubicBezTo>
                              <a:cubicBezTo>
                                <a:pt x="30" y="5"/>
                                <a:pt x="31" y="5"/>
                                <a:pt x="31" y="5"/>
                              </a:cubicBezTo>
                              <a:cubicBezTo>
                                <a:pt x="31" y="5"/>
                                <a:pt x="31" y="5"/>
                                <a:pt x="31" y="5"/>
                              </a:cubicBezTo>
                              <a:cubicBezTo>
                                <a:pt x="31" y="6"/>
                                <a:pt x="31" y="6"/>
                                <a:pt x="31" y="6"/>
                              </a:cubicBezTo>
                              <a:cubicBezTo>
                                <a:pt x="31" y="6"/>
                                <a:pt x="31" y="6"/>
                                <a:pt x="31" y="6"/>
                              </a:cubicBezTo>
                              <a:cubicBezTo>
                                <a:pt x="31" y="6"/>
                                <a:pt x="31" y="6"/>
                                <a:pt x="31" y="6"/>
                              </a:cubicBezTo>
                              <a:cubicBezTo>
                                <a:pt x="31" y="6"/>
                                <a:pt x="31" y="7"/>
                                <a:pt x="31" y="7"/>
                              </a:cubicBezTo>
                              <a:cubicBezTo>
                                <a:pt x="31" y="7"/>
                                <a:pt x="31" y="7"/>
                                <a:pt x="31" y="7"/>
                              </a:cubicBezTo>
                              <a:cubicBezTo>
                                <a:pt x="31" y="7"/>
                                <a:pt x="31" y="8"/>
                                <a:pt x="32" y="8"/>
                              </a:cubicBezTo>
                              <a:cubicBezTo>
                                <a:pt x="33" y="13"/>
                                <a:pt x="35" y="17"/>
                                <a:pt x="37" y="22"/>
                              </a:cubicBezTo>
                              <a:cubicBezTo>
                                <a:pt x="67" y="22"/>
                                <a:pt x="67" y="22"/>
                                <a:pt x="67" y="22"/>
                              </a:cubicBezTo>
                              <a:cubicBezTo>
                                <a:pt x="74" y="22"/>
                                <a:pt x="74" y="22"/>
                                <a:pt x="74" y="22"/>
                              </a:cubicBezTo>
                              <a:cubicBezTo>
                                <a:pt x="106" y="22"/>
                                <a:pt x="106" y="22"/>
                                <a:pt x="106" y="22"/>
                              </a:cubicBezTo>
                              <a:cubicBezTo>
                                <a:pt x="114" y="22"/>
                                <a:pt x="114" y="22"/>
                                <a:pt x="114" y="22"/>
                              </a:cubicBezTo>
                              <a:cubicBezTo>
                                <a:pt x="144" y="22"/>
                                <a:pt x="144" y="22"/>
                                <a:pt x="144" y="22"/>
                              </a:cubicBezTo>
                              <a:cubicBezTo>
                                <a:pt x="146" y="22"/>
                                <a:pt x="146" y="22"/>
                                <a:pt x="146" y="22"/>
                              </a:cubicBezTo>
                              <a:cubicBezTo>
                                <a:pt x="152" y="22"/>
                                <a:pt x="152" y="22"/>
                                <a:pt x="152" y="22"/>
                              </a:cubicBezTo>
                              <a:cubicBezTo>
                                <a:pt x="146" y="41"/>
                                <a:pt x="139" y="59"/>
                                <a:pt x="132" y="78"/>
                              </a:cubicBezTo>
                              <a:cubicBezTo>
                                <a:pt x="127" y="78"/>
                                <a:pt x="127" y="78"/>
                                <a:pt x="127" y="78"/>
                              </a:cubicBezTo>
                              <a:cubicBezTo>
                                <a:pt x="124" y="78"/>
                                <a:pt x="124" y="78"/>
                                <a:pt x="124" y="78"/>
                              </a:cubicBezTo>
                              <a:cubicBezTo>
                                <a:pt x="106" y="78"/>
                                <a:pt x="106" y="78"/>
                                <a:pt x="106" y="78"/>
                              </a:cubicBezTo>
                              <a:cubicBezTo>
                                <a:pt x="98" y="78"/>
                                <a:pt x="98" y="78"/>
                                <a:pt x="98" y="78"/>
                              </a:cubicBezTo>
                              <a:cubicBezTo>
                                <a:pt x="82" y="78"/>
                                <a:pt x="82" y="78"/>
                                <a:pt x="82" y="78"/>
                              </a:cubicBezTo>
                              <a:cubicBezTo>
                                <a:pt x="74" y="78"/>
                                <a:pt x="74" y="78"/>
                                <a:pt x="74" y="78"/>
                              </a:cubicBezTo>
                              <a:cubicBezTo>
                                <a:pt x="57" y="78"/>
                                <a:pt x="57" y="78"/>
                                <a:pt x="57" y="78"/>
                              </a:cubicBezTo>
                              <a:cubicBezTo>
                                <a:pt x="58" y="83"/>
                                <a:pt x="60" y="88"/>
                                <a:pt x="62" y="93"/>
                              </a:cubicBezTo>
                              <a:cubicBezTo>
                                <a:pt x="127" y="93"/>
                                <a:pt x="127" y="93"/>
                                <a:pt x="127" y="93"/>
                              </a:cubicBezTo>
                              <a:cubicBezTo>
                                <a:pt x="124" y="101"/>
                                <a:pt x="124" y="101"/>
                                <a:pt x="124" y="101"/>
                              </a:cubicBezTo>
                              <a:cubicBezTo>
                                <a:pt x="65" y="101"/>
                                <a:pt x="65" y="101"/>
                                <a:pt x="65" y="101"/>
                              </a:cubicBezTo>
                              <a:cubicBezTo>
                                <a:pt x="57" y="101"/>
                                <a:pt x="57" y="101"/>
                                <a:pt x="57" y="101"/>
                              </a:cubicBezTo>
                              <a:cubicBezTo>
                                <a:pt x="57" y="101"/>
                                <a:pt x="57" y="101"/>
                                <a:pt x="57" y="101"/>
                              </a:cubicBezTo>
                              <a:cubicBezTo>
                                <a:pt x="57" y="101"/>
                                <a:pt x="57" y="101"/>
                                <a:pt x="57" y="101"/>
                              </a:cubicBezTo>
                              <a:cubicBezTo>
                                <a:pt x="54" y="93"/>
                                <a:pt x="51" y="85"/>
                                <a:pt x="48" y="78"/>
                              </a:cubicBezTo>
                              <a:cubicBezTo>
                                <a:pt x="48" y="78"/>
                                <a:pt x="48" y="78"/>
                                <a:pt x="48" y="78"/>
                              </a:cubicBezTo>
                              <a:cubicBezTo>
                                <a:pt x="40" y="54"/>
                                <a:pt x="32" y="31"/>
                                <a:pt x="23" y="8"/>
                              </a:cubicBezTo>
                              <a:cubicBezTo>
                                <a:pt x="0" y="8"/>
                                <a:pt x="0" y="8"/>
                                <a:pt x="0" y="8"/>
                              </a:cubicBezTo>
                              <a:cubicBezTo>
                                <a:pt x="0" y="0"/>
                                <a:pt x="0" y="0"/>
                                <a:pt x="0" y="0"/>
                              </a:cubicBezTo>
                              <a:close/>
                              <a:moveTo>
                                <a:pt x="54" y="70"/>
                              </a:moveTo>
                              <a:cubicBezTo>
                                <a:pt x="73" y="70"/>
                                <a:pt x="73" y="70"/>
                                <a:pt x="73" y="70"/>
                              </a:cubicBezTo>
                              <a:cubicBezTo>
                                <a:pt x="73" y="67"/>
                                <a:pt x="72" y="64"/>
                                <a:pt x="72" y="62"/>
                              </a:cubicBezTo>
                              <a:cubicBezTo>
                                <a:pt x="65" y="62"/>
                                <a:pt x="58" y="62"/>
                                <a:pt x="51" y="62"/>
                              </a:cubicBezTo>
                              <a:cubicBezTo>
                                <a:pt x="52" y="64"/>
                                <a:pt x="53" y="67"/>
                                <a:pt x="54" y="70"/>
                              </a:cubicBezTo>
                              <a:close/>
                            </a:path>
                          </a:pathLst>
                        </a:custGeom>
                        <a:solidFill>
                          <a:schemeClr val="bg1"/>
                        </a:solidFill>
                        <a:ln>
                          <a:noFill/>
                        </a:ln>
                      </p:spPr>
                      <p:txBody>
                        <a:bodyPr/>
                        <a:lstStyle/>
                        <a:p>
                          <a:endParaRPr lang="zh-CN" altLang="zh-CN" sz="100">
                            <a:latin typeface="微软雅黑" panose="020B0503020204020204" pitchFamily="34" charset="-122"/>
                            <a:ea typeface="微软雅黑" panose="020B0503020204020204" pitchFamily="34" charset="-122"/>
                            <a:sym typeface="宋体" panose="02010600030101010101" pitchFamily="2" charset="-122"/>
                          </a:endParaRPr>
                        </a:p>
                      </p:txBody>
                    </p:sp>
                    <p:sp>
                      <p:nvSpPr>
                        <p:cNvPr id="49" name="Freeform 41"/>
                        <p:cNvSpPr>
                          <a:spLocks noChangeArrowheads="1"/>
                        </p:cNvSpPr>
                        <p:nvPr/>
                      </p:nvSpPr>
                      <p:spPr bwMode="auto">
                        <a:xfrm>
                          <a:off x="6771" y="5314"/>
                          <a:ext cx="306" cy="165"/>
                        </a:xfrm>
                        <a:custGeom>
                          <a:avLst/>
                          <a:gdLst>
                            <a:gd name="T0" fmla="*/ 77 w 96"/>
                            <a:gd name="T1" fmla="*/ 0 h 52"/>
                            <a:gd name="T2" fmla="*/ 96 w 96"/>
                            <a:gd name="T3" fmla="*/ 52 h 52"/>
                            <a:gd name="T4" fmla="*/ 9 w 96"/>
                            <a:gd name="T5" fmla="*/ 52 h 52"/>
                            <a:gd name="T6" fmla="*/ 0 w 96"/>
                            <a:gd name="T7" fmla="*/ 28 h 52"/>
                            <a:gd name="T8" fmla="*/ 77 w 96"/>
                            <a:gd name="T9" fmla="*/ 0 h 52"/>
                            <a:gd name="T10" fmla="*/ 77 w 96"/>
                            <a:gd name="T11" fmla="*/ 0 h 52"/>
                            <a:gd name="T12" fmla="*/ 0 60000 65536"/>
                            <a:gd name="T13" fmla="*/ 0 60000 65536"/>
                            <a:gd name="T14" fmla="*/ 0 60000 65536"/>
                            <a:gd name="T15" fmla="*/ 0 60000 65536"/>
                            <a:gd name="T16" fmla="*/ 0 60000 65536"/>
                            <a:gd name="T17" fmla="*/ 0 60000 65536"/>
                            <a:gd name="T18" fmla="*/ 0 w 96"/>
                            <a:gd name="T19" fmla="*/ 0 h 52"/>
                            <a:gd name="T20" fmla="*/ 96 w 96"/>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96" h="52">
                              <a:moveTo>
                                <a:pt x="77" y="0"/>
                              </a:moveTo>
                              <a:lnTo>
                                <a:pt x="96" y="52"/>
                              </a:lnTo>
                              <a:lnTo>
                                <a:pt x="9" y="52"/>
                              </a:lnTo>
                              <a:lnTo>
                                <a:pt x="0" y="28"/>
                              </a:lnTo>
                              <a:lnTo>
                                <a:pt x="77" y="0"/>
                              </a:lnTo>
                              <a:lnTo>
                                <a:pt x="77" y="0"/>
                              </a:lnTo>
                              <a:close/>
                            </a:path>
                          </a:pathLst>
                        </a:custGeom>
                        <a:solidFill>
                          <a:schemeClr val="bg1"/>
                        </a:solidFill>
                        <a:ln>
                          <a:noFill/>
                        </a:ln>
                      </p:spPr>
                      <p:txBody>
                        <a:bodyPr/>
                        <a:lstStyle/>
                        <a:p>
                          <a:endParaRPr lang="zh-CN" altLang="zh-CN" sz="100">
                            <a:latin typeface="微软雅黑" panose="020B0503020204020204" pitchFamily="34" charset="-122"/>
                            <a:ea typeface="微软雅黑" panose="020B0503020204020204" pitchFamily="34" charset="-122"/>
                            <a:sym typeface="宋体" panose="02010600030101010101" pitchFamily="2" charset="-122"/>
                          </a:endParaRPr>
                        </a:p>
                      </p:txBody>
                    </p:sp>
                    <p:sp>
                      <p:nvSpPr>
                        <p:cNvPr id="50" name="Oval 45"/>
                        <p:cNvSpPr>
                          <a:spLocks noChangeArrowheads="1"/>
                        </p:cNvSpPr>
                        <p:nvPr/>
                      </p:nvSpPr>
                      <p:spPr bwMode="auto">
                        <a:xfrm>
                          <a:off x="6339" y="7097"/>
                          <a:ext cx="1164" cy="1167"/>
                        </a:xfrm>
                        <a:prstGeom prst="ellipse">
                          <a:avLst/>
                        </a:prstGeom>
                        <a:solidFill>
                          <a:srgbClr val="002060"/>
                        </a:solidFill>
                        <a:ln>
                          <a:solidFill>
                            <a:srgbClr val="002060"/>
                          </a:solidFill>
                        </a:ln>
                      </p:spPr>
                      <p:txBody>
                        <a:bodyPr/>
                        <a:lstStyle/>
                        <a:p>
                          <a:endParaRPr lang="zh-CN" altLang="zh-CN" sz="100">
                            <a:latin typeface="微软雅黑" panose="020B0503020204020204" pitchFamily="34" charset="-122"/>
                            <a:ea typeface="微软雅黑" panose="020B0503020204020204" pitchFamily="34" charset="-122"/>
                            <a:sym typeface="宋体" panose="02010600030101010101" pitchFamily="2" charset="-122"/>
                          </a:endParaRPr>
                        </a:p>
                      </p:txBody>
                    </p:sp>
                    <p:sp>
                      <p:nvSpPr>
                        <p:cNvPr id="51" name="Oval 46"/>
                        <p:cNvSpPr>
                          <a:spLocks noChangeArrowheads="1"/>
                        </p:cNvSpPr>
                        <p:nvPr/>
                      </p:nvSpPr>
                      <p:spPr bwMode="auto">
                        <a:xfrm>
                          <a:off x="6476" y="7237"/>
                          <a:ext cx="886" cy="886"/>
                        </a:xfrm>
                        <a:prstGeom prst="ellipse">
                          <a:avLst/>
                        </a:prstGeom>
                        <a:solidFill>
                          <a:srgbClr val="C00000"/>
                        </a:solidFill>
                        <a:ln>
                          <a:noFill/>
                        </a:ln>
                      </p:spPr>
                      <p:txBody>
                        <a:bodyPr/>
                        <a:lstStyle/>
                        <a:p>
                          <a:endParaRPr lang="zh-CN" altLang="zh-CN" sz="100">
                            <a:latin typeface="微软雅黑" panose="020B0503020204020204" pitchFamily="34" charset="-122"/>
                            <a:ea typeface="微软雅黑" panose="020B0503020204020204" pitchFamily="34" charset="-122"/>
                            <a:sym typeface="宋体" panose="02010600030101010101" pitchFamily="2" charset="-122"/>
                          </a:endParaRPr>
                        </a:p>
                      </p:txBody>
                    </p:sp>
                    <p:sp>
                      <p:nvSpPr>
                        <p:cNvPr id="52" name="Freeform 47"/>
                        <p:cNvSpPr>
                          <a:spLocks noEditPoints="1" noChangeArrowheads="1"/>
                        </p:cNvSpPr>
                        <p:nvPr/>
                      </p:nvSpPr>
                      <p:spPr bwMode="auto">
                        <a:xfrm>
                          <a:off x="6634" y="7483"/>
                          <a:ext cx="577" cy="394"/>
                        </a:xfrm>
                        <a:custGeom>
                          <a:avLst/>
                          <a:gdLst>
                            <a:gd name="T0" fmla="*/ 130 w 143"/>
                            <a:gd name="T1" fmla="*/ 6 h 97"/>
                            <a:gd name="T2" fmla="*/ 128 w 143"/>
                            <a:gd name="T3" fmla="*/ 0 h 97"/>
                            <a:gd name="T4" fmla="*/ 109 w 143"/>
                            <a:gd name="T5" fmla="*/ 2 h 97"/>
                            <a:gd name="T6" fmla="*/ 23 w 143"/>
                            <a:gd name="T7" fmla="*/ 6 h 97"/>
                            <a:gd name="T8" fmla="*/ 21 w 143"/>
                            <a:gd name="T9" fmla="*/ 0 h 97"/>
                            <a:gd name="T10" fmla="*/ 13 w 143"/>
                            <a:gd name="T11" fmla="*/ 2 h 97"/>
                            <a:gd name="T12" fmla="*/ 4 w 143"/>
                            <a:gd name="T13" fmla="*/ 6 h 97"/>
                            <a:gd name="T14" fmla="*/ 0 w 143"/>
                            <a:gd name="T15" fmla="*/ 93 h 97"/>
                            <a:gd name="T16" fmla="*/ 139 w 143"/>
                            <a:gd name="T17" fmla="*/ 97 h 97"/>
                            <a:gd name="T18" fmla="*/ 143 w 143"/>
                            <a:gd name="T19" fmla="*/ 10 h 97"/>
                            <a:gd name="T20" fmla="*/ 139 w 143"/>
                            <a:gd name="T21" fmla="*/ 6 h 97"/>
                            <a:gd name="T22" fmla="*/ 12 w 143"/>
                            <a:gd name="T23" fmla="*/ 18 h 97"/>
                            <a:gd name="T24" fmla="*/ 24 w 143"/>
                            <a:gd name="T25" fmla="*/ 18 h 97"/>
                            <a:gd name="T26" fmla="*/ 18 w 143"/>
                            <a:gd name="T27" fmla="*/ 12 h 97"/>
                            <a:gd name="T28" fmla="*/ 111 w 143"/>
                            <a:gd name="T29" fmla="*/ 15 h 97"/>
                            <a:gd name="T30" fmla="*/ 109 w 143"/>
                            <a:gd name="T31" fmla="*/ 19 h 97"/>
                            <a:gd name="T32" fmla="*/ 128 w 143"/>
                            <a:gd name="T33" fmla="*/ 22 h 97"/>
                            <a:gd name="T34" fmla="*/ 130 w 143"/>
                            <a:gd name="T35" fmla="*/ 17 h 97"/>
                            <a:gd name="T36" fmla="*/ 128 w 143"/>
                            <a:gd name="T37" fmla="*/ 15 h 97"/>
                            <a:gd name="T38" fmla="*/ 112 w 143"/>
                            <a:gd name="T39" fmla="*/ 51 h 97"/>
                            <a:gd name="T40" fmla="*/ 31 w 143"/>
                            <a:gd name="T41" fmla="*/ 51 h 97"/>
                            <a:gd name="T42" fmla="*/ 72 w 143"/>
                            <a:gd name="T43" fmla="*/ 11 h 97"/>
                            <a:gd name="T44" fmla="*/ 104 w 143"/>
                            <a:gd name="T45" fmla="*/ 51 h 97"/>
                            <a:gd name="T46" fmla="*/ 39 w 143"/>
                            <a:gd name="T47" fmla="*/ 51 h 97"/>
                            <a:gd name="T48" fmla="*/ 72 w 143"/>
                            <a:gd name="T49" fmla="*/ 19 h 97"/>
                            <a:gd name="T50" fmla="*/ 95 w 143"/>
                            <a:gd name="T51" fmla="*/ 51 h 97"/>
                            <a:gd name="T52" fmla="*/ 49 w 143"/>
                            <a:gd name="T53" fmla="*/ 51 h 97"/>
                            <a:gd name="T54" fmla="*/ 72 w 143"/>
                            <a:gd name="T55" fmla="*/ 28 h 97"/>
                            <a:gd name="T56" fmla="*/ 85 w 143"/>
                            <a:gd name="T57" fmla="*/ 40 h 97"/>
                            <a:gd name="T58" fmla="*/ 57 w 143"/>
                            <a:gd name="T59" fmla="*/ 55 h 97"/>
                            <a:gd name="T60" fmla="*/ 54 w 143"/>
                            <a:gd name="T61" fmla="*/ 51 h 97"/>
                            <a:gd name="T62" fmla="*/ 72 w 143"/>
                            <a:gd name="T63" fmla="*/ 34 h 9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3"/>
                            <a:gd name="T97" fmla="*/ 0 h 97"/>
                            <a:gd name="T98" fmla="*/ 143 w 143"/>
                            <a:gd name="T99" fmla="*/ 97 h 9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3" h="97">
                              <a:moveTo>
                                <a:pt x="139" y="6"/>
                              </a:moveTo>
                              <a:cubicBezTo>
                                <a:pt x="130" y="6"/>
                                <a:pt x="130" y="6"/>
                                <a:pt x="130" y="6"/>
                              </a:cubicBezTo>
                              <a:cubicBezTo>
                                <a:pt x="130" y="2"/>
                                <a:pt x="130" y="2"/>
                                <a:pt x="130" y="2"/>
                              </a:cubicBezTo>
                              <a:cubicBezTo>
                                <a:pt x="130" y="1"/>
                                <a:pt x="129" y="0"/>
                                <a:pt x="128" y="0"/>
                              </a:cubicBezTo>
                              <a:cubicBezTo>
                                <a:pt x="111" y="0"/>
                                <a:pt x="111" y="0"/>
                                <a:pt x="111" y="0"/>
                              </a:cubicBezTo>
                              <a:cubicBezTo>
                                <a:pt x="110" y="0"/>
                                <a:pt x="109" y="1"/>
                                <a:pt x="109" y="2"/>
                              </a:cubicBezTo>
                              <a:cubicBezTo>
                                <a:pt x="109" y="6"/>
                                <a:pt x="109" y="6"/>
                                <a:pt x="109" y="6"/>
                              </a:cubicBezTo>
                              <a:cubicBezTo>
                                <a:pt x="23" y="6"/>
                                <a:pt x="23" y="6"/>
                                <a:pt x="23" y="6"/>
                              </a:cubicBezTo>
                              <a:cubicBezTo>
                                <a:pt x="23" y="2"/>
                                <a:pt x="23" y="2"/>
                                <a:pt x="23" y="2"/>
                              </a:cubicBezTo>
                              <a:cubicBezTo>
                                <a:pt x="23" y="1"/>
                                <a:pt x="22" y="0"/>
                                <a:pt x="21" y="0"/>
                              </a:cubicBezTo>
                              <a:cubicBezTo>
                                <a:pt x="15" y="0"/>
                                <a:pt x="15" y="0"/>
                                <a:pt x="15" y="0"/>
                              </a:cubicBezTo>
                              <a:cubicBezTo>
                                <a:pt x="14" y="0"/>
                                <a:pt x="13" y="1"/>
                                <a:pt x="13" y="2"/>
                              </a:cubicBezTo>
                              <a:cubicBezTo>
                                <a:pt x="13" y="6"/>
                                <a:pt x="13" y="6"/>
                                <a:pt x="13" y="6"/>
                              </a:cubicBezTo>
                              <a:cubicBezTo>
                                <a:pt x="4" y="6"/>
                                <a:pt x="4" y="6"/>
                                <a:pt x="4" y="6"/>
                              </a:cubicBezTo>
                              <a:cubicBezTo>
                                <a:pt x="2" y="6"/>
                                <a:pt x="0" y="8"/>
                                <a:pt x="0" y="10"/>
                              </a:cubicBezTo>
                              <a:cubicBezTo>
                                <a:pt x="0" y="93"/>
                                <a:pt x="0" y="93"/>
                                <a:pt x="0" y="93"/>
                              </a:cubicBezTo>
                              <a:cubicBezTo>
                                <a:pt x="0" y="95"/>
                                <a:pt x="2" y="97"/>
                                <a:pt x="4" y="97"/>
                              </a:cubicBezTo>
                              <a:cubicBezTo>
                                <a:pt x="139" y="97"/>
                                <a:pt x="139" y="97"/>
                                <a:pt x="139" y="97"/>
                              </a:cubicBezTo>
                              <a:cubicBezTo>
                                <a:pt x="141" y="97"/>
                                <a:pt x="143" y="95"/>
                                <a:pt x="143" y="93"/>
                              </a:cubicBezTo>
                              <a:cubicBezTo>
                                <a:pt x="143" y="10"/>
                                <a:pt x="143" y="10"/>
                                <a:pt x="143" y="10"/>
                              </a:cubicBezTo>
                              <a:cubicBezTo>
                                <a:pt x="143" y="8"/>
                                <a:pt x="141" y="6"/>
                                <a:pt x="139" y="6"/>
                              </a:cubicBezTo>
                              <a:cubicBezTo>
                                <a:pt x="139" y="6"/>
                                <a:pt x="139" y="6"/>
                                <a:pt x="139" y="6"/>
                              </a:cubicBezTo>
                              <a:close/>
                              <a:moveTo>
                                <a:pt x="18" y="12"/>
                              </a:moveTo>
                              <a:cubicBezTo>
                                <a:pt x="14" y="12"/>
                                <a:pt x="12" y="15"/>
                                <a:pt x="12" y="18"/>
                              </a:cubicBezTo>
                              <a:cubicBezTo>
                                <a:pt x="12" y="21"/>
                                <a:pt x="14" y="24"/>
                                <a:pt x="18" y="24"/>
                              </a:cubicBezTo>
                              <a:cubicBezTo>
                                <a:pt x="21" y="24"/>
                                <a:pt x="24" y="21"/>
                                <a:pt x="24" y="18"/>
                              </a:cubicBezTo>
                              <a:cubicBezTo>
                                <a:pt x="24" y="15"/>
                                <a:pt x="21" y="12"/>
                                <a:pt x="18" y="12"/>
                              </a:cubicBezTo>
                              <a:cubicBezTo>
                                <a:pt x="18" y="12"/>
                                <a:pt x="18" y="12"/>
                                <a:pt x="18" y="12"/>
                              </a:cubicBezTo>
                              <a:close/>
                              <a:moveTo>
                                <a:pt x="128" y="15"/>
                              </a:moveTo>
                              <a:cubicBezTo>
                                <a:pt x="111" y="15"/>
                                <a:pt x="111" y="15"/>
                                <a:pt x="111" y="15"/>
                              </a:cubicBezTo>
                              <a:cubicBezTo>
                                <a:pt x="110" y="15"/>
                                <a:pt x="109" y="16"/>
                                <a:pt x="109" y="17"/>
                              </a:cubicBezTo>
                              <a:cubicBezTo>
                                <a:pt x="109" y="19"/>
                                <a:pt x="109" y="19"/>
                                <a:pt x="109" y="19"/>
                              </a:cubicBezTo>
                              <a:cubicBezTo>
                                <a:pt x="109" y="21"/>
                                <a:pt x="110" y="22"/>
                                <a:pt x="111" y="22"/>
                              </a:cubicBezTo>
                              <a:cubicBezTo>
                                <a:pt x="128" y="22"/>
                                <a:pt x="128" y="22"/>
                                <a:pt x="128" y="22"/>
                              </a:cubicBezTo>
                              <a:cubicBezTo>
                                <a:pt x="129" y="22"/>
                                <a:pt x="130" y="21"/>
                                <a:pt x="130" y="19"/>
                              </a:cubicBezTo>
                              <a:cubicBezTo>
                                <a:pt x="130" y="17"/>
                                <a:pt x="130" y="17"/>
                                <a:pt x="130" y="17"/>
                              </a:cubicBezTo>
                              <a:cubicBezTo>
                                <a:pt x="130" y="16"/>
                                <a:pt x="129" y="15"/>
                                <a:pt x="128" y="15"/>
                              </a:cubicBezTo>
                              <a:cubicBezTo>
                                <a:pt x="128" y="15"/>
                                <a:pt x="128" y="15"/>
                                <a:pt x="128" y="15"/>
                              </a:cubicBezTo>
                              <a:close/>
                              <a:moveTo>
                                <a:pt x="72" y="11"/>
                              </a:moveTo>
                              <a:cubicBezTo>
                                <a:pt x="94" y="11"/>
                                <a:pt x="112" y="29"/>
                                <a:pt x="112" y="51"/>
                              </a:cubicBezTo>
                              <a:cubicBezTo>
                                <a:pt x="112" y="73"/>
                                <a:pt x="94" y="91"/>
                                <a:pt x="72" y="91"/>
                              </a:cubicBezTo>
                              <a:cubicBezTo>
                                <a:pt x="50" y="91"/>
                                <a:pt x="31" y="73"/>
                                <a:pt x="31" y="51"/>
                              </a:cubicBezTo>
                              <a:cubicBezTo>
                                <a:pt x="31" y="29"/>
                                <a:pt x="50" y="11"/>
                                <a:pt x="72" y="11"/>
                              </a:cubicBezTo>
                              <a:cubicBezTo>
                                <a:pt x="72" y="11"/>
                                <a:pt x="72" y="11"/>
                                <a:pt x="72" y="11"/>
                              </a:cubicBezTo>
                              <a:close/>
                              <a:moveTo>
                                <a:pt x="72" y="19"/>
                              </a:moveTo>
                              <a:cubicBezTo>
                                <a:pt x="89" y="19"/>
                                <a:pt x="104" y="34"/>
                                <a:pt x="104" y="51"/>
                              </a:cubicBezTo>
                              <a:cubicBezTo>
                                <a:pt x="104" y="69"/>
                                <a:pt x="89" y="83"/>
                                <a:pt x="72" y="83"/>
                              </a:cubicBezTo>
                              <a:cubicBezTo>
                                <a:pt x="54" y="83"/>
                                <a:pt x="39" y="69"/>
                                <a:pt x="39" y="51"/>
                              </a:cubicBezTo>
                              <a:cubicBezTo>
                                <a:pt x="39" y="34"/>
                                <a:pt x="54" y="19"/>
                                <a:pt x="72" y="19"/>
                              </a:cubicBezTo>
                              <a:cubicBezTo>
                                <a:pt x="72" y="19"/>
                                <a:pt x="72" y="19"/>
                                <a:pt x="72" y="19"/>
                              </a:cubicBezTo>
                              <a:close/>
                              <a:moveTo>
                                <a:pt x="72" y="28"/>
                              </a:moveTo>
                              <a:cubicBezTo>
                                <a:pt x="84" y="28"/>
                                <a:pt x="95" y="39"/>
                                <a:pt x="95" y="51"/>
                              </a:cubicBezTo>
                              <a:cubicBezTo>
                                <a:pt x="95" y="64"/>
                                <a:pt x="84" y="74"/>
                                <a:pt x="72" y="74"/>
                              </a:cubicBezTo>
                              <a:cubicBezTo>
                                <a:pt x="59" y="74"/>
                                <a:pt x="49" y="64"/>
                                <a:pt x="49" y="51"/>
                              </a:cubicBezTo>
                              <a:cubicBezTo>
                                <a:pt x="49" y="39"/>
                                <a:pt x="59" y="28"/>
                                <a:pt x="72" y="28"/>
                              </a:cubicBezTo>
                              <a:cubicBezTo>
                                <a:pt x="72" y="28"/>
                                <a:pt x="72" y="28"/>
                                <a:pt x="72" y="28"/>
                              </a:cubicBezTo>
                              <a:close/>
                              <a:moveTo>
                                <a:pt x="72" y="34"/>
                              </a:moveTo>
                              <a:cubicBezTo>
                                <a:pt x="77" y="34"/>
                                <a:pt x="82" y="37"/>
                                <a:pt x="85" y="40"/>
                              </a:cubicBezTo>
                              <a:cubicBezTo>
                                <a:pt x="82" y="38"/>
                                <a:pt x="79" y="37"/>
                                <a:pt x="75" y="37"/>
                              </a:cubicBezTo>
                              <a:cubicBezTo>
                                <a:pt x="65" y="37"/>
                                <a:pt x="57" y="45"/>
                                <a:pt x="57" y="55"/>
                              </a:cubicBezTo>
                              <a:cubicBezTo>
                                <a:pt x="57" y="58"/>
                                <a:pt x="58" y="61"/>
                                <a:pt x="59" y="63"/>
                              </a:cubicBezTo>
                              <a:cubicBezTo>
                                <a:pt x="56" y="60"/>
                                <a:pt x="54" y="56"/>
                                <a:pt x="54" y="51"/>
                              </a:cubicBezTo>
                              <a:cubicBezTo>
                                <a:pt x="54" y="42"/>
                                <a:pt x="62" y="34"/>
                                <a:pt x="72" y="34"/>
                              </a:cubicBezTo>
                              <a:cubicBezTo>
                                <a:pt x="72" y="34"/>
                                <a:pt x="72" y="34"/>
                                <a:pt x="72" y="34"/>
                              </a:cubicBezTo>
                              <a:close/>
                            </a:path>
                          </a:pathLst>
                        </a:custGeom>
                        <a:solidFill>
                          <a:schemeClr val="bg1"/>
                        </a:solidFill>
                        <a:ln>
                          <a:noFill/>
                        </a:ln>
                      </p:spPr>
                      <p:txBody>
                        <a:bodyPr/>
                        <a:lstStyle/>
                        <a:p>
                          <a:endParaRPr lang="zh-CN" altLang="zh-CN" sz="100">
                            <a:latin typeface="微软雅黑" panose="020B0503020204020204" pitchFamily="34" charset="-122"/>
                            <a:ea typeface="微软雅黑" panose="020B0503020204020204" pitchFamily="34" charset="-122"/>
                            <a:sym typeface="宋体" panose="02010600030101010101" pitchFamily="2" charset="-122"/>
                          </a:endParaRPr>
                        </a:p>
                      </p:txBody>
                    </p:sp>
                  </p:grpSp>
                </p:grpSp>
              </p:grpSp>
              <p:grpSp>
                <p:nvGrpSpPr>
                  <p:cNvPr id="12" name="组合 11"/>
                  <p:cNvGrpSpPr/>
                  <p:nvPr/>
                </p:nvGrpSpPr>
                <p:grpSpPr>
                  <a:xfrm>
                    <a:off x="9527" y="2927"/>
                    <a:ext cx="4390" cy="6526"/>
                    <a:chOff x="9527" y="2927"/>
                    <a:chExt cx="4390" cy="6526"/>
                  </a:xfrm>
                </p:grpSpPr>
                <p:grpSp>
                  <p:nvGrpSpPr>
                    <p:cNvPr id="13" name="组合 12"/>
                    <p:cNvGrpSpPr/>
                    <p:nvPr/>
                  </p:nvGrpSpPr>
                  <p:grpSpPr>
                    <a:xfrm>
                      <a:off x="9527" y="3342"/>
                      <a:ext cx="3878" cy="5847"/>
                      <a:chOff x="9527" y="3342"/>
                      <a:chExt cx="3878" cy="5847"/>
                    </a:xfrm>
                  </p:grpSpPr>
                  <p:sp>
                    <p:nvSpPr>
                      <p:cNvPr id="26" name="Oval 5"/>
                      <p:cNvSpPr>
                        <a:spLocks noChangeArrowheads="1"/>
                      </p:cNvSpPr>
                      <p:nvPr/>
                    </p:nvSpPr>
                    <p:spPr bwMode="auto">
                      <a:xfrm>
                        <a:off x="9527" y="7997"/>
                        <a:ext cx="1195" cy="1192"/>
                      </a:xfrm>
                      <a:prstGeom prst="ellipse">
                        <a:avLst/>
                      </a:prstGeom>
                      <a:solidFill>
                        <a:srgbClr val="FFFF0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100">
                          <a:latin typeface="微软雅黑" panose="020B0503020204020204" pitchFamily="34" charset="-122"/>
                          <a:ea typeface="微软雅黑" panose="020B0503020204020204" pitchFamily="34" charset="-122"/>
                          <a:sym typeface="宋体" panose="02010600030101010101" pitchFamily="2" charset="-122"/>
                        </a:endParaRPr>
                      </a:p>
                    </p:txBody>
                  </p:sp>
                  <p:sp>
                    <p:nvSpPr>
                      <p:cNvPr id="27" name="Freeform 6"/>
                      <p:cNvSpPr>
                        <a:spLocks noChangeArrowheads="1"/>
                      </p:cNvSpPr>
                      <p:nvPr/>
                    </p:nvSpPr>
                    <p:spPr bwMode="auto">
                      <a:xfrm>
                        <a:off x="10062" y="4239"/>
                        <a:ext cx="137" cy="3818"/>
                      </a:xfrm>
                      <a:custGeom>
                        <a:avLst/>
                        <a:gdLst>
                          <a:gd name="T0" fmla="*/ 43 w 43"/>
                          <a:gd name="T1" fmla="*/ 0 h 1197"/>
                          <a:gd name="T2" fmla="*/ 43 w 43"/>
                          <a:gd name="T3" fmla="*/ 1197 h 1197"/>
                          <a:gd name="T4" fmla="*/ 0 w 43"/>
                          <a:gd name="T5" fmla="*/ 1197 h 1197"/>
                          <a:gd name="T6" fmla="*/ 0 w 43"/>
                          <a:gd name="T7" fmla="*/ 0 h 1197"/>
                          <a:gd name="T8" fmla="*/ 43 w 43"/>
                          <a:gd name="T9" fmla="*/ 0 h 1197"/>
                          <a:gd name="T10" fmla="*/ 43 w 43"/>
                          <a:gd name="T11" fmla="*/ 0 h 1197"/>
                          <a:gd name="T12" fmla="*/ 0 60000 65536"/>
                          <a:gd name="T13" fmla="*/ 0 60000 65536"/>
                          <a:gd name="T14" fmla="*/ 0 60000 65536"/>
                          <a:gd name="T15" fmla="*/ 0 60000 65536"/>
                          <a:gd name="T16" fmla="*/ 0 60000 65536"/>
                          <a:gd name="T17" fmla="*/ 0 60000 65536"/>
                          <a:gd name="T18" fmla="*/ 0 w 43"/>
                          <a:gd name="T19" fmla="*/ 0 h 1197"/>
                          <a:gd name="T20" fmla="*/ 43 w 43"/>
                          <a:gd name="T21" fmla="*/ 1197 h 1197"/>
                        </a:gdLst>
                        <a:ahLst/>
                        <a:cxnLst>
                          <a:cxn ang="T12">
                            <a:pos x="T0" y="T1"/>
                          </a:cxn>
                          <a:cxn ang="T13">
                            <a:pos x="T2" y="T3"/>
                          </a:cxn>
                          <a:cxn ang="T14">
                            <a:pos x="T4" y="T5"/>
                          </a:cxn>
                          <a:cxn ang="T15">
                            <a:pos x="T6" y="T7"/>
                          </a:cxn>
                          <a:cxn ang="T16">
                            <a:pos x="T8" y="T9"/>
                          </a:cxn>
                          <a:cxn ang="T17">
                            <a:pos x="T10" y="T11"/>
                          </a:cxn>
                        </a:cxnLst>
                        <a:rect l="T18" t="T19" r="T20" b="T21"/>
                        <a:pathLst>
                          <a:path w="43" h="1197">
                            <a:moveTo>
                              <a:pt x="43" y="0"/>
                            </a:moveTo>
                            <a:lnTo>
                              <a:pt x="43" y="1197"/>
                            </a:lnTo>
                            <a:lnTo>
                              <a:pt x="0" y="1197"/>
                            </a:lnTo>
                            <a:lnTo>
                              <a:pt x="0" y="0"/>
                            </a:lnTo>
                            <a:lnTo>
                              <a:pt x="43" y="0"/>
                            </a:lnTo>
                            <a:lnTo>
                              <a:pt x="43" y="0"/>
                            </a:lnTo>
                            <a:close/>
                          </a:path>
                        </a:pathLst>
                      </a:custGeom>
                      <a:solidFill>
                        <a:srgbClr val="002060"/>
                      </a:solidFill>
                      <a:ln>
                        <a:solidFill>
                          <a:srgbClr val="002060"/>
                        </a:solidFill>
                      </a:ln>
                    </p:spPr>
                    <p:txBody>
                      <a:bodyPr/>
                      <a:lstStyle/>
                      <a:p>
                        <a:endParaRPr lang="zh-CN" altLang="zh-CN" sz="100">
                          <a:latin typeface="微软雅黑" panose="020B0503020204020204" pitchFamily="34" charset="-122"/>
                          <a:ea typeface="微软雅黑" panose="020B0503020204020204" pitchFamily="34" charset="-122"/>
                          <a:sym typeface="宋体" panose="02010600030101010101" pitchFamily="2" charset="-122"/>
                        </a:endParaRPr>
                      </a:p>
                    </p:txBody>
                  </p:sp>
                  <p:sp>
                    <p:nvSpPr>
                      <p:cNvPr id="28" name="Freeform 8"/>
                      <p:cNvSpPr>
                        <a:spLocks noChangeArrowheads="1"/>
                      </p:cNvSpPr>
                      <p:nvPr/>
                    </p:nvSpPr>
                    <p:spPr bwMode="auto">
                      <a:xfrm>
                        <a:off x="11665" y="3441"/>
                        <a:ext cx="1368" cy="1582"/>
                      </a:xfrm>
                      <a:custGeom>
                        <a:avLst/>
                        <a:gdLst>
                          <a:gd name="T0" fmla="*/ 0 w 338"/>
                          <a:gd name="T1" fmla="*/ 122 h 390"/>
                          <a:gd name="T2" fmla="*/ 1 w 338"/>
                          <a:gd name="T3" fmla="*/ 109 h 390"/>
                          <a:gd name="T4" fmla="*/ 19 w 338"/>
                          <a:gd name="T5" fmla="*/ 62 h 390"/>
                          <a:gd name="T6" fmla="*/ 25 w 338"/>
                          <a:gd name="T7" fmla="*/ 51 h 390"/>
                          <a:gd name="T8" fmla="*/ 62 w 338"/>
                          <a:gd name="T9" fmla="*/ 18 h 390"/>
                          <a:gd name="T10" fmla="*/ 73 w 338"/>
                          <a:gd name="T11" fmla="*/ 12 h 390"/>
                          <a:gd name="T12" fmla="*/ 122 w 338"/>
                          <a:gd name="T13" fmla="*/ 0 h 390"/>
                          <a:gd name="T14" fmla="*/ 338 w 338"/>
                          <a:gd name="T15" fmla="*/ 0 h 390"/>
                          <a:gd name="T16" fmla="*/ 338 w 338"/>
                          <a:gd name="T17" fmla="*/ 34 h 390"/>
                          <a:gd name="T18" fmla="*/ 128 w 338"/>
                          <a:gd name="T19" fmla="*/ 34 h 390"/>
                          <a:gd name="T20" fmla="*/ 34 w 338"/>
                          <a:gd name="T21" fmla="*/ 128 h 390"/>
                          <a:gd name="T22" fmla="*/ 34 w 338"/>
                          <a:gd name="T23" fmla="*/ 390 h 390"/>
                          <a:gd name="T24" fmla="*/ 0 w 338"/>
                          <a:gd name="T25" fmla="*/ 390 h 390"/>
                          <a:gd name="T26" fmla="*/ 0 w 338"/>
                          <a:gd name="T27" fmla="*/ 122 h 39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8"/>
                          <a:gd name="T43" fmla="*/ 0 h 390"/>
                          <a:gd name="T44" fmla="*/ 338 w 338"/>
                          <a:gd name="T45" fmla="*/ 390 h 39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8" h="390">
                            <a:moveTo>
                              <a:pt x="0" y="122"/>
                            </a:moveTo>
                            <a:cubicBezTo>
                              <a:pt x="1" y="109"/>
                              <a:pt x="1" y="109"/>
                              <a:pt x="1" y="109"/>
                            </a:cubicBezTo>
                            <a:cubicBezTo>
                              <a:pt x="4" y="91"/>
                              <a:pt x="10" y="77"/>
                              <a:pt x="19" y="62"/>
                            </a:cubicBezTo>
                            <a:cubicBezTo>
                              <a:pt x="25" y="51"/>
                              <a:pt x="25" y="51"/>
                              <a:pt x="25" y="51"/>
                            </a:cubicBezTo>
                            <a:cubicBezTo>
                              <a:pt x="36" y="38"/>
                              <a:pt x="47" y="28"/>
                              <a:pt x="62" y="18"/>
                            </a:cubicBezTo>
                            <a:cubicBezTo>
                              <a:pt x="73" y="12"/>
                              <a:pt x="73" y="12"/>
                              <a:pt x="73" y="12"/>
                            </a:cubicBezTo>
                            <a:cubicBezTo>
                              <a:pt x="89" y="5"/>
                              <a:pt x="104" y="1"/>
                              <a:pt x="122" y="0"/>
                            </a:cubicBezTo>
                            <a:cubicBezTo>
                              <a:pt x="338" y="0"/>
                              <a:pt x="338" y="0"/>
                              <a:pt x="338" y="0"/>
                            </a:cubicBezTo>
                            <a:cubicBezTo>
                              <a:pt x="338" y="34"/>
                              <a:pt x="338" y="34"/>
                              <a:pt x="338" y="34"/>
                            </a:cubicBezTo>
                            <a:cubicBezTo>
                              <a:pt x="128" y="34"/>
                              <a:pt x="128" y="34"/>
                              <a:pt x="128" y="34"/>
                            </a:cubicBezTo>
                            <a:cubicBezTo>
                              <a:pt x="76" y="34"/>
                              <a:pt x="34" y="76"/>
                              <a:pt x="34" y="128"/>
                            </a:cubicBezTo>
                            <a:cubicBezTo>
                              <a:pt x="34" y="390"/>
                              <a:pt x="34" y="390"/>
                              <a:pt x="34" y="390"/>
                            </a:cubicBezTo>
                            <a:cubicBezTo>
                              <a:pt x="0" y="390"/>
                              <a:pt x="0" y="390"/>
                              <a:pt x="0" y="390"/>
                            </a:cubicBezTo>
                            <a:cubicBezTo>
                              <a:pt x="0" y="301"/>
                              <a:pt x="0" y="211"/>
                              <a:pt x="0" y="122"/>
                            </a:cubicBezTo>
                            <a:close/>
                          </a:path>
                        </a:pathLst>
                      </a:custGeom>
                      <a:solidFill>
                        <a:srgbClr val="002060"/>
                      </a:solidFill>
                      <a:ln>
                        <a:solidFill>
                          <a:srgbClr val="002060"/>
                        </a:solidFill>
                      </a:ln>
                    </p:spPr>
                    <p:txBody>
                      <a:bodyPr/>
                      <a:lstStyle/>
                      <a:p>
                        <a:endParaRPr lang="zh-CN" altLang="zh-CN" sz="100">
                          <a:latin typeface="微软雅黑" panose="020B0503020204020204" pitchFamily="34" charset="-122"/>
                          <a:ea typeface="微软雅黑" panose="020B0503020204020204" pitchFamily="34" charset="-122"/>
                          <a:sym typeface="宋体" panose="02010600030101010101" pitchFamily="2" charset="-122"/>
                        </a:endParaRPr>
                      </a:p>
                    </p:txBody>
                  </p:sp>
                  <p:sp>
                    <p:nvSpPr>
                      <p:cNvPr id="29" name="Freeform 9"/>
                      <p:cNvSpPr>
                        <a:spLocks noChangeArrowheads="1"/>
                      </p:cNvSpPr>
                      <p:nvPr/>
                    </p:nvSpPr>
                    <p:spPr bwMode="auto">
                      <a:xfrm>
                        <a:off x="10181" y="4942"/>
                        <a:ext cx="1617" cy="2717"/>
                      </a:xfrm>
                      <a:custGeom>
                        <a:avLst/>
                        <a:gdLst>
                          <a:gd name="T0" fmla="*/ 0 w 400"/>
                          <a:gd name="T1" fmla="*/ 637 h 671"/>
                          <a:gd name="T2" fmla="*/ 272 w 400"/>
                          <a:gd name="T3" fmla="*/ 637 h 671"/>
                          <a:gd name="T4" fmla="*/ 366 w 400"/>
                          <a:gd name="T5" fmla="*/ 542 h 671"/>
                          <a:gd name="T6" fmla="*/ 366 w 400"/>
                          <a:gd name="T7" fmla="*/ 0 h 671"/>
                          <a:gd name="T8" fmla="*/ 400 w 400"/>
                          <a:gd name="T9" fmla="*/ 0 h 671"/>
                          <a:gd name="T10" fmla="*/ 400 w 400"/>
                          <a:gd name="T11" fmla="*/ 549 h 671"/>
                          <a:gd name="T12" fmla="*/ 387 w 400"/>
                          <a:gd name="T13" fmla="*/ 598 h 671"/>
                          <a:gd name="T14" fmla="*/ 381 w 400"/>
                          <a:gd name="T15" fmla="*/ 609 h 671"/>
                          <a:gd name="T16" fmla="*/ 348 w 400"/>
                          <a:gd name="T17" fmla="*/ 645 h 671"/>
                          <a:gd name="T18" fmla="*/ 338 w 400"/>
                          <a:gd name="T19" fmla="*/ 652 h 671"/>
                          <a:gd name="T20" fmla="*/ 291 w 400"/>
                          <a:gd name="T21" fmla="*/ 669 h 671"/>
                          <a:gd name="T22" fmla="*/ 278 w 400"/>
                          <a:gd name="T23" fmla="*/ 671 h 671"/>
                          <a:gd name="T24" fmla="*/ 0 w 400"/>
                          <a:gd name="T25" fmla="*/ 671 h 671"/>
                          <a:gd name="T26" fmla="*/ 0 w 400"/>
                          <a:gd name="T27" fmla="*/ 637 h 6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00"/>
                          <a:gd name="T43" fmla="*/ 0 h 671"/>
                          <a:gd name="T44" fmla="*/ 400 w 400"/>
                          <a:gd name="T45" fmla="*/ 671 h 67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00" h="671">
                            <a:moveTo>
                              <a:pt x="0" y="637"/>
                            </a:moveTo>
                            <a:cubicBezTo>
                              <a:pt x="272" y="637"/>
                              <a:pt x="272" y="637"/>
                              <a:pt x="272" y="637"/>
                            </a:cubicBezTo>
                            <a:cubicBezTo>
                              <a:pt x="323" y="637"/>
                              <a:pt x="366" y="594"/>
                              <a:pt x="366" y="542"/>
                            </a:cubicBezTo>
                            <a:cubicBezTo>
                              <a:pt x="366" y="0"/>
                              <a:pt x="366" y="0"/>
                              <a:pt x="366" y="0"/>
                            </a:cubicBezTo>
                            <a:cubicBezTo>
                              <a:pt x="400" y="0"/>
                              <a:pt x="400" y="0"/>
                              <a:pt x="400" y="0"/>
                            </a:cubicBezTo>
                            <a:cubicBezTo>
                              <a:pt x="400" y="549"/>
                              <a:pt x="400" y="549"/>
                              <a:pt x="400" y="549"/>
                            </a:cubicBezTo>
                            <a:cubicBezTo>
                              <a:pt x="399" y="567"/>
                              <a:pt x="395" y="582"/>
                              <a:pt x="387" y="598"/>
                            </a:cubicBezTo>
                            <a:cubicBezTo>
                              <a:pt x="381" y="609"/>
                              <a:pt x="381" y="609"/>
                              <a:pt x="381" y="609"/>
                            </a:cubicBezTo>
                            <a:cubicBezTo>
                              <a:pt x="372" y="623"/>
                              <a:pt x="362" y="634"/>
                              <a:pt x="348" y="645"/>
                            </a:cubicBezTo>
                            <a:cubicBezTo>
                              <a:pt x="338" y="652"/>
                              <a:pt x="338" y="652"/>
                              <a:pt x="338" y="652"/>
                            </a:cubicBezTo>
                            <a:cubicBezTo>
                              <a:pt x="323" y="661"/>
                              <a:pt x="309" y="666"/>
                              <a:pt x="291" y="669"/>
                            </a:cubicBezTo>
                            <a:cubicBezTo>
                              <a:pt x="278" y="671"/>
                              <a:pt x="278" y="671"/>
                              <a:pt x="278" y="671"/>
                            </a:cubicBezTo>
                            <a:cubicBezTo>
                              <a:pt x="193" y="671"/>
                              <a:pt x="85" y="671"/>
                              <a:pt x="0" y="671"/>
                            </a:cubicBezTo>
                            <a:cubicBezTo>
                              <a:pt x="0" y="637"/>
                              <a:pt x="0" y="637"/>
                              <a:pt x="0" y="637"/>
                            </a:cubicBezTo>
                            <a:close/>
                          </a:path>
                        </a:pathLst>
                      </a:custGeom>
                      <a:solidFill>
                        <a:srgbClr val="002060"/>
                      </a:solidFill>
                      <a:ln>
                        <a:solidFill>
                          <a:srgbClr val="002060"/>
                        </a:solidFill>
                      </a:ln>
                    </p:spPr>
                    <p:txBody>
                      <a:bodyPr/>
                      <a:lstStyle/>
                      <a:p>
                        <a:endParaRPr lang="zh-CN" altLang="zh-CN" sz="100">
                          <a:latin typeface="微软雅黑" panose="020B0503020204020204" pitchFamily="34" charset="-122"/>
                          <a:ea typeface="微软雅黑" panose="020B0503020204020204" pitchFamily="34" charset="-122"/>
                          <a:sym typeface="宋体" panose="02010600030101010101" pitchFamily="2" charset="-122"/>
                        </a:endParaRPr>
                      </a:p>
                    </p:txBody>
                  </p:sp>
                  <p:sp>
                    <p:nvSpPr>
                      <p:cNvPr id="30" name="Freeform 14"/>
                      <p:cNvSpPr>
                        <a:spLocks noChangeArrowheads="1"/>
                      </p:cNvSpPr>
                      <p:nvPr/>
                    </p:nvSpPr>
                    <p:spPr bwMode="auto">
                      <a:xfrm>
                        <a:off x="11665" y="5736"/>
                        <a:ext cx="1740" cy="1733"/>
                      </a:xfrm>
                      <a:custGeom>
                        <a:avLst/>
                        <a:gdLst>
                          <a:gd name="T0" fmla="*/ 0 w 430"/>
                          <a:gd name="T1" fmla="*/ 339 h 429"/>
                          <a:gd name="T2" fmla="*/ 1 w 430"/>
                          <a:gd name="T3" fmla="*/ 326 h 429"/>
                          <a:gd name="T4" fmla="*/ 19 w 430"/>
                          <a:gd name="T5" fmla="*/ 279 h 429"/>
                          <a:gd name="T6" fmla="*/ 25 w 430"/>
                          <a:gd name="T7" fmla="*/ 269 h 429"/>
                          <a:gd name="T8" fmla="*/ 62 w 430"/>
                          <a:gd name="T9" fmla="*/ 236 h 429"/>
                          <a:gd name="T10" fmla="*/ 73 w 430"/>
                          <a:gd name="T11" fmla="*/ 230 h 429"/>
                          <a:gd name="T12" fmla="*/ 122 w 430"/>
                          <a:gd name="T13" fmla="*/ 218 h 429"/>
                          <a:gd name="T14" fmla="*/ 168 w 430"/>
                          <a:gd name="T15" fmla="*/ 218 h 429"/>
                          <a:gd name="T16" fmla="*/ 168 w 430"/>
                          <a:gd name="T17" fmla="*/ 218 h 429"/>
                          <a:gd name="T18" fmla="*/ 213 w 430"/>
                          <a:gd name="T19" fmla="*/ 218 h 429"/>
                          <a:gd name="T20" fmla="*/ 302 w 430"/>
                          <a:gd name="T21" fmla="*/ 218 h 429"/>
                          <a:gd name="T22" fmla="*/ 396 w 430"/>
                          <a:gd name="T23" fmla="*/ 123 h 429"/>
                          <a:gd name="T24" fmla="*/ 396 w 430"/>
                          <a:gd name="T25" fmla="*/ 0 h 429"/>
                          <a:gd name="T26" fmla="*/ 430 w 430"/>
                          <a:gd name="T27" fmla="*/ 0 h 429"/>
                          <a:gd name="T28" fmla="*/ 430 w 430"/>
                          <a:gd name="T29" fmla="*/ 130 h 429"/>
                          <a:gd name="T30" fmla="*/ 418 w 430"/>
                          <a:gd name="T31" fmla="*/ 179 h 429"/>
                          <a:gd name="T32" fmla="*/ 412 w 430"/>
                          <a:gd name="T33" fmla="*/ 190 h 429"/>
                          <a:gd name="T34" fmla="*/ 379 w 430"/>
                          <a:gd name="T35" fmla="*/ 226 h 429"/>
                          <a:gd name="T36" fmla="*/ 368 w 430"/>
                          <a:gd name="T37" fmla="*/ 233 h 429"/>
                          <a:gd name="T38" fmla="*/ 321 w 430"/>
                          <a:gd name="T39" fmla="*/ 250 h 429"/>
                          <a:gd name="T40" fmla="*/ 308 w 430"/>
                          <a:gd name="T41" fmla="*/ 252 h 429"/>
                          <a:gd name="T42" fmla="*/ 213 w 430"/>
                          <a:gd name="T43" fmla="*/ 252 h 429"/>
                          <a:gd name="T44" fmla="*/ 213 w 430"/>
                          <a:gd name="T45" fmla="*/ 252 h 429"/>
                          <a:gd name="T46" fmla="*/ 128 w 430"/>
                          <a:gd name="T47" fmla="*/ 252 h 429"/>
                          <a:gd name="T48" fmla="*/ 34 w 430"/>
                          <a:gd name="T49" fmla="*/ 346 h 429"/>
                          <a:gd name="T50" fmla="*/ 34 w 430"/>
                          <a:gd name="T51" fmla="*/ 351 h 429"/>
                          <a:gd name="T52" fmla="*/ 0 w 430"/>
                          <a:gd name="T53" fmla="*/ 351 h 429"/>
                          <a:gd name="T54" fmla="*/ 0 w 430"/>
                          <a:gd name="T55" fmla="*/ 339 h 42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30"/>
                          <a:gd name="T85" fmla="*/ 0 h 429"/>
                          <a:gd name="T86" fmla="*/ 430 w 430"/>
                          <a:gd name="T87" fmla="*/ 429 h 42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30" h="429">
                            <a:moveTo>
                              <a:pt x="0" y="339"/>
                            </a:moveTo>
                            <a:cubicBezTo>
                              <a:pt x="1" y="326"/>
                              <a:pt x="1" y="326"/>
                              <a:pt x="1" y="326"/>
                            </a:cubicBezTo>
                            <a:cubicBezTo>
                              <a:pt x="4" y="309"/>
                              <a:pt x="10" y="295"/>
                              <a:pt x="19" y="279"/>
                            </a:cubicBezTo>
                            <a:cubicBezTo>
                              <a:pt x="25" y="269"/>
                              <a:pt x="25" y="269"/>
                              <a:pt x="25" y="269"/>
                            </a:cubicBezTo>
                            <a:cubicBezTo>
                              <a:pt x="36" y="256"/>
                              <a:pt x="47" y="245"/>
                              <a:pt x="62" y="236"/>
                            </a:cubicBezTo>
                            <a:cubicBezTo>
                              <a:pt x="73" y="230"/>
                              <a:pt x="73" y="230"/>
                              <a:pt x="73" y="230"/>
                            </a:cubicBezTo>
                            <a:cubicBezTo>
                              <a:pt x="89" y="223"/>
                              <a:pt x="104" y="219"/>
                              <a:pt x="122" y="218"/>
                            </a:cubicBezTo>
                            <a:cubicBezTo>
                              <a:pt x="168" y="218"/>
                              <a:pt x="168" y="218"/>
                              <a:pt x="168" y="218"/>
                            </a:cubicBezTo>
                            <a:cubicBezTo>
                              <a:pt x="168" y="218"/>
                              <a:pt x="168" y="218"/>
                              <a:pt x="168" y="218"/>
                            </a:cubicBezTo>
                            <a:cubicBezTo>
                              <a:pt x="213" y="218"/>
                              <a:pt x="213" y="218"/>
                              <a:pt x="213" y="218"/>
                            </a:cubicBezTo>
                            <a:cubicBezTo>
                              <a:pt x="302" y="218"/>
                              <a:pt x="302" y="218"/>
                              <a:pt x="302" y="218"/>
                            </a:cubicBezTo>
                            <a:cubicBezTo>
                              <a:pt x="354" y="218"/>
                              <a:pt x="396" y="175"/>
                              <a:pt x="396" y="123"/>
                            </a:cubicBezTo>
                            <a:cubicBezTo>
                              <a:pt x="396" y="0"/>
                              <a:pt x="396" y="0"/>
                              <a:pt x="396" y="0"/>
                            </a:cubicBezTo>
                            <a:cubicBezTo>
                              <a:pt x="430" y="0"/>
                              <a:pt x="430" y="0"/>
                              <a:pt x="430" y="0"/>
                            </a:cubicBezTo>
                            <a:cubicBezTo>
                              <a:pt x="430" y="130"/>
                              <a:pt x="430" y="130"/>
                              <a:pt x="430" y="130"/>
                            </a:cubicBezTo>
                            <a:cubicBezTo>
                              <a:pt x="429" y="148"/>
                              <a:pt x="425" y="163"/>
                              <a:pt x="418" y="179"/>
                            </a:cubicBezTo>
                            <a:cubicBezTo>
                              <a:pt x="412" y="190"/>
                              <a:pt x="412" y="190"/>
                              <a:pt x="412" y="190"/>
                            </a:cubicBezTo>
                            <a:cubicBezTo>
                              <a:pt x="402" y="204"/>
                              <a:pt x="392" y="215"/>
                              <a:pt x="379" y="226"/>
                            </a:cubicBezTo>
                            <a:cubicBezTo>
                              <a:pt x="368" y="233"/>
                              <a:pt x="368" y="233"/>
                              <a:pt x="368" y="233"/>
                            </a:cubicBezTo>
                            <a:cubicBezTo>
                              <a:pt x="353" y="242"/>
                              <a:pt x="339" y="247"/>
                              <a:pt x="321" y="250"/>
                            </a:cubicBezTo>
                            <a:cubicBezTo>
                              <a:pt x="308" y="252"/>
                              <a:pt x="308" y="252"/>
                              <a:pt x="308" y="252"/>
                            </a:cubicBezTo>
                            <a:cubicBezTo>
                              <a:pt x="239" y="252"/>
                              <a:pt x="247" y="252"/>
                              <a:pt x="213" y="252"/>
                            </a:cubicBezTo>
                            <a:cubicBezTo>
                              <a:pt x="213" y="252"/>
                              <a:pt x="213" y="252"/>
                              <a:pt x="213" y="252"/>
                            </a:cubicBezTo>
                            <a:cubicBezTo>
                              <a:pt x="128" y="252"/>
                              <a:pt x="128" y="252"/>
                              <a:pt x="128" y="252"/>
                            </a:cubicBezTo>
                            <a:cubicBezTo>
                              <a:pt x="76" y="252"/>
                              <a:pt x="34" y="294"/>
                              <a:pt x="34" y="346"/>
                            </a:cubicBezTo>
                            <a:cubicBezTo>
                              <a:pt x="34" y="351"/>
                              <a:pt x="34" y="351"/>
                              <a:pt x="34" y="351"/>
                            </a:cubicBezTo>
                            <a:cubicBezTo>
                              <a:pt x="0" y="351"/>
                              <a:pt x="0" y="351"/>
                              <a:pt x="0" y="351"/>
                            </a:cubicBezTo>
                            <a:cubicBezTo>
                              <a:pt x="0" y="261"/>
                              <a:pt x="0" y="429"/>
                              <a:pt x="0" y="339"/>
                            </a:cubicBezTo>
                            <a:close/>
                          </a:path>
                        </a:pathLst>
                      </a:custGeom>
                      <a:solidFill>
                        <a:srgbClr val="002060"/>
                      </a:solidFill>
                      <a:ln>
                        <a:solidFill>
                          <a:srgbClr val="002060"/>
                        </a:solidFill>
                      </a:ln>
                    </p:spPr>
                    <p:txBody>
                      <a:bodyPr/>
                      <a:lstStyle/>
                      <a:p>
                        <a:endParaRPr lang="zh-CN" altLang="zh-CN" sz="100">
                          <a:latin typeface="微软雅黑" panose="020B0503020204020204" pitchFamily="34" charset="-122"/>
                          <a:ea typeface="微软雅黑" panose="020B0503020204020204" pitchFamily="34" charset="-122"/>
                          <a:sym typeface="宋体" panose="02010600030101010101" pitchFamily="2" charset="-122"/>
                        </a:endParaRPr>
                      </a:p>
                    </p:txBody>
                  </p:sp>
                  <p:sp>
                    <p:nvSpPr>
                      <p:cNvPr id="31" name="Oval 25"/>
                      <p:cNvSpPr>
                        <a:spLocks noChangeArrowheads="1"/>
                      </p:cNvSpPr>
                      <p:nvPr/>
                    </p:nvSpPr>
                    <p:spPr bwMode="auto">
                      <a:xfrm>
                        <a:off x="9545" y="3342"/>
                        <a:ext cx="1164" cy="1164"/>
                      </a:xfrm>
                      <a:prstGeom prst="ellipse">
                        <a:avLst/>
                      </a:prstGeom>
                      <a:solidFill>
                        <a:srgbClr val="002060"/>
                      </a:solidFill>
                      <a:ln>
                        <a:solidFill>
                          <a:srgbClr val="002060"/>
                        </a:solidFill>
                      </a:ln>
                    </p:spPr>
                    <p:txBody>
                      <a:bodyPr/>
                      <a:lstStyle/>
                      <a:p>
                        <a:endParaRPr lang="zh-CN" altLang="zh-CN" sz="100">
                          <a:latin typeface="微软雅黑" panose="020B0503020204020204" pitchFamily="34" charset="-122"/>
                          <a:ea typeface="微软雅黑" panose="020B0503020204020204" pitchFamily="34" charset="-122"/>
                          <a:sym typeface="宋体" panose="02010600030101010101" pitchFamily="2" charset="-122"/>
                        </a:endParaRPr>
                      </a:p>
                    </p:txBody>
                  </p:sp>
                  <p:sp>
                    <p:nvSpPr>
                      <p:cNvPr id="32" name="Oval 26"/>
                      <p:cNvSpPr>
                        <a:spLocks noChangeArrowheads="1"/>
                      </p:cNvSpPr>
                      <p:nvPr/>
                    </p:nvSpPr>
                    <p:spPr bwMode="auto">
                      <a:xfrm>
                        <a:off x="9545" y="5472"/>
                        <a:ext cx="1164" cy="1160"/>
                      </a:xfrm>
                      <a:prstGeom prst="ellipse">
                        <a:avLst/>
                      </a:prstGeom>
                      <a:solidFill>
                        <a:srgbClr val="002060"/>
                      </a:solidFill>
                      <a:ln>
                        <a:solidFill>
                          <a:srgbClr val="002060"/>
                        </a:solidFill>
                      </a:ln>
                    </p:spPr>
                    <p:txBody>
                      <a:bodyPr/>
                      <a:lstStyle/>
                      <a:p>
                        <a:endParaRPr lang="zh-CN" altLang="zh-CN" sz="100">
                          <a:latin typeface="微软雅黑" panose="020B0503020204020204" pitchFamily="34" charset="-122"/>
                          <a:ea typeface="微软雅黑" panose="020B0503020204020204" pitchFamily="34" charset="-122"/>
                          <a:sym typeface="宋体" panose="02010600030101010101" pitchFamily="2" charset="-122"/>
                        </a:endParaRPr>
                      </a:p>
                    </p:txBody>
                  </p:sp>
                  <p:sp>
                    <p:nvSpPr>
                      <p:cNvPr id="33" name="Oval 27"/>
                      <p:cNvSpPr>
                        <a:spLocks noChangeArrowheads="1"/>
                      </p:cNvSpPr>
                      <p:nvPr/>
                    </p:nvSpPr>
                    <p:spPr bwMode="auto">
                      <a:xfrm>
                        <a:off x="9686" y="3483"/>
                        <a:ext cx="889" cy="886"/>
                      </a:xfrm>
                      <a:prstGeom prst="ellipse">
                        <a:avLst/>
                      </a:prstGeom>
                      <a:solidFill>
                        <a:srgbClr val="C00000"/>
                      </a:solidFill>
                      <a:ln>
                        <a:noFill/>
                      </a:ln>
                    </p:spPr>
                    <p:txBody>
                      <a:bodyPr/>
                      <a:lstStyle/>
                      <a:p>
                        <a:endParaRPr lang="zh-CN" altLang="zh-CN" sz="100">
                          <a:latin typeface="微软雅黑" panose="020B0503020204020204" pitchFamily="34" charset="-122"/>
                          <a:ea typeface="微软雅黑" panose="020B0503020204020204" pitchFamily="34" charset="-122"/>
                          <a:sym typeface="宋体" panose="02010600030101010101" pitchFamily="2" charset="-122"/>
                        </a:endParaRPr>
                      </a:p>
                    </p:txBody>
                  </p:sp>
                  <p:sp>
                    <p:nvSpPr>
                      <p:cNvPr id="34" name="Oval 28"/>
                      <p:cNvSpPr>
                        <a:spLocks noChangeArrowheads="1"/>
                      </p:cNvSpPr>
                      <p:nvPr/>
                    </p:nvSpPr>
                    <p:spPr bwMode="auto">
                      <a:xfrm>
                        <a:off x="9686" y="5610"/>
                        <a:ext cx="889" cy="886"/>
                      </a:xfrm>
                      <a:prstGeom prst="ellipse">
                        <a:avLst/>
                      </a:prstGeom>
                      <a:solidFill>
                        <a:srgbClr val="C00000"/>
                      </a:solidFill>
                      <a:ln>
                        <a:noFill/>
                      </a:ln>
                    </p:spPr>
                    <p:txBody>
                      <a:bodyPr/>
                      <a:lstStyle/>
                      <a:p>
                        <a:endParaRPr lang="zh-CN" altLang="zh-CN" sz="100">
                          <a:latin typeface="微软雅黑" panose="020B0503020204020204" pitchFamily="34" charset="-122"/>
                          <a:ea typeface="微软雅黑" panose="020B0503020204020204" pitchFamily="34" charset="-122"/>
                          <a:sym typeface="宋体" panose="02010600030101010101" pitchFamily="2" charset="-122"/>
                        </a:endParaRPr>
                      </a:p>
                    </p:txBody>
                  </p:sp>
                  <p:sp>
                    <p:nvSpPr>
                      <p:cNvPr id="35" name="Freeform 29"/>
                      <p:cNvSpPr>
                        <a:spLocks noEditPoints="1" noChangeArrowheads="1"/>
                      </p:cNvSpPr>
                      <p:nvPr/>
                    </p:nvSpPr>
                    <p:spPr bwMode="auto">
                      <a:xfrm>
                        <a:off x="9840" y="3592"/>
                        <a:ext cx="573" cy="671"/>
                      </a:xfrm>
                      <a:custGeom>
                        <a:avLst/>
                        <a:gdLst>
                          <a:gd name="T0" fmla="*/ 90 w 142"/>
                          <a:gd name="T1" fmla="*/ 141 h 165"/>
                          <a:gd name="T2" fmla="*/ 92 w 142"/>
                          <a:gd name="T3" fmla="*/ 148 h 165"/>
                          <a:gd name="T4" fmla="*/ 51 w 142"/>
                          <a:gd name="T5" fmla="*/ 150 h 165"/>
                          <a:gd name="T6" fmla="*/ 49 w 142"/>
                          <a:gd name="T7" fmla="*/ 144 h 165"/>
                          <a:gd name="T8" fmla="*/ 51 w 142"/>
                          <a:gd name="T9" fmla="*/ 141 h 165"/>
                          <a:gd name="T10" fmla="*/ 85 w 142"/>
                          <a:gd name="T11" fmla="*/ 160 h 165"/>
                          <a:gd name="T12" fmla="*/ 61 w 142"/>
                          <a:gd name="T13" fmla="*/ 165 h 165"/>
                          <a:gd name="T14" fmla="*/ 56 w 142"/>
                          <a:gd name="T15" fmla="*/ 155 h 165"/>
                          <a:gd name="T16" fmla="*/ 71 w 142"/>
                          <a:gd name="T17" fmla="*/ 38 h 165"/>
                          <a:gd name="T18" fmla="*/ 89 w 142"/>
                          <a:gd name="T19" fmla="*/ 136 h 165"/>
                          <a:gd name="T20" fmla="*/ 34 w 142"/>
                          <a:gd name="T21" fmla="*/ 74 h 165"/>
                          <a:gd name="T22" fmla="*/ 71 w 142"/>
                          <a:gd name="T23" fmla="*/ 38 h 165"/>
                          <a:gd name="T24" fmla="*/ 78 w 142"/>
                          <a:gd name="T25" fmla="*/ 45 h 165"/>
                          <a:gd name="T26" fmla="*/ 85 w 142"/>
                          <a:gd name="T27" fmla="*/ 49 h 165"/>
                          <a:gd name="T28" fmla="*/ 77 w 142"/>
                          <a:gd name="T29" fmla="*/ 48 h 165"/>
                          <a:gd name="T30" fmla="*/ 54 w 142"/>
                          <a:gd name="T31" fmla="*/ 58 h 165"/>
                          <a:gd name="T32" fmla="*/ 45 w 142"/>
                          <a:gd name="T33" fmla="*/ 75 h 165"/>
                          <a:gd name="T34" fmla="*/ 43 w 142"/>
                          <a:gd name="T35" fmla="*/ 89 h 165"/>
                          <a:gd name="T36" fmla="*/ 41 w 142"/>
                          <a:gd name="T37" fmla="*/ 81 h 165"/>
                          <a:gd name="T38" fmla="*/ 41 w 142"/>
                          <a:gd name="T39" fmla="*/ 65 h 165"/>
                          <a:gd name="T40" fmla="*/ 50 w 142"/>
                          <a:gd name="T41" fmla="*/ 52 h 165"/>
                          <a:gd name="T42" fmla="*/ 71 w 142"/>
                          <a:gd name="T43" fmla="*/ 44 h 165"/>
                          <a:gd name="T44" fmla="*/ 75 w 142"/>
                          <a:gd name="T45" fmla="*/ 44 h 165"/>
                          <a:gd name="T46" fmla="*/ 75 w 142"/>
                          <a:gd name="T47" fmla="*/ 0 h 165"/>
                          <a:gd name="T48" fmla="*/ 71 w 142"/>
                          <a:gd name="T49" fmla="*/ 25 h 165"/>
                          <a:gd name="T50" fmla="*/ 67 w 142"/>
                          <a:gd name="T51" fmla="*/ 0 h 165"/>
                          <a:gd name="T52" fmla="*/ 124 w 142"/>
                          <a:gd name="T53" fmla="*/ 24 h 165"/>
                          <a:gd name="T54" fmla="*/ 101 w 142"/>
                          <a:gd name="T55" fmla="*/ 35 h 165"/>
                          <a:gd name="T56" fmla="*/ 37 w 142"/>
                          <a:gd name="T57" fmla="*/ 111 h 165"/>
                          <a:gd name="T58" fmla="*/ 18 w 142"/>
                          <a:gd name="T59" fmla="*/ 118 h 165"/>
                          <a:gd name="T60" fmla="*/ 37 w 142"/>
                          <a:gd name="T61" fmla="*/ 111 h 165"/>
                          <a:gd name="T62" fmla="*/ 24 w 142"/>
                          <a:gd name="T63" fmla="*/ 18 h 165"/>
                          <a:gd name="T64" fmla="*/ 34 w 142"/>
                          <a:gd name="T65" fmla="*/ 41 h 165"/>
                          <a:gd name="T66" fmla="*/ 24 w 142"/>
                          <a:gd name="T67" fmla="*/ 18 h 165"/>
                          <a:gd name="T68" fmla="*/ 118 w 142"/>
                          <a:gd name="T69" fmla="*/ 124 h 165"/>
                          <a:gd name="T70" fmla="*/ 111 w 142"/>
                          <a:gd name="T71" fmla="*/ 105 h 165"/>
                          <a:gd name="T72" fmla="*/ 105 w 142"/>
                          <a:gd name="T73" fmla="*/ 111 h 165"/>
                          <a:gd name="T74" fmla="*/ 142 w 142"/>
                          <a:gd name="T75" fmla="*/ 75 h 165"/>
                          <a:gd name="T76" fmla="*/ 121 w 142"/>
                          <a:gd name="T77" fmla="*/ 75 h 165"/>
                          <a:gd name="T78" fmla="*/ 142 w 142"/>
                          <a:gd name="T79" fmla="*/ 67 h 165"/>
                          <a:gd name="T80" fmla="*/ 0 w 142"/>
                          <a:gd name="T81" fmla="*/ 75 h 165"/>
                          <a:gd name="T82" fmla="*/ 22 w 142"/>
                          <a:gd name="T83" fmla="*/ 67 h 165"/>
                          <a:gd name="T84" fmla="*/ 21 w 142"/>
                          <a:gd name="T85" fmla="*/ 75 h 16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2"/>
                          <a:gd name="T130" fmla="*/ 0 h 165"/>
                          <a:gd name="T131" fmla="*/ 142 w 142"/>
                          <a:gd name="T132" fmla="*/ 165 h 16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2" h="165">
                            <a:moveTo>
                              <a:pt x="51" y="141"/>
                            </a:moveTo>
                            <a:cubicBezTo>
                              <a:pt x="90" y="141"/>
                              <a:pt x="90" y="141"/>
                              <a:pt x="90" y="141"/>
                            </a:cubicBezTo>
                            <a:cubicBezTo>
                              <a:pt x="91" y="141"/>
                              <a:pt x="92" y="143"/>
                              <a:pt x="92" y="144"/>
                            </a:cubicBezTo>
                            <a:cubicBezTo>
                              <a:pt x="92" y="148"/>
                              <a:pt x="92" y="148"/>
                              <a:pt x="92" y="148"/>
                            </a:cubicBezTo>
                            <a:cubicBezTo>
                              <a:pt x="92" y="149"/>
                              <a:pt x="91" y="150"/>
                              <a:pt x="90" y="150"/>
                            </a:cubicBezTo>
                            <a:cubicBezTo>
                              <a:pt x="51" y="150"/>
                              <a:pt x="51" y="150"/>
                              <a:pt x="51" y="150"/>
                            </a:cubicBezTo>
                            <a:cubicBezTo>
                              <a:pt x="50" y="150"/>
                              <a:pt x="49" y="149"/>
                              <a:pt x="49" y="148"/>
                            </a:cubicBezTo>
                            <a:cubicBezTo>
                              <a:pt x="49" y="144"/>
                              <a:pt x="49" y="144"/>
                              <a:pt x="49" y="144"/>
                            </a:cubicBezTo>
                            <a:cubicBezTo>
                              <a:pt x="49" y="143"/>
                              <a:pt x="50" y="141"/>
                              <a:pt x="51" y="141"/>
                            </a:cubicBezTo>
                            <a:cubicBezTo>
                              <a:pt x="51" y="141"/>
                              <a:pt x="51" y="141"/>
                              <a:pt x="51" y="141"/>
                            </a:cubicBezTo>
                            <a:close/>
                            <a:moveTo>
                              <a:pt x="85" y="155"/>
                            </a:moveTo>
                            <a:cubicBezTo>
                              <a:pt x="85" y="160"/>
                              <a:pt x="85" y="160"/>
                              <a:pt x="85" y="160"/>
                            </a:cubicBezTo>
                            <a:cubicBezTo>
                              <a:pt x="85" y="162"/>
                              <a:pt x="83" y="165"/>
                              <a:pt x="80" y="165"/>
                            </a:cubicBezTo>
                            <a:cubicBezTo>
                              <a:pt x="61" y="165"/>
                              <a:pt x="61" y="165"/>
                              <a:pt x="61" y="165"/>
                            </a:cubicBezTo>
                            <a:cubicBezTo>
                              <a:pt x="58" y="165"/>
                              <a:pt x="56" y="162"/>
                              <a:pt x="56" y="160"/>
                            </a:cubicBezTo>
                            <a:cubicBezTo>
                              <a:pt x="56" y="155"/>
                              <a:pt x="56" y="155"/>
                              <a:pt x="56" y="155"/>
                            </a:cubicBezTo>
                            <a:cubicBezTo>
                              <a:pt x="85" y="155"/>
                              <a:pt x="85" y="155"/>
                              <a:pt x="85" y="155"/>
                            </a:cubicBezTo>
                            <a:close/>
                            <a:moveTo>
                              <a:pt x="71" y="38"/>
                            </a:moveTo>
                            <a:cubicBezTo>
                              <a:pt x="91" y="38"/>
                              <a:pt x="107" y="54"/>
                              <a:pt x="107" y="74"/>
                            </a:cubicBezTo>
                            <a:cubicBezTo>
                              <a:pt x="107" y="97"/>
                              <a:pt x="89" y="103"/>
                              <a:pt x="89" y="136"/>
                            </a:cubicBezTo>
                            <a:cubicBezTo>
                              <a:pt x="52" y="136"/>
                              <a:pt x="52" y="136"/>
                              <a:pt x="52" y="136"/>
                            </a:cubicBezTo>
                            <a:cubicBezTo>
                              <a:pt x="52" y="103"/>
                              <a:pt x="34" y="97"/>
                              <a:pt x="34" y="74"/>
                            </a:cubicBezTo>
                            <a:cubicBezTo>
                              <a:pt x="34" y="54"/>
                              <a:pt x="50" y="38"/>
                              <a:pt x="71" y="38"/>
                            </a:cubicBezTo>
                            <a:cubicBezTo>
                              <a:pt x="71" y="38"/>
                              <a:pt x="71" y="38"/>
                              <a:pt x="71" y="38"/>
                            </a:cubicBezTo>
                            <a:close/>
                            <a:moveTo>
                              <a:pt x="75" y="44"/>
                            </a:moveTo>
                            <a:cubicBezTo>
                              <a:pt x="78" y="45"/>
                              <a:pt x="78" y="45"/>
                              <a:pt x="78" y="45"/>
                            </a:cubicBezTo>
                            <a:cubicBezTo>
                              <a:pt x="83" y="46"/>
                              <a:pt x="86" y="48"/>
                              <a:pt x="90" y="51"/>
                            </a:cubicBezTo>
                            <a:cubicBezTo>
                              <a:pt x="88" y="50"/>
                              <a:pt x="87" y="50"/>
                              <a:pt x="85" y="49"/>
                            </a:cubicBezTo>
                            <a:cubicBezTo>
                              <a:pt x="82" y="48"/>
                              <a:pt x="82" y="48"/>
                              <a:pt x="82" y="48"/>
                            </a:cubicBezTo>
                            <a:cubicBezTo>
                              <a:pt x="80" y="48"/>
                              <a:pt x="79" y="48"/>
                              <a:pt x="77" y="48"/>
                            </a:cubicBezTo>
                            <a:cubicBezTo>
                              <a:pt x="74" y="48"/>
                              <a:pt x="71" y="48"/>
                              <a:pt x="69" y="49"/>
                            </a:cubicBezTo>
                            <a:cubicBezTo>
                              <a:pt x="63" y="51"/>
                              <a:pt x="59" y="54"/>
                              <a:pt x="54" y="58"/>
                            </a:cubicBezTo>
                            <a:cubicBezTo>
                              <a:pt x="52" y="60"/>
                              <a:pt x="52" y="60"/>
                              <a:pt x="52" y="60"/>
                            </a:cubicBezTo>
                            <a:cubicBezTo>
                              <a:pt x="49" y="65"/>
                              <a:pt x="46" y="69"/>
                              <a:pt x="45" y="75"/>
                            </a:cubicBezTo>
                            <a:cubicBezTo>
                              <a:pt x="44" y="79"/>
                              <a:pt x="44" y="79"/>
                              <a:pt x="44" y="79"/>
                            </a:cubicBezTo>
                            <a:cubicBezTo>
                              <a:pt x="43" y="82"/>
                              <a:pt x="43" y="85"/>
                              <a:pt x="43" y="89"/>
                            </a:cubicBezTo>
                            <a:cubicBezTo>
                              <a:pt x="43" y="87"/>
                              <a:pt x="42" y="85"/>
                              <a:pt x="41" y="84"/>
                            </a:cubicBezTo>
                            <a:cubicBezTo>
                              <a:pt x="41" y="81"/>
                              <a:pt x="41" y="81"/>
                              <a:pt x="41" y="81"/>
                            </a:cubicBezTo>
                            <a:cubicBezTo>
                              <a:pt x="40" y="77"/>
                              <a:pt x="40" y="73"/>
                              <a:pt x="41" y="68"/>
                            </a:cubicBezTo>
                            <a:cubicBezTo>
                              <a:pt x="41" y="65"/>
                              <a:pt x="41" y="65"/>
                              <a:pt x="41" y="65"/>
                            </a:cubicBezTo>
                            <a:cubicBezTo>
                              <a:pt x="43" y="61"/>
                              <a:pt x="45" y="58"/>
                              <a:pt x="48" y="54"/>
                            </a:cubicBezTo>
                            <a:cubicBezTo>
                              <a:pt x="50" y="52"/>
                              <a:pt x="50" y="52"/>
                              <a:pt x="50" y="52"/>
                            </a:cubicBezTo>
                            <a:cubicBezTo>
                              <a:pt x="54" y="48"/>
                              <a:pt x="58" y="46"/>
                              <a:pt x="63" y="45"/>
                            </a:cubicBezTo>
                            <a:cubicBezTo>
                              <a:pt x="66" y="44"/>
                              <a:pt x="68" y="44"/>
                              <a:pt x="71" y="44"/>
                            </a:cubicBezTo>
                            <a:cubicBezTo>
                              <a:pt x="72" y="44"/>
                              <a:pt x="74" y="44"/>
                              <a:pt x="75" y="44"/>
                            </a:cubicBezTo>
                            <a:cubicBezTo>
                              <a:pt x="75" y="44"/>
                              <a:pt x="75" y="44"/>
                              <a:pt x="75" y="44"/>
                            </a:cubicBezTo>
                            <a:close/>
                            <a:moveTo>
                              <a:pt x="67" y="0"/>
                            </a:moveTo>
                            <a:cubicBezTo>
                              <a:pt x="75" y="0"/>
                              <a:pt x="75" y="0"/>
                              <a:pt x="75" y="0"/>
                            </a:cubicBezTo>
                            <a:cubicBezTo>
                              <a:pt x="75" y="25"/>
                              <a:pt x="75" y="25"/>
                              <a:pt x="75" y="25"/>
                            </a:cubicBezTo>
                            <a:cubicBezTo>
                              <a:pt x="74" y="25"/>
                              <a:pt x="72" y="25"/>
                              <a:pt x="71" y="25"/>
                            </a:cubicBezTo>
                            <a:cubicBezTo>
                              <a:pt x="69" y="25"/>
                              <a:pt x="68" y="25"/>
                              <a:pt x="67" y="25"/>
                            </a:cubicBezTo>
                            <a:cubicBezTo>
                              <a:pt x="67" y="0"/>
                              <a:pt x="67" y="0"/>
                              <a:pt x="67" y="0"/>
                            </a:cubicBezTo>
                            <a:close/>
                            <a:moveTo>
                              <a:pt x="118" y="18"/>
                            </a:moveTo>
                            <a:cubicBezTo>
                              <a:pt x="124" y="24"/>
                              <a:pt x="124" y="24"/>
                              <a:pt x="124" y="24"/>
                            </a:cubicBezTo>
                            <a:cubicBezTo>
                              <a:pt x="107" y="41"/>
                              <a:pt x="107" y="41"/>
                              <a:pt x="107" y="41"/>
                            </a:cubicBezTo>
                            <a:cubicBezTo>
                              <a:pt x="105" y="39"/>
                              <a:pt x="103" y="37"/>
                              <a:pt x="101" y="35"/>
                            </a:cubicBezTo>
                            <a:cubicBezTo>
                              <a:pt x="118" y="18"/>
                              <a:pt x="118" y="18"/>
                              <a:pt x="118" y="18"/>
                            </a:cubicBezTo>
                            <a:close/>
                            <a:moveTo>
                              <a:pt x="37" y="111"/>
                            </a:moveTo>
                            <a:cubicBezTo>
                              <a:pt x="24" y="124"/>
                              <a:pt x="24" y="124"/>
                              <a:pt x="24" y="124"/>
                            </a:cubicBezTo>
                            <a:cubicBezTo>
                              <a:pt x="18" y="118"/>
                              <a:pt x="18" y="118"/>
                              <a:pt x="18" y="118"/>
                            </a:cubicBezTo>
                            <a:cubicBezTo>
                              <a:pt x="31" y="105"/>
                              <a:pt x="31" y="105"/>
                              <a:pt x="31" y="105"/>
                            </a:cubicBezTo>
                            <a:cubicBezTo>
                              <a:pt x="33" y="107"/>
                              <a:pt x="35" y="109"/>
                              <a:pt x="37" y="111"/>
                            </a:cubicBezTo>
                            <a:cubicBezTo>
                              <a:pt x="37" y="111"/>
                              <a:pt x="37" y="111"/>
                              <a:pt x="37" y="111"/>
                            </a:cubicBezTo>
                            <a:close/>
                            <a:moveTo>
                              <a:pt x="24" y="18"/>
                            </a:moveTo>
                            <a:cubicBezTo>
                              <a:pt x="18" y="24"/>
                              <a:pt x="18" y="24"/>
                              <a:pt x="18" y="24"/>
                            </a:cubicBezTo>
                            <a:cubicBezTo>
                              <a:pt x="34" y="41"/>
                              <a:pt x="34" y="41"/>
                              <a:pt x="34" y="41"/>
                            </a:cubicBezTo>
                            <a:cubicBezTo>
                              <a:pt x="37" y="39"/>
                              <a:pt x="39" y="37"/>
                              <a:pt x="41" y="35"/>
                            </a:cubicBezTo>
                            <a:cubicBezTo>
                              <a:pt x="24" y="18"/>
                              <a:pt x="24" y="18"/>
                              <a:pt x="24" y="18"/>
                            </a:cubicBezTo>
                            <a:close/>
                            <a:moveTo>
                              <a:pt x="105" y="111"/>
                            </a:moveTo>
                            <a:cubicBezTo>
                              <a:pt x="118" y="124"/>
                              <a:pt x="118" y="124"/>
                              <a:pt x="118" y="124"/>
                            </a:cubicBezTo>
                            <a:cubicBezTo>
                              <a:pt x="124" y="118"/>
                              <a:pt x="124" y="118"/>
                              <a:pt x="124" y="118"/>
                            </a:cubicBezTo>
                            <a:cubicBezTo>
                              <a:pt x="111" y="105"/>
                              <a:pt x="111" y="105"/>
                              <a:pt x="111" y="105"/>
                            </a:cubicBezTo>
                            <a:cubicBezTo>
                              <a:pt x="109" y="107"/>
                              <a:pt x="107" y="109"/>
                              <a:pt x="105" y="111"/>
                            </a:cubicBezTo>
                            <a:cubicBezTo>
                              <a:pt x="105" y="111"/>
                              <a:pt x="105" y="111"/>
                              <a:pt x="105" y="111"/>
                            </a:cubicBezTo>
                            <a:close/>
                            <a:moveTo>
                              <a:pt x="142" y="67"/>
                            </a:moveTo>
                            <a:cubicBezTo>
                              <a:pt x="142" y="75"/>
                              <a:pt x="142" y="75"/>
                              <a:pt x="142" y="75"/>
                            </a:cubicBezTo>
                            <a:cubicBezTo>
                              <a:pt x="121" y="75"/>
                              <a:pt x="121" y="75"/>
                              <a:pt x="121" y="75"/>
                            </a:cubicBezTo>
                            <a:cubicBezTo>
                              <a:pt x="121" y="75"/>
                              <a:pt x="121" y="75"/>
                              <a:pt x="121" y="75"/>
                            </a:cubicBezTo>
                            <a:cubicBezTo>
                              <a:pt x="121" y="72"/>
                              <a:pt x="120" y="69"/>
                              <a:pt x="120" y="67"/>
                            </a:cubicBezTo>
                            <a:cubicBezTo>
                              <a:pt x="142" y="67"/>
                              <a:pt x="142" y="67"/>
                              <a:pt x="142" y="67"/>
                            </a:cubicBezTo>
                            <a:close/>
                            <a:moveTo>
                              <a:pt x="21" y="75"/>
                            </a:moveTo>
                            <a:cubicBezTo>
                              <a:pt x="0" y="75"/>
                              <a:pt x="0" y="75"/>
                              <a:pt x="0" y="75"/>
                            </a:cubicBezTo>
                            <a:cubicBezTo>
                              <a:pt x="0" y="67"/>
                              <a:pt x="0" y="67"/>
                              <a:pt x="0" y="67"/>
                            </a:cubicBezTo>
                            <a:cubicBezTo>
                              <a:pt x="22" y="67"/>
                              <a:pt x="22" y="67"/>
                              <a:pt x="22" y="67"/>
                            </a:cubicBezTo>
                            <a:cubicBezTo>
                              <a:pt x="21" y="69"/>
                              <a:pt x="21" y="72"/>
                              <a:pt x="21" y="75"/>
                            </a:cubicBezTo>
                            <a:cubicBezTo>
                              <a:pt x="21" y="75"/>
                              <a:pt x="21" y="75"/>
                              <a:pt x="21" y="75"/>
                            </a:cubicBezTo>
                            <a:cubicBezTo>
                              <a:pt x="21" y="75"/>
                              <a:pt x="21" y="75"/>
                              <a:pt x="21" y="75"/>
                            </a:cubicBezTo>
                            <a:close/>
                          </a:path>
                        </a:pathLst>
                      </a:custGeom>
                      <a:solidFill>
                        <a:schemeClr val="bg1"/>
                      </a:solidFill>
                      <a:ln>
                        <a:noFill/>
                      </a:ln>
                    </p:spPr>
                    <p:txBody>
                      <a:bodyPr/>
                      <a:lstStyle/>
                      <a:p>
                        <a:endParaRPr lang="zh-CN" altLang="zh-CN" sz="100">
                          <a:latin typeface="微软雅黑" panose="020B0503020204020204" pitchFamily="34" charset="-122"/>
                          <a:ea typeface="微软雅黑" panose="020B0503020204020204" pitchFamily="34" charset="-122"/>
                          <a:sym typeface="宋体" panose="02010600030101010101" pitchFamily="2" charset="-122"/>
                        </a:endParaRPr>
                      </a:p>
                    </p:txBody>
                  </p:sp>
                  <p:sp>
                    <p:nvSpPr>
                      <p:cNvPr id="36" name="Oval 31"/>
                      <p:cNvSpPr>
                        <a:spLocks noChangeArrowheads="1"/>
                      </p:cNvSpPr>
                      <p:nvPr/>
                    </p:nvSpPr>
                    <p:spPr bwMode="auto">
                      <a:xfrm>
                        <a:off x="11148" y="4175"/>
                        <a:ext cx="1167" cy="1167"/>
                      </a:xfrm>
                      <a:prstGeom prst="ellipse">
                        <a:avLst/>
                      </a:prstGeom>
                      <a:solidFill>
                        <a:srgbClr val="002060"/>
                      </a:solidFill>
                      <a:ln>
                        <a:solidFill>
                          <a:srgbClr val="002060"/>
                        </a:solidFill>
                      </a:ln>
                    </p:spPr>
                    <p:txBody>
                      <a:bodyPr/>
                      <a:lstStyle/>
                      <a:p>
                        <a:endParaRPr lang="zh-CN" altLang="zh-CN" sz="100">
                          <a:latin typeface="微软雅黑" panose="020B0503020204020204" pitchFamily="34" charset="-122"/>
                          <a:ea typeface="微软雅黑" panose="020B0503020204020204" pitchFamily="34" charset="-122"/>
                          <a:sym typeface="宋体" panose="02010600030101010101" pitchFamily="2" charset="-122"/>
                        </a:endParaRPr>
                      </a:p>
                    </p:txBody>
                  </p:sp>
                  <p:sp>
                    <p:nvSpPr>
                      <p:cNvPr id="37" name="Oval 32"/>
                      <p:cNvSpPr>
                        <a:spLocks noChangeArrowheads="1"/>
                      </p:cNvSpPr>
                      <p:nvPr/>
                    </p:nvSpPr>
                    <p:spPr bwMode="auto">
                      <a:xfrm>
                        <a:off x="11285" y="4312"/>
                        <a:ext cx="893" cy="893"/>
                      </a:xfrm>
                      <a:prstGeom prst="ellipse">
                        <a:avLst/>
                      </a:prstGeom>
                      <a:solidFill>
                        <a:srgbClr val="C00000"/>
                      </a:solidFill>
                      <a:ln>
                        <a:noFill/>
                      </a:ln>
                    </p:spPr>
                    <p:txBody>
                      <a:bodyPr/>
                      <a:lstStyle/>
                      <a:p>
                        <a:endParaRPr lang="zh-CN" altLang="zh-CN" sz="100" dirty="0">
                          <a:latin typeface="微软雅黑" panose="020B0503020204020204" pitchFamily="34" charset="-122"/>
                          <a:ea typeface="微软雅黑" panose="020B0503020204020204" pitchFamily="34" charset="-122"/>
                          <a:sym typeface="宋体" panose="02010600030101010101" pitchFamily="2" charset="-122"/>
                        </a:endParaRPr>
                      </a:p>
                    </p:txBody>
                  </p:sp>
                  <p:sp>
                    <p:nvSpPr>
                      <p:cNvPr id="38" name="Freeform 34"/>
                      <p:cNvSpPr>
                        <a:spLocks noEditPoints="1" noChangeArrowheads="1"/>
                      </p:cNvSpPr>
                      <p:nvPr/>
                    </p:nvSpPr>
                    <p:spPr bwMode="auto">
                      <a:xfrm>
                        <a:off x="11507" y="4471"/>
                        <a:ext cx="453" cy="552"/>
                      </a:xfrm>
                      <a:custGeom>
                        <a:avLst/>
                        <a:gdLst>
                          <a:gd name="T0" fmla="*/ 56 w 112"/>
                          <a:gd name="T1" fmla="*/ 0 h 137"/>
                          <a:gd name="T2" fmla="*/ 102 w 112"/>
                          <a:gd name="T3" fmla="*/ 46 h 137"/>
                          <a:gd name="T4" fmla="*/ 56 w 112"/>
                          <a:gd name="T5" fmla="*/ 91 h 137"/>
                          <a:gd name="T6" fmla="*/ 10 w 112"/>
                          <a:gd name="T7" fmla="*/ 46 h 137"/>
                          <a:gd name="T8" fmla="*/ 56 w 112"/>
                          <a:gd name="T9" fmla="*/ 0 h 137"/>
                          <a:gd name="T10" fmla="*/ 56 w 112"/>
                          <a:gd name="T11" fmla="*/ 0 h 137"/>
                          <a:gd name="T12" fmla="*/ 56 w 112"/>
                          <a:gd name="T13" fmla="*/ 20 h 137"/>
                          <a:gd name="T14" fmla="*/ 82 w 112"/>
                          <a:gd name="T15" fmla="*/ 46 h 137"/>
                          <a:gd name="T16" fmla="*/ 56 w 112"/>
                          <a:gd name="T17" fmla="*/ 72 h 137"/>
                          <a:gd name="T18" fmla="*/ 30 w 112"/>
                          <a:gd name="T19" fmla="*/ 46 h 137"/>
                          <a:gd name="T20" fmla="*/ 56 w 112"/>
                          <a:gd name="T21" fmla="*/ 20 h 137"/>
                          <a:gd name="T22" fmla="*/ 56 w 112"/>
                          <a:gd name="T23" fmla="*/ 20 h 137"/>
                          <a:gd name="T24" fmla="*/ 56 w 112"/>
                          <a:gd name="T25" fmla="*/ 28 h 137"/>
                          <a:gd name="T26" fmla="*/ 69 w 112"/>
                          <a:gd name="T27" fmla="*/ 33 h 137"/>
                          <a:gd name="T28" fmla="*/ 61 w 112"/>
                          <a:gd name="T29" fmla="*/ 31 h 137"/>
                          <a:gd name="T30" fmla="*/ 42 w 112"/>
                          <a:gd name="T31" fmla="*/ 50 h 137"/>
                          <a:gd name="T32" fmla="*/ 44 w 112"/>
                          <a:gd name="T33" fmla="*/ 59 h 137"/>
                          <a:gd name="T34" fmla="*/ 38 w 112"/>
                          <a:gd name="T35" fmla="*/ 46 h 137"/>
                          <a:gd name="T36" fmla="*/ 56 w 112"/>
                          <a:gd name="T37" fmla="*/ 28 h 137"/>
                          <a:gd name="T38" fmla="*/ 56 w 112"/>
                          <a:gd name="T39" fmla="*/ 28 h 137"/>
                          <a:gd name="T40" fmla="*/ 56 w 112"/>
                          <a:gd name="T41" fmla="*/ 6 h 137"/>
                          <a:gd name="T42" fmla="*/ 60 w 112"/>
                          <a:gd name="T43" fmla="*/ 10 h 137"/>
                          <a:gd name="T44" fmla="*/ 56 w 112"/>
                          <a:gd name="T45" fmla="*/ 14 h 137"/>
                          <a:gd name="T46" fmla="*/ 52 w 112"/>
                          <a:gd name="T47" fmla="*/ 10 h 137"/>
                          <a:gd name="T48" fmla="*/ 56 w 112"/>
                          <a:gd name="T49" fmla="*/ 6 h 137"/>
                          <a:gd name="T50" fmla="*/ 56 w 112"/>
                          <a:gd name="T51" fmla="*/ 6 h 137"/>
                          <a:gd name="T52" fmla="*/ 0 w 112"/>
                          <a:gd name="T53" fmla="*/ 125 h 137"/>
                          <a:gd name="T54" fmla="*/ 10 w 112"/>
                          <a:gd name="T55" fmla="*/ 125 h 137"/>
                          <a:gd name="T56" fmla="*/ 30 w 112"/>
                          <a:gd name="T57" fmla="*/ 93 h 137"/>
                          <a:gd name="T58" fmla="*/ 56 w 112"/>
                          <a:gd name="T59" fmla="*/ 100 h 137"/>
                          <a:gd name="T60" fmla="*/ 83 w 112"/>
                          <a:gd name="T61" fmla="*/ 93 h 137"/>
                          <a:gd name="T62" fmla="*/ 103 w 112"/>
                          <a:gd name="T63" fmla="*/ 125 h 137"/>
                          <a:gd name="T64" fmla="*/ 112 w 112"/>
                          <a:gd name="T65" fmla="*/ 125 h 137"/>
                          <a:gd name="T66" fmla="*/ 112 w 112"/>
                          <a:gd name="T67" fmla="*/ 137 h 137"/>
                          <a:gd name="T68" fmla="*/ 110 w 112"/>
                          <a:gd name="T69" fmla="*/ 137 h 137"/>
                          <a:gd name="T70" fmla="*/ 2 w 112"/>
                          <a:gd name="T71" fmla="*/ 137 h 137"/>
                          <a:gd name="T72" fmla="*/ 0 w 112"/>
                          <a:gd name="T73" fmla="*/ 137 h 137"/>
                          <a:gd name="T74" fmla="*/ 0 w 112"/>
                          <a:gd name="T75" fmla="*/ 125 h 1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2"/>
                          <a:gd name="T115" fmla="*/ 0 h 137"/>
                          <a:gd name="T116" fmla="*/ 112 w 112"/>
                          <a:gd name="T117" fmla="*/ 137 h 13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2" h="137">
                            <a:moveTo>
                              <a:pt x="56" y="0"/>
                            </a:moveTo>
                            <a:cubicBezTo>
                              <a:pt x="81" y="0"/>
                              <a:pt x="102" y="21"/>
                              <a:pt x="102" y="46"/>
                            </a:cubicBezTo>
                            <a:cubicBezTo>
                              <a:pt x="102" y="71"/>
                              <a:pt x="81" y="91"/>
                              <a:pt x="56" y="91"/>
                            </a:cubicBezTo>
                            <a:cubicBezTo>
                              <a:pt x="31" y="91"/>
                              <a:pt x="10" y="71"/>
                              <a:pt x="10" y="46"/>
                            </a:cubicBezTo>
                            <a:cubicBezTo>
                              <a:pt x="10" y="21"/>
                              <a:pt x="31" y="0"/>
                              <a:pt x="56" y="0"/>
                            </a:cubicBezTo>
                            <a:cubicBezTo>
                              <a:pt x="56" y="0"/>
                              <a:pt x="56" y="0"/>
                              <a:pt x="56" y="0"/>
                            </a:cubicBezTo>
                            <a:close/>
                            <a:moveTo>
                              <a:pt x="56" y="20"/>
                            </a:moveTo>
                            <a:cubicBezTo>
                              <a:pt x="71" y="20"/>
                              <a:pt x="82" y="31"/>
                              <a:pt x="82" y="46"/>
                            </a:cubicBezTo>
                            <a:cubicBezTo>
                              <a:pt x="82" y="60"/>
                              <a:pt x="71" y="72"/>
                              <a:pt x="56" y="72"/>
                            </a:cubicBezTo>
                            <a:cubicBezTo>
                              <a:pt x="42" y="72"/>
                              <a:pt x="30" y="60"/>
                              <a:pt x="30" y="46"/>
                            </a:cubicBezTo>
                            <a:cubicBezTo>
                              <a:pt x="30" y="31"/>
                              <a:pt x="42" y="20"/>
                              <a:pt x="56" y="20"/>
                            </a:cubicBezTo>
                            <a:cubicBezTo>
                              <a:pt x="56" y="20"/>
                              <a:pt x="56" y="20"/>
                              <a:pt x="56" y="20"/>
                            </a:cubicBezTo>
                            <a:close/>
                            <a:moveTo>
                              <a:pt x="56" y="28"/>
                            </a:moveTo>
                            <a:cubicBezTo>
                              <a:pt x="61" y="28"/>
                              <a:pt x="65" y="30"/>
                              <a:pt x="69" y="33"/>
                            </a:cubicBezTo>
                            <a:cubicBezTo>
                              <a:pt x="66" y="32"/>
                              <a:pt x="64" y="31"/>
                              <a:pt x="61" y="31"/>
                            </a:cubicBezTo>
                            <a:cubicBezTo>
                              <a:pt x="51" y="31"/>
                              <a:pt x="42" y="40"/>
                              <a:pt x="42" y="50"/>
                            </a:cubicBezTo>
                            <a:cubicBezTo>
                              <a:pt x="42" y="53"/>
                              <a:pt x="43" y="56"/>
                              <a:pt x="44" y="59"/>
                            </a:cubicBezTo>
                            <a:cubicBezTo>
                              <a:pt x="41" y="56"/>
                              <a:pt x="38" y="51"/>
                              <a:pt x="38" y="46"/>
                            </a:cubicBezTo>
                            <a:cubicBezTo>
                              <a:pt x="38" y="36"/>
                              <a:pt x="46" y="28"/>
                              <a:pt x="56" y="28"/>
                            </a:cubicBezTo>
                            <a:cubicBezTo>
                              <a:pt x="56" y="28"/>
                              <a:pt x="56" y="28"/>
                              <a:pt x="56" y="28"/>
                            </a:cubicBezTo>
                            <a:close/>
                            <a:moveTo>
                              <a:pt x="56" y="6"/>
                            </a:moveTo>
                            <a:cubicBezTo>
                              <a:pt x="58" y="6"/>
                              <a:pt x="60" y="7"/>
                              <a:pt x="60" y="10"/>
                            </a:cubicBezTo>
                            <a:cubicBezTo>
                              <a:pt x="60" y="12"/>
                              <a:pt x="58" y="14"/>
                              <a:pt x="56" y="14"/>
                            </a:cubicBezTo>
                            <a:cubicBezTo>
                              <a:pt x="54" y="14"/>
                              <a:pt x="52" y="12"/>
                              <a:pt x="52" y="10"/>
                            </a:cubicBezTo>
                            <a:cubicBezTo>
                              <a:pt x="52" y="7"/>
                              <a:pt x="54" y="6"/>
                              <a:pt x="56" y="6"/>
                            </a:cubicBezTo>
                            <a:cubicBezTo>
                              <a:pt x="56" y="6"/>
                              <a:pt x="56" y="6"/>
                              <a:pt x="56" y="6"/>
                            </a:cubicBezTo>
                            <a:close/>
                            <a:moveTo>
                              <a:pt x="0" y="125"/>
                            </a:moveTo>
                            <a:cubicBezTo>
                              <a:pt x="10" y="125"/>
                              <a:pt x="10" y="125"/>
                              <a:pt x="10" y="125"/>
                            </a:cubicBezTo>
                            <a:cubicBezTo>
                              <a:pt x="30" y="93"/>
                              <a:pt x="30" y="93"/>
                              <a:pt x="30" y="93"/>
                            </a:cubicBezTo>
                            <a:cubicBezTo>
                              <a:pt x="38" y="98"/>
                              <a:pt x="46" y="100"/>
                              <a:pt x="56" y="100"/>
                            </a:cubicBezTo>
                            <a:cubicBezTo>
                              <a:pt x="66" y="100"/>
                              <a:pt x="75" y="97"/>
                              <a:pt x="83" y="93"/>
                            </a:cubicBezTo>
                            <a:cubicBezTo>
                              <a:pt x="103" y="125"/>
                              <a:pt x="103" y="125"/>
                              <a:pt x="103" y="125"/>
                            </a:cubicBezTo>
                            <a:cubicBezTo>
                              <a:pt x="112" y="125"/>
                              <a:pt x="112" y="125"/>
                              <a:pt x="112" y="125"/>
                            </a:cubicBezTo>
                            <a:cubicBezTo>
                              <a:pt x="112" y="137"/>
                              <a:pt x="112" y="137"/>
                              <a:pt x="112" y="137"/>
                            </a:cubicBezTo>
                            <a:cubicBezTo>
                              <a:pt x="110" y="137"/>
                              <a:pt x="110" y="137"/>
                              <a:pt x="110" y="137"/>
                            </a:cubicBezTo>
                            <a:cubicBezTo>
                              <a:pt x="2" y="137"/>
                              <a:pt x="2" y="137"/>
                              <a:pt x="2" y="137"/>
                            </a:cubicBezTo>
                            <a:cubicBezTo>
                              <a:pt x="0" y="137"/>
                              <a:pt x="0" y="137"/>
                              <a:pt x="0" y="137"/>
                            </a:cubicBezTo>
                            <a:cubicBezTo>
                              <a:pt x="0" y="125"/>
                              <a:pt x="0" y="125"/>
                              <a:pt x="0" y="125"/>
                            </a:cubicBezTo>
                            <a:close/>
                          </a:path>
                        </a:pathLst>
                      </a:custGeom>
                      <a:solidFill>
                        <a:schemeClr val="bg1"/>
                      </a:solidFill>
                      <a:ln>
                        <a:noFill/>
                      </a:ln>
                    </p:spPr>
                    <p:txBody>
                      <a:bodyPr/>
                      <a:lstStyle/>
                      <a:p>
                        <a:endParaRPr lang="zh-CN" altLang="zh-CN" sz="100">
                          <a:latin typeface="微软雅黑" panose="020B0503020204020204" pitchFamily="34" charset="-122"/>
                          <a:ea typeface="微软雅黑" panose="020B0503020204020204" pitchFamily="34" charset="-122"/>
                          <a:sym typeface="宋体" panose="02010600030101010101" pitchFamily="2" charset="-122"/>
                        </a:endParaRPr>
                      </a:p>
                    </p:txBody>
                  </p:sp>
                  <p:sp>
                    <p:nvSpPr>
                      <p:cNvPr id="39" name="Freeform 44"/>
                      <p:cNvSpPr>
                        <a:spLocks noEditPoints="1" noChangeArrowheads="1"/>
                      </p:cNvSpPr>
                      <p:nvPr/>
                    </p:nvSpPr>
                    <p:spPr bwMode="auto">
                      <a:xfrm>
                        <a:off x="9854" y="5736"/>
                        <a:ext cx="552" cy="555"/>
                      </a:xfrm>
                      <a:custGeom>
                        <a:avLst/>
                        <a:gdLst>
                          <a:gd name="T0" fmla="*/ 0 w 136"/>
                          <a:gd name="T1" fmla="*/ 104 h 137"/>
                          <a:gd name="T2" fmla="*/ 13 w 136"/>
                          <a:gd name="T3" fmla="*/ 84 h 137"/>
                          <a:gd name="T4" fmla="*/ 45 w 136"/>
                          <a:gd name="T5" fmla="*/ 74 h 137"/>
                          <a:gd name="T6" fmla="*/ 68 w 136"/>
                          <a:gd name="T7" fmla="*/ 113 h 137"/>
                          <a:gd name="T8" fmla="*/ 91 w 136"/>
                          <a:gd name="T9" fmla="*/ 74 h 137"/>
                          <a:gd name="T10" fmla="*/ 123 w 136"/>
                          <a:gd name="T11" fmla="*/ 84 h 137"/>
                          <a:gd name="T12" fmla="*/ 136 w 136"/>
                          <a:gd name="T13" fmla="*/ 104 h 137"/>
                          <a:gd name="T14" fmla="*/ 136 w 136"/>
                          <a:gd name="T15" fmla="*/ 137 h 137"/>
                          <a:gd name="T16" fmla="*/ 68 w 136"/>
                          <a:gd name="T17" fmla="*/ 137 h 137"/>
                          <a:gd name="T18" fmla="*/ 0 w 136"/>
                          <a:gd name="T19" fmla="*/ 137 h 137"/>
                          <a:gd name="T20" fmla="*/ 0 w 136"/>
                          <a:gd name="T21" fmla="*/ 104 h 137"/>
                          <a:gd name="T22" fmla="*/ 68 w 136"/>
                          <a:gd name="T23" fmla="*/ 74 h 137"/>
                          <a:gd name="T24" fmla="*/ 46 w 136"/>
                          <a:gd name="T25" fmla="*/ 58 h 137"/>
                          <a:gd name="T26" fmla="*/ 39 w 136"/>
                          <a:gd name="T27" fmla="*/ 21 h 137"/>
                          <a:gd name="T28" fmla="*/ 68 w 136"/>
                          <a:gd name="T29" fmla="*/ 0 h 137"/>
                          <a:gd name="T30" fmla="*/ 96 w 136"/>
                          <a:gd name="T31" fmla="*/ 21 h 137"/>
                          <a:gd name="T32" fmla="*/ 90 w 136"/>
                          <a:gd name="T33" fmla="*/ 58 h 137"/>
                          <a:gd name="T34" fmla="*/ 68 w 136"/>
                          <a:gd name="T35" fmla="*/ 74 h 137"/>
                          <a:gd name="T36" fmla="*/ 92 w 136"/>
                          <a:gd name="T37" fmla="*/ 108 h 137"/>
                          <a:gd name="T38" fmla="*/ 115 w 136"/>
                          <a:gd name="T39" fmla="*/ 108 h 137"/>
                          <a:gd name="T40" fmla="*/ 117 w 136"/>
                          <a:gd name="T41" fmla="*/ 110 h 137"/>
                          <a:gd name="T42" fmla="*/ 117 w 136"/>
                          <a:gd name="T43" fmla="*/ 122 h 137"/>
                          <a:gd name="T44" fmla="*/ 115 w 136"/>
                          <a:gd name="T45" fmla="*/ 124 h 137"/>
                          <a:gd name="T46" fmla="*/ 92 w 136"/>
                          <a:gd name="T47" fmla="*/ 124 h 137"/>
                          <a:gd name="T48" fmla="*/ 90 w 136"/>
                          <a:gd name="T49" fmla="*/ 122 h 137"/>
                          <a:gd name="T50" fmla="*/ 90 w 136"/>
                          <a:gd name="T51" fmla="*/ 110 h 137"/>
                          <a:gd name="T52" fmla="*/ 92 w 136"/>
                          <a:gd name="T53" fmla="*/ 108 h 1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36"/>
                          <a:gd name="T82" fmla="*/ 0 h 137"/>
                          <a:gd name="T83" fmla="*/ 136 w 136"/>
                          <a:gd name="T84" fmla="*/ 137 h 13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36" h="137">
                            <a:moveTo>
                              <a:pt x="0" y="104"/>
                            </a:moveTo>
                            <a:cubicBezTo>
                              <a:pt x="0" y="94"/>
                              <a:pt x="4" y="87"/>
                              <a:pt x="13" y="84"/>
                            </a:cubicBezTo>
                            <a:cubicBezTo>
                              <a:pt x="45" y="74"/>
                              <a:pt x="45" y="74"/>
                              <a:pt x="45" y="74"/>
                            </a:cubicBezTo>
                            <a:cubicBezTo>
                              <a:pt x="68" y="113"/>
                              <a:pt x="68" y="113"/>
                              <a:pt x="68" y="113"/>
                            </a:cubicBezTo>
                            <a:cubicBezTo>
                              <a:pt x="91" y="74"/>
                              <a:pt x="91" y="74"/>
                              <a:pt x="91" y="74"/>
                            </a:cubicBezTo>
                            <a:cubicBezTo>
                              <a:pt x="123" y="84"/>
                              <a:pt x="123" y="84"/>
                              <a:pt x="123" y="84"/>
                            </a:cubicBezTo>
                            <a:cubicBezTo>
                              <a:pt x="132" y="87"/>
                              <a:pt x="136" y="94"/>
                              <a:pt x="136" y="104"/>
                            </a:cubicBezTo>
                            <a:cubicBezTo>
                              <a:pt x="136" y="137"/>
                              <a:pt x="136" y="137"/>
                              <a:pt x="136" y="137"/>
                            </a:cubicBezTo>
                            <a:cubicBezTo>
                              <a:pt x="68" y="137"/>
                              <a:pt x="68" y="137"/>
                              <a:pt x="68" y="137"/>
                            </a:cubicBezTo>
                            <a:cubicBezTo>
                              <a:pt x="0" y="137"/>
                              <a:pt x="0" y="137"/>
                              <a:pt x="0" y="137"/>
                            </a:cubicBezTo>
                            <a:cubicBezTo>
                              <a:pt x="0" y="104"/>
                              <a:pt x="0" y="104"/>
                              <a:pt x="0" y="104"/>
                            </a:cubicBezTo>
                            <a:close/>
                            <a:moveTo>
                              <a:pt x="68" y="74"/>
                            </a:moveTo>
                            <a:cubicBezTo>
                              <a:pt x="58" y="74"/>
                              <a:pt x="50" y="66"/>
                              <a:pt x="46" y="58"/>
                            </a:cubicBezTo>
                            <a:cubicBezTo>
                              <a:pt x="39" y="47"/>
                              <a:pt x="36" y="33"/>
                              <a:pt x="39" y="21"/>
                            </a:cubicBezTo>
                            <a:cubicBezTo>
                              <a:pt x="42" y="9"/>
                              <a:pt x="51" y="0"/>
                              <a:pt x="68" y="0"/>
                            </a:cubicBezTo>
                            <a:cubicBezTo>
                              <a:pt x="85" y="0"/>
                              <a:pt x="93" y="9"/>
                              <a:pt x="96" y="21"/>
                            </a:cubicBezTo>
                            <a:cubicBezTo>
                              <a:pt x="100" y="33"/>
                              <a:pt x="97" y="47"/>
                              <a:pt x="90" y="58"/>
                            </a:cubicBezTo>
                            <a:cubicBezTo>
                              <a:pt x="85" y="67"/>
                              <a:pt x="77" y="74"/>
                              <a:pt x="68" y="74"/>
                            </a:cubicBezTo>
                            <a:close/>
                            <a:moveTo>
                              <a:pt x="92" y="108"/>
                            </a:moveTo>
                            <a:cubicBezTo>
                              <a:pt x="115" y="108"/>
                              <a:pt x="115" y="108"/>
                              <a:pt x="115" y="108"/>
                            </a:cubicBezTo>
                            <a:cubicBezTo>
                              <a:pt x="116" y="108"/>
                              <a:pt x="117" y="109"/>
                              <a:pt x="117" y="110"/>
                            </a:cubicBezTo>
                            <a:cubicBezTo>
                              <a:pt x="117" y="122"/>
                              <a:pt x="117" y="122"/>
                              <a:pt x="117" y="122"/>
                            </a:cubicBezTo>
                            <a:cubicBezTo>
                              <a:pt x="117" y="123"/>
                              <a:pt x="116" y="124"/>
                              <a:pt x="115" y="124"/>
                            </a:cubicBezTo>
                            <a:cubicBezTo>
                              <a:pt x="92" y="124"/>
                              <a:pt x="92" y="124"/>
                              <a:pt x="92" y="124"/>
                            </a:cubicBezTo>
                            <a:cubicBezTo>
                              <a:pt x="91" y="124"/>
                              <a:pt x="90" y="123"/>
                              <a:pt x="90" y="122"/>
                            </a:cubicBezTo>
                            <a:cubicBezTo>
                              <a:pt x="90" y="110"/>
                              <a:pt x="90" y="110"/>
                              <a:pt x="90" y="110"/>
                            </a:cubicBezTo>
                            <a:cubicBezTo>
                              <a:pt x="90" y="109"/>
                              <a:pt x="91" y="108"/>
                              <a:pt x="92" y="108"/>
                            </a:cubicBezTo>
                            <a:close/>
                          </a:path>
                        </a:pathLst>
                      </a:custGeom>
                      <a:solidFill>
                        <a:schemeClr val="bg1"/>
                      </a:solidFill>
                      <a:ln>
                        <a:noFill/>
                      </a:ln>
                    </p:spPr>
                    <p:txBody>
                      <a:bodyPr/>
                      <a:lstStyle/>
                      <a:p>
                        <a:endParaRPr lang="zh-CN" altLang="zh-CN" sz="100">
                          <a:latin typeface="微软雅黑" panose="020B0503020204020204" pitchFamily="34" charset="-122"/>
                          <a:ea typeface="微软雅黑" panose="020B0503020204020204" pitchFamily="34" charset="-122"/>
                          <a:sym typeface="宋体" panose="02010600030101010101" pitchFamily="2" charset="-122"/>
                        </a:endParaRPr>
                      </a:p>
                    </p:txBody>
                  </p:sp>
                </p:grpSp>
                <p:grpSp>
                  <p:nvGrpSpPr>
                    <p:cNvPr id="14" name="组合 13"/>
                    <p:cNvGrpSpPr/>
                    <p:nvPr/>
                  </p:nvGrpSpPr>
                  <p:grpSpPr>
                    <a:xfrm>
                      <a:off x="10737" y="2927"/>
                      <a:ext cx="3181" cy="6527"/>
                      <a:chOff x="10737" y="2927"/>
                      <a:chExt cx="3181" cy="6527"/>
                    </a:xfrm>
                  </p:grpSpPr>
                  <p:sp>
                    <p:nvSpPr>
                      <p:cNvPr id="15" name="Freeform 12"/>
                      <p:cNvSpPr>
                        <a:spLocks noChangeArrowheads="1"/>
                      </p:cNvSpPr>
                      <p:nvPr/>
                    </p:nvSpPr>
                    <p:spPr bwMode="auto">
                      <a:xfrm>
                        <a:off x="10737" y="7518"/>
                        <a:ext cx="2668" cy="1937"/>
                      </a:xfrm>
                      <a:custGeom>
                        <a:avLst/>
                        <a:gdLst>
                          <a:gd name="T0" fmla="*/ 291 w 659"/>
                          <a:gd name="T1" fmla="*/ 0 h 478"/>
                          <a:gd name="T2" fmla="*/ 304 w 659"/>
                          <a:gd name="T3" fmla="*/ 1 h 478"/>
                          <a:gd name="T4" fmla="*/ 351 w 659"/>
                          <a:gd name="T5" fmla="*/ 18 h 478"/>
                          <a:gd name="T6" fmla="*/ 361 w 659"/>
                          <a:gd name="T7" fmla="*/ 25 h 478"/>
                          <a:gd name="T8" fmla="*/ 394 w 659"/>
                          <a:gd name="T9" fmla="*/ 61 h 478"/>
                          <a:gd name="T10" fmla="*/ 400 w 659"/>
                          <a:gd name="T11" fmla="*/ 72 h 478"/>
                          <a:gd name="T12" fmla="*/ 413 w 659"/>
                          <a:gd name="T13" fmla="*/ 121 h 478"/>
                          <a:gd name="T14" fmla="*/ 413 w 659"/>
                          <a:gd name="T15" fmla="*/ 151 h 478"/>
                          <a:gd name="T16" fmla="*/ 413 w 659"/>
                          <a:gd name="T17" fmla="*/ 151 h 478"/>
                          <a:gd name="T18" fmla="*/ 413 w 659"/>
                          <a:gd name="T19" fmla="*/ 250 h 478"/>
                          <a:gd name="T20" fmla="*/ 413 w 659"/>
                          <a:gd name="T21" fmla="*/ 251 h 478"/>
                          <a:gd name="T22" fmla="*/ 413 w 659"/>
                          <a:gd name="T23" fmla="*/ 251 h 478"/>
                          <a:gd name="T24" fmla="*/ 413 w 659"/>
                          <a:gd name="T25" fmla="*/ 350 h 478"/>
                          <a:gd name="T26" fmla="*/ 507 w 659"/>
                          <a:gd name="T27" fmla="*/ 444 h 478"/>
                          <a:gd name="T28" fmla="*/ 531 w 659"/>
                          <a:gd name="T29" fmla="*/ 444 h 478"/>
                          <a:gd name="T30" fmla="*/ 625 w 659"/>
                          <a:gd name="T31" fmla="*/ 350 h 478"/>
                          <a:gd name="T32" fmla="*/ 625 w 659"/>
                          <a:gd name="T33" fmla="*/ 88 h 478"/>
                          <a:gd name="T34" fmla="*/ 659 w 659"/>
                          <a:gd name="T35" fmla="*/ 88 h 478"/>
                          <a:gd name="T36" fmla="*/ 659 w 659"/>
                          <a:gd name="T37" fmla="*/ 356 h 478"/>
                          <a:gd name="T38" fmla="*/ 658 w 659"/>
                          <a:gd name="T39" fmla="*/ 369 h 478"/>
                          <a:gd name="T40" fmla="*/ 641 w 659"/>
                          <a:gd name="T41" fmla="*/ 416 h 478"/>
                          <a:gd name="T42" fmla="*/ 634 w 659"/>
                          <a:gd name="T43" fmla="*/ 427 h 478"/>
                          <a:gd name="T44" fmla="*/ 597 w 659"/>
                          <a:gd name="T45" fmla="*/ 460 h 478"/>
                          <a:gd name="T46" fmla="*/ 587 w 659"/>
                          <a:gd name="T47" fmla="*/ 466 h 478"/>
                          <a:gd name="T48" fmla="*/ 537 w 659"/>
                          <a:gd name="T49" fmla="*/ 478 h 478"/>
                          <a:gd name="T50" fmla="*/ 501 w 659"/>
                          <a:gd name="T51" fmla="*/ 478 h 478"/>
                          <a:gd name="T52" fmla="*/ 451 w 659"/>
                          <a:gd name="T53" fmla="*/ 466 h 478"/>
                          <a:gd name="T54" fmla="*/ 441 w 659"/>
                          <a:gd name="T55" fmla="*/ 460 h 478"/>
                          <a:gd name="T56" fmla="*/ 404 w 659"/>
                          <a:gd name="T57" fmla="*/ 427 h 478"/>
                          <a:gd name="T58" fmla="*/ 397 w 659"/>
                          <a:gd name="T59" fmla="*/ 416 h 478"/>
                          <a:gd name="T60" fmla="*/ 380 w 659"/>
                          <a:gd name="T61" fmla="*/ 369 h 478"/>
                          <a:gd name="T62" fmla="*/ 379 w 659"/>
                          <a:gd name="T63" fmla="*/ 356 h 478"/>
                          <a:gd name="T64" fmla="*/ 379 w 659"/>
                          <a:gd name="T65" fmla="*/ 251 h 478"/>
                          <a:gd name="T66" fmla="*/ 379 w 659"/>
                          <a:gd name="T67" fmla="*/ 251 h 478"/>
                          <a:gd name="T68" fmla="*/ 379 w 659"/>
                          <a:gd name="T69" fmla="*/ 128 h 478"/>
                          <a:gd name="T70" fmla="*/ 284 w 659"/>
                          <a:gd name="T71" fmla="*/ 34 h 478"/>
                          <a:gd name="T72" fmla="*/ 0 w 659"/>
                          <a:gd name="T73" fmla="*/ 34 h 478"/>
                          <a:gd name="T74" fmla="*/ 0 w 659"/>
                          <a:gd name="T75" fmla="*/ 0 h 478"/>
                          <a:gd name="T76" fmla="*/ 291 w 659"/>
                          <a:gd name="T77" fmla="*/ 0 h 47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59"/>
                          <a:gd name="T118" fmla="*/ 0 h 478"/>
                          <a:gd name="T119" fmla="*/ 659 w 659"/>
                          <a:gd name="T120" fmla="*/ 478 h 47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59" h="478">
                            <a:moveTo>
                              <a:pt x="291" y="0"/>
                            </a:moveTo>
                            <a:cubicBezTo>
                              <a:pt x="304" y="1"/>
                              <a:pt x="304" y="1"/>
                              <a:pt x="304" y="1"/>
                            </a:cubicBezTo>
                            <a:cubicBezTo>
                              <a:pt x="321" y="4"/>
                              <a:pt x="336" y="9"/>
                              <a:pt x="351" y="18"/>
                            </a:cubicBezTo>
                            <a:cubicBezTo>
                              <a:pt x="361" y="25"/>
                              <a:pt x="361" y="25"/>
                              <a:pt x="361" y="25"/>
                            </a:cubicBezTo>
                            <a:cubicBezTo>
                              <a:pt x="375" y="36"/>
                              <a:pt x="385" y="47"/>
                              <a:pt x="394" y="61"/>
                            </a:cubicBezTo>
                            <a:cubicBezTo>
                              <a:pt x="400" y="72"/>
                              <a:pt x="400" y="72"/>
                              <a:pt x="400" y="72"/>
                            </a:cubicBezTo>
                            <a:cubicBezTo>
                              <a:pt x="408" y="88"/>
                              <a:pt x="411" y="104"/>
                              <a:pt x="413" y="121"/>
                            </a:cubicBezTo>
                            <a:cubicBezTo>
                              <a:pt x="413" y="151"/>
                              <a:pt x="413" y="151"/>
                              <a:pt x="413" y="151"/>
                            </a:cubicBezTo>
                            <a:cubicBezTo>
                              <a:pt x="413" y="151"/>
                              <a:pt x="413" y="151"/>
                              <a:pt x="413" y="151"/>
                            </a:cubicBezTo>
                            <a:cubicBezTo>
                              <a:pt x="413" y="250"/>
                              <a:pt x="413" y="250"/>
                              <a:pt x="413" y="250"/>
                            </a:cubicBezTo>
                            <a:cubicBezTo>
                              <a:pt x="413" y="251"/>
                              <a:pt x="413" y="251"/>
                              <a:pt x="413" y="251"/>
                            </a:cubicBezTo>
                            <a:cubicBezTo>
                              <a:pt x="413" y="251"/>
                              <a:pt x="413" y="251"/>
                              <a:pt x="413" y="251"/>
                            </a:cubicBezTo>
                            <a:cubicBezTo>
                              <a:pt x="413" y="350"/>
                              <a:pt x="413" y="350"/>
                              <a:pt x="413" y="350"/>
                            </a:cubicBezTo>
                            <a:cubicBezTo>
                              <a:pt x="413" y="402"/>
                              <a:pt x="455" y="444"/>
                              <a:pt x="507" y="444"/>
                            </a:cubicBezTo>
                            <a:cubicBezTo>
                              <a:pt x="531" y="444"/>
                              <a:pt x="531" y="444"/>
                              <a:pt x="531" y="444"/>
                            </a:cubicBezTo>
                            <a:cubicBezTo>
                              <a:pt x="583" y="444"/>
                              <a:pt x="625" y="402"/>
                              <a:pt x="625" y="350"/>
                            </a:cubicBezTo>
                            <a:cubicBezTo>
                              <a:pt x="625" y="88"/>
                              <a:pt x="625" y="88"/>
                              <a:pt x="625" y="88"/>
                            </a:cubicBezTo>
                            <a:cubicBezTo>
                              <a:pt x="659" y="88"/>
                              <a:pt x="659" y="88"/>
                              <a:pt x="659" y="88"/>
                            </a:cubicBezTo>
                            <a:cubicBezTo>
                              <a:pt x="659" y="177"/>
                              <a:pt x="659" y="267"/>
                              <a:pt x="659" y="356"/>
                            </a:cubicBezTo>
                            <a:cubicBezTo>
                              <a:pt x="658" y="369"/>
                              <a:pt x="658" y="369"/>
                              <a:pt x="658" y="369"/>
                            </a:cubicBezTo>
                            <a:cubicBezTo>
                              <a:pt x="655" y="387"/>
                              <a:pt x="649" y="401"/>
                              <a:pt x="641" y="416"/>
                            </a:cubicBezTo>
                            <a:cubicBezTo>
                              <a:pt x="634" y="427"/>
                              <a:pt x="634" y="427"/>
                              <a:pt x="634" y="427"/>
                            </a:cubicBezTo>
                            <a:cubicBezTo>
                              <a:pt x="623" y="440"/>
                              <a:pt x="612" y="450"/>
                              <a:pt x="597" y="460"/>
                            </a:cubicBezTo>
                            <a:cubicBezTo>
                              <a:pt x="587" y="466"/>
                              <a:pt x="587" y="466"/>
                              <a:pt x="587" y="466"/>
                            </a:cubicBezTo>
                            <a:cubicBezTo>
                              <a:pt x="570" y="473"/>
                              <a:pt x="555" y="477"/>
                              <a:pt x="537" y="478"/>
                            </a:cubicBezTo>
                            <a:cubicBezTo>
                              <a:pt x="501" y="478"/>
                              <a:pt x="501" y="478"/>
                              <a:pt x="501" y="478"/>
                            </a:cubicBezTo>
                            <a:cubicBezTo>
                              <a:pt x="483" y="477"/>
                              <a:pt x="468" y="473"/>
                              <a:pt x="451" y="466"/>
                            </a:cubicBezTo>
                            <a:cubicBezTo>
                              <a:pt x="441" y="460"/>
                              <a:pt x="441" y="460"/>
                              <a:pt x="441" y="460"/>
                            </a:cubicBezTo>
                            <a:cubicBezTo>
                              <a:pt x="426" y="450"/>
                              <a:pt x="415" y="440"/>
                              <a:pt x="404" y="427"/>
                            </a:cubicBezTo>
                            <a:cubicBezTo>
                              <a:pt x="397" y="416"/>
                              <a:pt x="397" y="416"/>
                              <a:pt x="397" y="416"/>
                            </a:cubicBezTo>
                            <a:cubicBezTo>
                              <a:pt x="389" y="401"/>
                              <a:pt x="383" y="387"/>
                              <a:pt x="380" y="369"/>
                            </a:cubicBezTo>
                            <a:cubicBezTo>
                              <a:pt x="379" y="356"/>
                              <a:pt x="379" y="356"/>
                              <a:pt x="379" y="356"/>
                            </a:cubicBezTo>
                            <a:cubicBezTo>
                              <a:pt x="379" y="311"/>
                              <a:pt x="379" y="281"/>
                              <a:pt x="379" y="251"/>
                            </a:cubicBezTo>
                            <a:cubicBezTo>
                              <a:pt x="379" y="251"/>
                              <a:pt x="379" y="251"/>
                              <a:pt x="379" y="251"/>
                            </a:cubicBezTo>
                            <a:cubicBezTo>
                              <a:pt x="379" y="128"/>
                              <a:pt x="379" y="128"/>
                              <a:pt x="379" y="128"/>
                            </a:cubicBezTo>
                            <a:cubicBezTo>
                              <a:pt x="379" y="76"/>
                              <a:pt x="336" y="34"/>
                              <a:pt x="284" y="34"/>
                            </a:cubicBezTo>
                            <a:cubicBezTo>
                              <a:pt x="0" y="34"/>
                              <a:pt x="0" y="34"/>
                              <a:pt x="0" y="34"/>
                            </a:cubicBezTo>
                            <a:cubicBezTo>
                              <a:pt x="0" y="0"/>
                              <a:pt x="0" y="0"/>
                              <a:pt x="0" y="0"/>
                            </a:cubicBezTo>
                            <a:cubicBezTo>
                              <a:pt x="90" y="0"/>
                              <a:pt x="201" y="0"/>
                              <a:pt x="291" y="0"/>
                            </a:cubicBezTo>
                            <a:close/>
                          </a:path>
                        </a:pathLst>
                      </a:custGeom>
                      <a:solidFill>
                        <a:srgbClr val="002060"/>
                      </a:solidFill>
                      <a:ln>
                        <a:solidFill>
                          <a:srgbClr val="002060"/>
                        </a:solidFill>
                      </a:ln>
                    </p:spPr>
                    <p:txBody>
                      <a:bodyPr/>
                      <a:lstStyle/>
                      <a:p>
                        <a:endParaRPr lang="zh-CN" altLang="zh-CN" sz="100">
                          <a:latin typeface="微软雅黑" panose="020B0503020204020204" pitchFamily="34" charset="-122"/>
                          <a:ea typeface="微软雅黑" panose="020B0503020204020204" pitchFamily="34" charset="-122"/>
                          <a:sym typeface="宋体" panose="02010600030101010101" pitchFamily="2" charset="-122"/>
                        </a:endParaRPr>
                      </a:p>
                    </p:txBody>
                  </p:sp>
                  <p:sp>
                    <p:nvSpPr>
                      <p:cNvPr id="16" name="Oval 22"/>
                      <p:cNvSpPr>
                        <a:spLocks noChangeArrowheads="1"/>
                      </p:cNvSpPr>
                      <p:nvPr/>
                    </p:nvSpPr>
                    <p:spPr bwMode="auto">
                      <a:xfrm>
                        <a:off x="12758" y="2927"/>
                        <a:ext cx="1160" cy="1164"/>
                      </a:xfrm>
                      <a:prstGeom prst="ellipse">
                        <a:avLst/>
                      </a:prstGeom>
                      <a:solidFill>
                        <a:srgbClr val="002060"/>
                      </a:solidFill>
                      <a:ln>
                        <a:solidFill>
                          <a:srgbClr val="002060"/>
                        </a:solidFill>
                      </a:ln>
                    </p:spPr>
                    <p:txBody>
                      <a:bodyPr/>
                      <a:lstStyle/>
                      <a:p>
                        <a:endParaRPr lang="zh-CN" altLang="zh-CN" sz="100">
                          <a:latin typeface="微软雅黑" panose="020B0503020204020204" pitchFamily="34" charset="-122"/>
                          <a:ea typeface="微软雅黑" panose="020B0503020204020204" pitchFamily="34" charset="-122"/>
                          <a:sym typeface="宋体" panose="02010600030101010101" pitchFamily="2" charset="-122"/>
                        </a:endParaRPr>
                      </a:p>
                    </p:txBody>
                  </p:sp>
                  <p:sp>
                    <p:nvSpPr>
                      <p:cNvPr id="17" name="Oval 23"/>
                      <p:cNvSpPr>
                        <a:spLocks noChangeArrowheads="1"/>
                      </p:cNvSpPr>
                      <p:nvPr/>
                    </p:nvSpPr>
                    <p:spPr bwMode="auto">
                      <a:xfrm>
                        <a:off x="12892" y="3068"/>
                        <a:ext cx="889" cy="886"/>
                      </a:xfrm>
                      <a:prstGeom prst="ellipse">
                        <a:avLst/>
                      </a:prstGeom>
                      <a:solidFill>
                        <a:srgbClr val="C00000"/>
                      </a:solidFill>
                      <a:ln>
                        <a:noFill/>
                      </a:ln>
                    </p:spPr>
                    <p:txBody>
                      <a:bodyPr/>
                      <a:lstStyle/>
                      <a:p>
                        <a:endParaRPr lang="zh-CN" altLang="zh-CN" sz="100" dirty="0">
                          <a:latin typeface="微软雅黑" panose="020B0503020204020204" pitchFamily="34" charset="-122"/>
                          <a:ea typeface="微软雅黑" panose="020B0503020204020204" pitchFamily="34" charset="-122"/>
                          <a:sym typeface="宋体" panose="02010600030101010101" pitchFamily="2" charset="-122"/>
                        </a:endParaRPr>
                      </a:p>
                    </p:txBody>
                  </p:sp>
                  <p:sp>
                    <p:nvSpPr>
                      <p:cNvPr id="18" name="Freeform 24"/>
                      <p:cNvSpPr>
                        <a:spLocks noEditPoints="1" noChangeArrowheads="1"/>
                      </p:cNvSpPr>
                      <p:nvPr/>
                    </p:nvSpPr>
                    <p:spPr bwMode="auto">
                      <a:xfrm>
                        <a:off x="13046" y="3251"/>
                        <a:ext cx="580" cy="446"/>
                      </a:xfrm>
                      <a:custGeom>
                        <a:avLst/>
                        <a:gdLst>
                          <a:gd name="T0" fmla="*/ 142 w 142"/>
                          <a:gd name="T1" fmla="*/ 62 h 111"/>
                          <a:gd name="T2" fmla="*/ 142 w 142"/>
                          <a:gd name="T3" fmla="*/ 104 h 111"/>
                          <a:gd name="T4" fmla="*/ 135 w 142"/>
                          <a:gd name="T5" fmla="*/ 111 h 111"/>
                          <a:gd name="T6" fmla="*/ 7 w 142"/>
                          <a:gd name="T7" fmla="*/ 111 h 111"/>
                          <a:gd name="T8" fmla="*/ 0 w 142"/>
                          <a:gd name="T9" fmla="*/ 104 h 111"/>
                          <a:gd name="T10" fmla="*/ 0 w 142"/>
                          <a:gd name="T11" fmla="*/ 62 h 111"/>
                          <a:gd name="T12" fmla="*/ 63 w 142"/>
                          <a:gd name="T13" fmla="*/ 62 h 111"/>
                          <a:gd name="T14" fmla="*/ 63 w 142"/>
                          <a:gd name="T15" fmla="*/ 70 h 111"/>
                          <a:gd name="T16" fmla="*/ 67 w 142"/>
                          <a:gd name="T17" fmla="*/ 74 h 111"/>
                          <a:gd name="T18" fmla="*/ 75 w 142"/>
                          <a:gd name="T19" fmla="*/ 74 h 111"/>
                          <a:gd name="T20" fmla="*/ 80 w 142"/>
                          <a:gd name="T21" fmla="*/ 70 h 111"/>
                          <a:gd name="T22" fmla="*/ 80 w 142"/>
                          <a:gd name="T23" fmla="*/ 62 h 111"/>
                          <a:gd name="T24" fmla="*/ 142 w 142"/>
                          <a:gd name="T25" fmla="*/ 62 h 111"/>
                          <a:gd name="T26" fmla="*/ 57 w 142"/>
                          <a:gd name="T27" fmla="*/ 21 h 111"/>
                          <a:gd name="T28" fmla="*/ 86 w 142"/>
                          <a:gd name="T29" fmla="*/ 21 h 111"/>
                          <a:gd name="T30" fmla="*/ 86 w 142"/>
                          <a:gd name="T31" fmla="*/ 12 h 111"/>
                          <a:gd name="T32" fmla="*/ 82 w 142"/>
                          <a:gd name="T33" fmla="*/ 8 h 111"/>
                          <a:gd name="T34" fmla="*/ 61 w 142"/>
                          <a:gd name="T35" fmla="*/ 8 h 111"/>
                          <a:gd name="T36" fmla="*/ 57 w 142"/>
                          <a:gd name="T37" fmla="*/ 12 h 111"/>
                          <a:gd name="T38" fmla="*/ 57 w 142"/>
                          <a:gd name="T39" fmla="*/ 21 h 111"/>
                          <a:gd name="T40" fmla="*/ 7 w 142"/>
                          <a:gd name="T41" fmla="*/ 21 h 111"/>
                          <a:gd name="T42" fmla="*/ 49 w 142"/>
                          <a:gd name="T43" fmla="*/ 21 h 111"/>
                          <a:gd name="T44" fmla="*/ 49 w 142"/>
                          <a:gd name="T45" fmla="*/ 12 h 111"/>
                          <a:gd name="T46" fmla="*/ 61 w 142"/>
                          <a:gd name="T47" fmla="*/ 0 h 111"/>
                          <a:gd name="T48" fmla="*/ 82 w 142"/>
                          <a:gd name="T49" fmla="*/ 0 h 111"/>
                          <a:gd name="T50" fmla="*/ 94 w 142"/>
                          <a:gd name="T51" fmla="*/ 12 h 111"/>
                          <a:gd name="T52" fmla="*/ 94 w 142"/>
                          <a:gd name="T53" fmla="*/ 21 h 111"/>
                          <a:gd name="T54" fmla="*/ 135 w 142"/>
                          <a:gd name="T55" fmla="*/ 21 h 111"/>
                          <a:gd name="T56" fmla="*/ 142 w 142"/>
                          <a:gd name="T57" fmla="*/ 29 h 111"/>
                          <a:gd name="T58" fmla="*/ 142 w 142"/>
                          <a:gd name="T59" fmla="*/ 53 h 111"/>
                          <a:gd name="T60" fmla="*/ 0 w 142"/>
                          <a:gd name="T61" fmla="*/ 53 h 111"/>
                          <a:gd name="T62" fmla="*/ 0 w 142"/>
                          <a:gd name="T63" fmla="*/ 29 h 111"/>
                          <a:gd name="T64" fmla="*/ 7 w 142"/>
                          <a:gd name="T65" fmla="*/ 21 h 111"/>
                          <a:gd name="T66" fmla="*/ 7 w 142"/>
                          <a:gd name="T67" fmla="*/ 21 h 1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42"/>
                          <a:gd name="T103" fmla="*/ 0 h 111"/>
                          <a:gd name="T104" fmla="*/ 142 w 142"/>
                          <a:gd name="T105" fmla="*/ 111 h 1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42" h="111">
                            <a:moveTo>
                              <a:pt x="142" y="62"/>
                            </a:moveTo>
                            <a:cubicBezTo>
                              <a:pt x="142" y="104"/>
                              <a:pt x="142" y="104"/>
                              <a:pt x="142" y="104"/>
                            </a:cubicBezTo>
                            <a:cubicBezTo>
                              <a:pt x="142" y="108"/>
                              <a:pt x="139" y="111"/>
                              <a:pt x="135" y="111"/>
                            </a:cubicBezTo>
                            <a:cubicBezTo>
                              <a:pt x="7" y="111"/>
                              <a:pt x="7" y="111"/>
                              <a:pt x="7" y="111"/>
                            </a:cubicBezTo>
                            <a:cubicBezTo>
                              <a:pt x="3" y="111"/>
                              <a:pt x="0" y="108"/>
                              <a:pt x="0" y="104"/>
                            </a:cubicBezTo>
                            <a:cubicBezTo>
                              <a:pt x="0" y="62"/>
                              <a:pt x="0" y="62"/>
                              <a:pt x="0" y="62"/>
                            </a:cubicBezTo>
                            <a:cubicBezTo>
                              <a:pt x="63" y="62"/>
                              <a:pt x="63" y="62"/>
                              <a:pt x="63" y="62"/>
                            </a:cubicBezTo>
                            <a:cubicBezTo>
                              <a:pt x="63" y="70"/>
                              <a:pt x="63" y="70"/>
                              <a:pt x="63" y="70"/>
                            </a:cubicBezTo>
                            <a:cubicBezTo>
                              <a:pt x="63" y="72"/>
                              <a:pt x="65" y="74"/>
                              <a:pt x="67" y="74"/>
                            </a:cubicBezTo>
                            <a:cubicBezTo>
                              <a:pt x="75" y="74"/>
                              <a:pt x="75" y="74"/>
                              <a:pt x="75" y="74"/>
                            </a:cubicBezTo>
                            <a:cubicBezTo>
                              <a:pt x="78" y="74"/>
                              <a:pt x="80" y="72"/>
                              <a:pt x="80" y="70"/>
                            </a:cubicBezTo>
                            <a:cubicBezTo>
                              <a:pt x="80" y="62"/>
                              <a:pt x="80" y="62"/>
                              <a:pt x="80" y="62"/>
                            </a:cubicBezTo>
                            <a:cubicBezTo>
                              <a:pt x="142" y="62"/>
                              <a:pt x="142" y="62"/>
                              <a:pt x="142" y="62"/>
                            </a:cubicBezTo>
                            <a:close/>
                            <a:moveTo>
                              <a:pt x="57" y="21"/>
                            </a:moveTo>
                            <a:cubicBezTo>
                              <a:pt x="86" y="21"/>
                              <a:pt x="86" y="21"/>
                              <a:pt x="86" y="21"/>
                            </a:cubicBezTo>
                            <a:cubicBezTo>
                              <a:pt x="86" y="12"/>
                              <a:pt x="86" y="12"/>
                              <a:pt x="86" y="12"/>
                            </a:cubicBezTo>
                            <a:cubicBezTo>
                              <a:pt x="86" y="10"/>
                              <a:pt x="84" y="8"/>
                              <a:pt x="82" y="8"/>
                            </a:cubicBezTo>
                            <a:cubicBezTo>
                              <a:pt x="61" y="8"/>
                              <a:pt x="61" y="8"/>
                              <a:pt x="61" y="8"/>
                            </a:cubicBezTo>
                            <a:cubicBezTo>
                              <a:pt x="59" y="8"/>
                              <a:pt x="57" y="10"/>
                              <a:pt x="57" y="12"/>
                            </a:cubicBezTo>
                            <a:cubicBezTo>
                              <a:pt x="57" y="21"/>
                              <a:pt x="57" y="21"/>
                              <a:pt x="57" y="21"/>
                            </a:cubicBezTo>
                            <a:close/>
                            <a:moveTo>
                              <a:pt x="7" y="21"/>
                            </a:moveTo>
                            <a:cubicBezTo>
                              <a:pt x="49" y="21"/>
                              <a:pt x="49" y="21"/>
                              <a:pt x="49" y="21"/>
                            </a:cubicBezTo>
                            <a:cubicBezTo>
                              <a:pt x="49" y="12"/>
                              <a:pt x="49" y="12"/>
                              <a:pt x="49" y="12"/>
                            </a:cubicBezTo>
                            <a:cubicBezTo>
                              <a:pt x="49" y="5"/>
                              <a:pt x="54" y="0"/>
                              <a:pt x="61" y="0"/>
                            </a:cubicBezTo>
                            <a:cubicBezTo>
                              <a:pt x="82" y="0"/>
                              <a:pt x="82" y="0"/>
                              <a:pt x="82" y="0"/>
                            </a:cubicBezTo>
                            <a:cubicBezTo>
                              <a:pt x="89" y="0"/>
                              <a:pt x="94" y="5"/>
                              <a:pt x="94" y="12"/>
                            </a:cubicBezTo>
                            <a:cubicBezTo>
                              <a:pt x="94" y="21"/>
                              <a:pt x="94" y="21"/>
                              <a:pt x="94" y="21"/>
                            </a:cubicBezTo>
                            <a:cubicBezTo>
                              <a:pt x="135" y="21"/>
                              <a:pt x="135" y="21"/>
                              <a:pt x="135" y="21"/>
                            </a:cubicBezTo>
                            <a:cubicBezTo>
                              <a:pt x="139" y="21"/>
                              <a:pt x="142" y="25"/>
                              <a:pt x="142" y="29"/>
                            </a:cubicBezTo>
                            <a:cubicBezTo>
                              <a:pt x="142" y="53"/>
                              <a:pt x="142" y="53"/>
                              <a:pt x="142" y="53"/>
                            </a:cubicBezTo>
                            <a:cubicBezTo>
                              <a:pt x="0" y="53"/>
                              <a:pt x="0" y="53"/>
                              <a:pt x="0" y="53"/>
                            </a:cubicBezTo>
                            <a:cubicBezTo>
                              <a:pt x="0" y="29"/>
                              <a:pt x="0" y="29"/>
                              <a:pt x="0" y="29"/>
                            </a:cubicBezTo>
                            <a:cubicBezTo>
                              <a:pt x="0" y="25"/>
                              <a:pt x="3" y="21"/>
                              <a:pt x="7" y="21"/>
                            </a:cubicBezTo>
                            <a:cubicBezTo>
                              <a:pt x="7" y="21"/>
                              <a:pt x="7" y="21"/>
                              <a:pt x="7" y="21"/>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100">
                          <a:latin typeface="微软雅黑" panose="020B0503020204020204" pitchFamily="34" charset="-122"/>
                          <a:ea typeface="微软雅黑" panose="020B0503020204020204" pitchFamily="34" charset="-122"/>
                          <a:sym typeface="宋体" panose="02010600030101010101" pitchFamily="2" charset="-122"/>
                        </a:endParaRPr>
                      </a:p>
                    </p:txBody>
                  </p:sp>
                  <p:sp>
                    <p:nvSpPr>
                      <p:cNvPr id="19" name="Oval 37"/>
                      <p:cNvSpPr>
                        <a:spLocks noChangeArrowheads="1"/>
                      </p:cNvSpPr>
                      <p:nvPr/>
                    </p:nvSpPr>
                    <p:spPr bwMode="auto">
                      <a:xfrm>
                        <a:off x="12758" y="5015"/>
                        <a:ext cx="1160" cy="1160"/>
                      </a:xfrm>
                      <a:prstGeom prst="ellipse">
                        <a:avLst/>
                      </a:prstGeom>
                      <a:solidFill>
                        <a:srgbClr val="002060"/>
                      </a:solidFill>
                      <a:ln>
                        <a:solidFill>
                          <a:srgbClr val="002060"/>
                        </a:solidFill>
                      </a:ln>
                    </p:spPr>
                    <p:txBody>
                      <a:bodyPr/>
                      <a:lstStyle/>
                      <a:p>
                        <a:endParaRPr lang="zh-CN" altLang="zh-CN" sz="100">
                          <a:latin typeface="微软雅黑" panose="020B0503020204020204" pitchFamily="34" charset="-122"/>
                          <a:ea typeface="微软雅黑" panose="020B0503020204020204" pitchFamily="34" charset="-122"/>
                          <a:sym typeface="宋体" panose="02010600030101010101" pitchFamily="2" charset="-122"/>
                        </a:endParaRPr>
                      </a:p>
                    </p:txBody>
                  </p:sp>
                  <p:sp>
                    <p:nvSpPr>
                      <p:cNvPr id="20" name="Oval 39"/>
                      <p:cNvSpPr>
                        <a:spLocks noChangeArrowheads="1"/>
                      </p:cNvSpPr>
                      <p:nvPr/>
                    </p:nvSpPr>
                    <p:spPr bwMode="auto">
                      <a:xfrm>
                        <a:off x="12892" y="5153"/>
                        <a:ext cx="889" cy="886"/>
                      </a:xfrm>
                      <a:prstGeom prst="ellipse">
                        <a:avLst/>
                      </a:prstGeom>
                      <a:solidFill>
                        <a:srgbClr val="C00000"/>
                      </a:solidFill>
                      <a:ln>
                        <a:noFill/>
                      </a:ln>
                    </p:spPr>
                    <p:txBody>
                      <a:bodyPr/>
                      <a:lstStyle/>
                      <a:p>
                        <a:endParaRPr lang="zh-CN" altLang="zh-CN" sz="100">
                          <a:latin typeface="微软雅黑" panose="020B0503020204020204" pitchFamily="34" charset="-122"/>
                          <a:ea typeface="微软雅黑" panose="020B0503020204020204" pitchFamily="34" charset="-122"/>
                          <a:sym typeface="宋体" panose="02010600030101010101" pitchFamily="2" charset="-122"/>
                        </a:endParaRPr>
                      </a:p>
                    </p:txBody>
                  </p:sp>
                  <p:sp>
                    <p:nvSpPr>
                      <p:cNvPr id="21" name="Freeform 42"/>
                      <p:cNvSpPr>
                        <a:spLocks noChangeArrowheads="1"/>
                      </p:cNvSpPr>
                      <p:nvPr/>
                    </p:nvSpPr>
                    <p:spPr bwMode="auto">
                      <a:xfrm>
                        <a:off x="13018" y="5276"/>
                        <a:ext cx="640" cy="640"/>
                      </a:xfrm>
                      <a:custGeom>
                        <a:avLst/>
                        <a:gdLst>
                          <a:gd name="T0" fmla="*/ 89 w 157"/>
                          <a:gd name="T1" fmla="*/ 0 h 157"/>
                          <a:gd name="T2" fmla="*/ 93 w 157"/>
                          <a:gd name="T3" fmla="*/ 21 h 157"/>
                          <a:gd name="T4" fmla="*/ 108 w 157"/>
                          <a:gd name="T5" fmla="*/ 27 h 157"/>
                          <a:gd name="T6" fmla="*/ 126 w 157"/>
                          <a:gd name="T7" fmla="*/ 15 h 157"/>
                          <a:gd name="T8" fmla="*/ 141 w 157"/>
                          <a:gd name="T9" fmla="*/ 31 h 157"/>
                          <a:gd name="T10" fmla="*/ 130 w 157"/>
                          <a:gd name="T11" fmla="*/ 48 h 157"/>
                          <a:gd name="T12" fmla="*/ 136 w 157"/>
                          <a:gd name="T13" fmla="*/ 64 h 157"/>
                          <a:gd name="T14" fmla="*/ 157 w 157"/>
                          <a:gd name="T15" fmla="*/ 67 h 157"/>
                          <a:gd name="T16" fmla="*/ 157 w 157"/>
                          <a:gd name="T17" fmla="*/ 90 h 157"/>
                          <a:gd name="T18" fmla="*/ 136 w 157"/>
                          <a:gd name="T19" fmla="*/ 93 h 157"/>
                          <a:gd name="T20" fmla="*/ 132 w 157"/>
                          <a:gd name="T21" fmla="*/ 104 h 157"/>
                          <a:gd name="T22" fmla="*/ 118 w 157"/>
                          <a:gd name="T23" fmla="*/ 91 h 157"/>
                          <a:gd name="T24" fmla="*/ 120 w 157"/>
                          <a:gd name="T25" fmla="*/ 84 h 157"/>
                          <a:gd name="T26" fmla="*/ 84 w 157"/>
                          <a:gd name="T27" fmla="*/ 37 h 157"/>
                          <a:gd name="T28" fmla="*/ 36 w 157"/>
                          <a:gd name="T29" fmla="*/ 73 h 157"/>
                          <a:gd name="T30" fmla="*/ 72 w 157"/>
                          <a:gd name="T31" fmla="*/ 120 h 157"/>
                          <a:gd name="T32" fmla="*/ 92 w 157"/>
                          <a:gd name="T33" fmla="*/ 118 h 157"/>
                          <a:gd name="T34" fmla="*/ 104 w 157"/>
                          <a:gd name="T35" fmla="*/ 132 h 157"/>
                          <a:gd name="T36" fmla="*/ 93 w 157"/>
                          <a:gd name="T37" fmla="*/ 136 h 157"/>
                          <a:gd name="T38" fmla="*/ 89 w 157"/>
                          <a:gd name="T39" fmla="*/ 157 h 157"/>
                          <a:gd name="T40" fmla="*/ 67 w 157"/>
                          <a:gd name="T41" fmla="*/ 157 h 157"/>
                          <a:gd name="T42" fmla="*/ 63 w 157"/>
                          <a:gd name="T43" fmla="*/ 136 h 157"/>
                          <a:gd name="T44" fmla="*/ 48 w 157"/>
                          <a:gd name="T45" fmla="*/ 130 h 157"/>
                          <a:gd name="T46" fmla="*/ 31 w 157"/>
                          <a:gd name="T47" fmla="*/ 142 h 157"/>
                          <a:gd name="T48" fmla="*/ 15 w 157"/>
                          <a:gd name="T49" fmla="*/ 126 h 157"/>
                          <a:gd name="T50" fmla="*/ 27 w 157"/>
                          <a:gd name="T51" fmla="*/ 109 h 157"/>
                          <a:gd name="T52" fmla="*/ 20 w 157"/>
                          <a:gd name="T53" fmla="*/ 93 h 157"/>
                          <a:gd name="T54" fmla="*/ 0 w 157"/>
                          <a:gd name="T55" fmla="*/ 90 h 157"/>
                          <a:gd name="T56" fmla="*/ 0 w 157"/>
                          <a:gd name="T57" fmla="*/ 67 h 157"/>
                          <a:gd name="T58" fmla="*/ 20 w 157"/>
                          <a:gd name="T59" fmla="*/ 63 h 157"/>
                          <a:gd name="T60" fmla="*/ 27 w 157"/>
                          <a:gd name="T61" fmla="*/ 48 h 157"/>
                          <a:gd name="T62" fmla="*/ 15 w 157"/>
                          <a:gd name="T63" fmla="*/ 31 h 157"/>
                          <a:gd name="T64" fmla="*/ 31 w 157"/>
                          <a:gd name="T65" fmla="*/ 15 h 157"/>
                          <a:gd name="T66" fmla="*/ 48 w 157"/>
                          <a:gd name="T67" fmla="*/ 27 h 157"/>
                          <a:gd name="T68" fmla="*/ 63 w 157"/>
                          <a:gd name="T69" fmla="*/ 20 h 157"/>
                          <a:gd name="T70" fmla="*/ 67 w 157"/>
                          <a:gd name="T71" fmla="*/ 0 h 157"/>
                          <a:gd name="T72" fmla="*/ 89 w 157"/>
                          <a:gd name="T73" fmla="*/ 0 h 15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7"/>
                          <a:gd name="T112" fmla="*/ 0 h 157"/>
                          <a:gd name="T113" fmla="*/ 157 w 157"/>
                          <a:gd name="T114" fmla="*/ 157 h 15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7" h="157">
                            <a:moveTo>
                              <a:pt x="89" y="0"/>
                            </a:moveTo>
                            <a:cubicBezTo>
                              <a:pt x="93" y="21"/>
                              <a:pt x="93" y="21"/>
                              <a:pt x="93" y="21"/>
                            </a:cubicBezTo>
                            <a:cubicBezTo>
                              <a:pt x="108" y="27"/>
                              <a:pt x="108" y="27"/>
                              <a:pt x="108" y="27"/>
                            </a:cubicBezTo>
                            <a:cubicBezTo>
                              <a:pt x="126" y="15"/>
                              <a:pt x="126" y="15"/>
                              <a:pt x="126" y="15"/>
                            </a:cubicBezTo>
                            <a:cubicBezTo>
                              <a:pt x="141" y="31"/>
                              <a:pt x="141" y="31"/>
                              <a:pt x="141" y="31"/>
                            </a:cubicBezTo>
                            <a:cubicBezTo>
                              <a:pt x="130" y="48"/>
                              <a:pt x="130" y="48"/>
                              <a:pt x="130" y="48"/>
                            </a:cubicBezTo>
                            <a:cubicBezTo>
                              <a:pt x="136" y="64"/>
                              <a:pt x="136" y="64"/>
                              <a:pt x="136" y="64"/>
                            </a:cubicBezTo>
                            <a:cubicBezTo>
                              <a:pt x="157" y="67"/>
                              <a:pt x="157" y="67"/>
                              <a:pt x="157" y="67"/>
                            </a:cubicBezTo>
                            <a:cubicBezTo>
                              <a:pt x="157" y="90"/>
                              <a:pt x="157" y="90"/>
                              <a:pt x="157" y="90"/>
                            </a:cubicBezTo>
                            <a:cubicBezTo>
                              <a:pt x="136" y="93"/>
                              <a:pt x="136" y="93"/>
                              <a:pt x="136" y="93"/>
                            </a:cubicBezTo>
                            <a:cubicBezTo>
                              <a:pt x="132" y="104"/>
                              <a:pt x="132" y="104"/>
                              <a:pt x="132" y="104"/>
                            </a:cubicBezTo>
                            <a:cubicBezTo>
                              <a:pt x="118" y="91"/>
                              <a:pt x="118" y="91"/>
                              <a:pt x="118" y="91"/>
                            </a:cubicBezTo>
                            <a:cubicBezTo>
                              <a:pt x="119" y="89"/>
                              <a:pt x="119" y="86"/>
                              <a:pt x="120" y="84"/>
                            </a:cubicBezTo>
                            <a:cubicBezTo>
                              <a:pt x="123" y="61"/>
                              <a:pt x="107" y="40"/>
                              <a:pt x="84" y="37"/>
                            </a:cubicBezTo>
                            <a:cubicBezTo>
                              <a:pt x="61" y="34"/>
                              <a:pt x="40" y="50"/>
                              <a:pt x="36" y="73"/>
                            </a:cubicBezTo>
                            <a:cubicBezTo>
                              <a:pt x="33" y="96"/>
                              <a:pt x="50" y="117"/>
                              <a:pt x="72" y="120"/>
                            </a:cubicBezTo>
                            <a:cubicBezTo>
                              <a:pt x="79" y="121"/>
                              <a:pt x="86" y="120"/>
                              <a:pt x="92" y="118"/>
                            </a:cubicBezTo>
                            <a:cubicBezTo>
                              <a:pt x="104" y="132"/>
                              <a:pt x="104" y="132"/>
                              <a:pt x="104" y="132"/>
                            </a:cubicBezTo>
                            <a:cubicBezTo>
                              <a:pt x="93" y="136"/>
                              <a:pt x="93" y="136"/>
                              <a:pt x="93" y="136"/>
                            </a:cubicBezTo>
                            <a:cubicBezTo>
                              <a:pt x="89" y="157"/>
                              <a:pt x="89" y="157"/>
                              <a:pt x="89" y="157"/>
                            </a:cubicBezTo>
                            <a:cubicBezTo>
                              <a:pt x="67" y="157"/>
                              <a:pt x="67" y="157"/>
                              <a:pt x="67" y="157"/>
                            </a:cubicBezTo>
                            <a:cubicBezTo>
                              <a:pt x="63" y="136"/>
                              <a:pt x="63" y="136"/>
                              <a:pt x="63" y="136"/>
                            </a:cubicBezTo>
                            <a:cubicBezTo>
                              <a:pt x="48" y="130"/>
                              <a:pt x="48" y="130"/>
                              <a:pt x="48" y="130"/>
                            </a:cubicBezTo>
                            <a:cubicBezTo>
                              <a:pt x="31" y="142"/>
                              <a:pt x="31" y="142"/>
                              <a:pt x="31" y="142"/>
                            </a:cubicBezTo>
                            <a:cubicBezTo>
                              <a:pt x="15" y="126"/>
                              <a:pt x="15" y="126"/>
                              <a:pt x="15" y="126"/>
                            </a:cubicBezTo>
                            <a:cubicBezTo>
                              <a:pt x="27" y="109"/>
                              <a:pt x="27" y="109"/>
                              <a:pt x="27" y="109"/>
                            </a:cubicBezTo>
                            <a:cubicBezTo>
                              <a:pt x="20" y="93"/>
                              <a:pt x="20" y="93"/>
                              <a:pt x="20" y="93"/>
                            </a:cubicBezTo>
                            <a:cubicBezTo>
                              <a:pt x="0" y="90"/>
                              <a:pt x="0" y="90"/>
                              <a:pt x="0" y="90"/>
                            </a:cubicBezTo>
                            <a:cubicBezTo>
                              <a:pt x="0" y="67"/>
                              <a:pt x="0" y="67"/>
                              <a:pt x="0" y="67"/>
                            </a:cubicBezTo>
                            <a:cubicBezTo>
                              <a:pt x="20" y="63"/>
                              <a:pt x="20" y="63"/>
                              <a:pt x="20" y="63"/>
                            </a:cubicBezTo>
                            <a:cubicBezTo>
                              <a:pt x="27" y="48"/>
                              <a:pt x="27" y="48"/>
                              <a:pt x="27" y="48"/>
                            </a:cubicBezTo>
                            <a:cubicBezTo>
                              <a:pt x="15" y="31"/>
                              <a:pt x="15" y="31"/>
                              <a:pt x="15" y="31"/>
                            </a:cubicBezTo>
                            <a:cubicBezTo>
                              <a:pt x="31" y="15"/>
                              <a:pt x="31" y="15"/>
                              <a:pt x="31" y="15"/>
                            </a:cubicBezTo>
                            <a:cubicBezTo>
                              <a:pt x="48" y="27"/>
                              <a:pt x="48" y="27"/>
                              <a:pt x="48" y="27"/>
                            </a:cubicBezTo>
                            <a:cubicBezTo>
                              <a:pt x="63" y="20"/>
                              <a:pt x="63" y="20"/>
                              <a:pt x="63" y="20"/>
                            </a:cubicBezTo>
                            <a:cubicBezTo>
                              <a:pt x="67" y="0"/>
                              <a:pt x="67" y="0"/>
                              <a:pt x="67" y="0"/>
                            </a:cubicBezTo>
                            <a:cubicBezTo>
                              <a:pt x="89" y="0"/>
                              <a:pt x="89" y="0"/>
                              <a:pt x="89" y="0"/>
                            </a:cubicBezTo>
                            <a:close/>
                          </a:path>
                        </a:pathLst>
                      </a:custGeom>
                      <a:solidFill>
                        <a:schemeClr val="bg1"/>
                      </a:solidFill>
                      <a:ln>
                        <a:noFill/>
                      </a:ln>
                    </p:spPr>
                    <p:txBody>
                      <a:bodyPr/>
                      <a:lstStyle/>
                      <a:p>
                        <a:endParaRPr lang="zh-CN" altLang="zh-CN" sz="100">
                          <a:latin typeface="微软雅黑" panose="020B0503020204020204" pitchFamily="34" charset="-122"/>
                          <a:ea typeface="微软雅黑" panose="020B0503020204020204" pitchFamily="34" charset="-122"/>
                          <a:sym typeface="宋体" panose="02010600030101010101" pitchFamily="2" charset="-122"/>
                        </a:endParaRPr>
                      </a:p>
                    </p:txBody>
                  </p:sp>
                  <p:sp>
                    <p:nvSpPr>
                      <p:cNvPr id="22" name="Freeform 43"/>
                      <p:cNvSpPr>
                        <a:spLocks noEditPoints="1" noChangeArrowheads="1"/>
                      </p:cNvSpPr>
                      <p:nvPr/>
                    </p:nvSpPr>
                    <p:spPr bwMode="auto">
                      <a:xfrm>
                        <a:off x="13254" y="5515"/>
                        <a:ext cx="359" cy="355"/>
                      </a:xfrm>
                      <a:custGeom>
                        <a:avLst/>
                        <a:gdLst>
                          <a:gd name="T0" fmla="*/ 74 w 88"/>
                          <a:gd name="T1" fmla="*/ 74 h 88"/>
                          <a:gd name="T2" fmla="*/ 80 w 88"/>
                          <a:gd name="T3" fmla="*/ 74 h 88"/>
                          <a:gd name="T4" fmla="*/ 80 w 88"/>
                          <a:gd name="T5" fmla="*/ 80 h 88"/>
                          <a:gd name="T6" fmla="*/ 74 w 88"/>
                          <a:gd name="T7" fmla="*/ 80 h 88"/>
                          <a:gd name="T8" fmla="*/ 74 w 88"/>
                          <a:gd name="T9" fmla="*/ 74 h 88"/>
                          <a:gd name="T10" fmla="*/ 74 w 88"/>
                          <a:gd name="T11" fmla="*/ 74 h 88"/>
                          <a:gd name="T12" fmla="*/ 17 w 88"/>
                          <a:gd name="T13" fmla="*/ 3 h 88"/>
                          <a:gd name="T14" fmla="*/ 17 w 88"/>
                          <a:gd name="T15" fmla="*/ 3 h 88"/>
                          <a:gd name="T16" fmla="*/ 28 w 88"/>
                          <a:gd name="T17" fmla="*/ 0 h 88"/>
                          <a:gd name="T18" fmla="*/ 44 w 88"/>
                          <a:gd name="T19" fmla="*/ 15 h 88"/>
                          <a:gd name="T20" fmla="*/ 41 w 88"/>
                          <a:gd name="T21" fmla="*/ 27 h 88"/>
                          <a:gd name="T22" fmla="*/ 40 w 88"/>
                          <a:gd name="T23" fmla="*/ 28 h 88"/>
                          <a:gd name="T24" fmla="*/ 84 w 88"/>
                          <a:gd name="T25" fmla="*/ 70 h 88"/>
                          <a:gd name="T26" fmla="*/ 84 w 88"/>
                          <a:gd name="T27" fmla="*/ 84 h 88"/>
                          <a:gd name="T28" fmla="*/ 84 w 88"/>
                          <a:gd name="T29" fmla="*/ 84 h 88"/>
                          <a:gd name="T30" fmla="*/ 70 w 88"/>
                          <a:gd name="T31" fmla="*/ 84 h 88"/>
                          <a:gd name="T32" fmla="*/ 28 w 88"/>
                          <a:gd name="T33" fmla="*/ 41 h 88"/>
                          <a:gd name="T34" fmla="*/ 27 w 88"/>
                          <a:gd name="T35" fmla="*/ 41 h 88"/>
                          <a:gd name="T36" fmla="*/ 15 w 88"/>
                          <a:gd name="T37" fmla="*/ 45 h 88"/>
                          <a:gd name="T38" fmla="*/ 0 w 88"/>
                          <a:gd name="T39" fmla="*/ 28 h 88"/>
                          <a:gd name="T40" fmla="*/ 3 w 88"/>
                          <a:gd name="T41" fmla="*/ 17 h 88"/>
                          <a:gd name="T42" fmla="*/ 3 w 88"/>
                          <a:gd name="T43" fmla="*/ 17 h 88"/>
                          <a:gd name="T44" fmla="*/ 4 w 88"/>
                          <a:gd name="T45" fmla="*/ 17 h 88"/>
                          <a:gd name="T46" fmla="*/ 15 w 88"/>
                          <a:gd name="T47" fmla="*/ 28 h 88"/>
                          <a:gd name="T48" fmla="*/ 24 w 88"/>
                          <a:gd name="T49" fmla="*/ 24 h 88"/>
                          <a:gd name="T50" fmla="*/ 28 w 88"/>
                          <a:gd name="T51" fmla="*/ 15 h 88"/>
                          <a:gd name="T52" fmla="*/ 17 w 88"/>
                          <a:gd name="T53" fmla="*/ 4 h 88"/>
                          <a:gd name="T54" fmla="*/ 17 w 88"/>
                          <a:gd name="T55" fmla="*/ 3 h 8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8"/>
                          <a:gd name="T85" fmla="*/ 0 h 88"/>
                          <a:gd name="T86" fmla="*/ 88 w 88"/>
                          <a:gd name="T87" fmla="*/ 88 h 8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8" h="88">
                            <a:moveTo>
                              <a:pt x="74" y="74"/>
                            </a:moveTo>
                            <a:cubicBezTo>
                              <a:pt x="75" y="72"/>
                              <a:pt x="78" y="72"/>
                              <a:pt x="80" y="74"/>
                            </a:cubicBezTo>
                            <a:cubicBezTo>
                              <a:pt x="82" y="76"/>
                              <a:pt x="82" y="78"/>
                              <a:pt x="80" y="80"/>
                            </a:cubicBezTo>
                            <a:cubicBezTo>
                              <a:pt x="78" y="82"/>
                              <a:pt x="75" y="82"/>
                              <a:pt x="74" y="80"/>
                            </a:cubicBezTo>
                            <a:cubicBezTo>
                              <a:pt x="72" y="78"/>
                              <a:pt x="72" y="76"/>
                              <a:pt x="74" y="74"/>
                            </a:cubicBezTo>
                            <a:cubicBezTo>
                              <a:pt x="74" y="74"/>
                              <a:pt x="74" y="74"/>
                              <a:pt x="74" y="74"/>
                            </a:cubicBezTo>
                            <a:close/>
                            <a:moveTo>
                              <a:pt x="17" y="3"/>
                            </a:moveTo>
                            <a:cubicBezTo>
                              <a:pt x="17" y="3"/>
                              <a:pt x="17" y="3"/>
                              <a:pt x="17" y="3"/>
                            </a:cubicBezTo>
                            <a:cubicBezTo>
                              <a:pt x="28" y="0"/>
                              <a:pt x="28" y="0"/>
                              <a:pt x="28" y="0"/>
                            </a:cubicBezTo>
                            <a:cubicBezTo>
                              <a:pt x="44" y="15"/>
                              <a:pt x="44" y="15"/>
                              <a:pt x="44" y="15"/>
                            </a:cubicBezTo>
                            <a:cubicBezTo>
                              <a:pt x="41" y="27"/>
                              <a:pt x="41" y="27"/>
                              <a:pt x="41" y="27"/>
                            </a:cubicBezTo>
                            <a:cubicBezTo>
                              <a:pt x="40" y="28"/>
                              <a:pt x="40" y="28"/>
                              <a:pt x="40" y="28"/>
                            </a:cubicBezTo>
                            <a:cubicBezTo>
                              <a:pt x="84" y="70"/>
                              <a:pt x="84" y="70"/>
                              <a:pt x="84" y="70"/>
                            </a:cubicBezTo>
                            <a:cubicBezTo>
                              <a:pt x="88" y="74"/>
                              <a:pt x="88" y="80"/>
                              <a:pt x="84" y="84"/>
                            </a:cubicBezTo>
                            <a:cubicBezTo>
                              <a:pt x="84" y="84"/>
                              <a:pt x="84" y="84"/>
                              <a:pt x="84" y="84"/>
                            </a:cubicBezTo>
                            <a:cubicBezTo>
                              <a:pt x="80" y="88"/>
                              <a:pt x="74" y="88"/>
                              <a:pt x="70" y="84"/>
                            </a:cubicBezTo>
                            <a:cubicBezTo>
                              <a:pt x="28" y="41"/>
                              <a:pt x="28" y="41"/>
                              <a:pt x="28" y="41"/>
                            </a:cubicBezTo>
                            <a:cubicBezTo>
                              <a:pt x="27" y="41"/>
                              <a:pt x="27" y="41"/>
                              <a:pt x="27" y="41"/>
                            </a:cubicBezTo>
                            <a:cubicBezTo>
                              <a:pt x="15" y="45"/>
                              <a:pt x="15" y="45"/>
                              <a:pt x="15" y="45"/>
                            </a:cubicBezTo>
                            <a:cubicBezTo>
                              <a:pt x="0" y="28"/>
                              <a:pt x="0" y="28"/>
                              <a:pt x="0" y="28"/>
                            </a:cubicBezTo>
                            <a:cubicBezTo>
                              <a:pt x="3" y="17"/>
                              <a:pt x="3" y="17"/>
                              <a:pt x="3" y="17"/>
                            </a:cubicBezTo>
                            <a:cubicBezTo>
                              <a:pt x="3" y="17"/>
                              <a:pt x="3" y="17"/>
                              <a:pt x="3" y="17"/>
                            </a:cubicBezTo>
                            <a:cubicBezTo>
                              <a:pt x="4" y="17"/>
                              <a:pt x="4" y="17"/>
                              <a:pt x="4" y="17"/>
                            </a:cubicBezTo>
                            <a:cubicBezTo>
                              <a:pt x="15" y="28"/>
                              <a:pt x="15" y="28"/>
                              <a:pt x="15" y="28"/>
                            </a:cubicBezTo>
                            <a:cubicBezTo>
                              <a:pt x="24" y="24"/>
                              <a:pt x="24" y="24"/>
                              <a:pt x="24" y="24"/>
                            </a:cubicBezTo>
                            <a:cubicBezTo>
                              <a:pt x="28" y="15"/>
                              <a:pt x="28" y="15"/>
                              <a:pt x="28" y="15"/>
                            </a:cubicBezTo>
                            <a:cubicBezTo>
                              <a:pt x="17" y="4"/>
                              <a:pt x="17" y="4"/>
                              <a:pt x="17" y="4"/>
                            </a:cubicBezTo>
                            <a:cubicBezTo>
                              <a:pt x="17" y="3"/>
                              <a:pt x="17" y="3"/>
                              <a:pt x="17" y="3"/>
                            </a:cubicBezTo>
                            <a:close/>
                          </a:path>
                        </a:pathLst>
                      </a:custGeom>
                      <a:solidFill>
                        <a:schemeClr val="bg1"/>
                      </a:solidFill>
                      <a:ln>
                        <a:noFill/>
                      </a:ln>
                    </p:spPr>
                    <p:txBody>
                      <a:bodyPr/>
                      <a:lstStyle/>
                      <a:p>
                        <a:endParaRPr lang="zh-CN" altLang="zh-CN" sz="100">
                          <a:latin typeface="微软雅黑" panose="020B0503020204020204" pitchFamily="34" charset="-122"/>
                          <a:ea typeface="微软雅黑" panose="020B0503020204020204" pitchFamily="34" charset="-122"/>
                          <a:sym typeface="宋体" panose="02010600030101010101" pitchFamily="2" charset="-122"/>
                        </a:endParaRPr>
                      </a:p>
                    </p:txBody>
                  </p:sp>
                  <p:sp>
                    <p:nvSpPr>
                      <p:cNvPr id="23" name="Oval 48"/>
                      <p:cNvSpPr>
                        <a:spLocks noChangeArrowheads="1"/>
                      </p:cNvSpPr>
                      <p:nvPr/>
                    </p:nvSpPr>
                    <p:spPr bwMode="auto">
                      <a:xfrm>
                        <a:off x="12758" y="7097"/>
                        <a:ext cx="1160" cy="1167"/>
                      </a:xfrm>
                      <a:prstGeom prst="ellipse">
                        <a:avLst/>
                      </a:prstGeom>
                      <a:solidFill>
                        <a:srgbClr val="002060"/>
                      </a:solidFill>
                      <a:ln>
                        <a:solidFill>
                          <a:srgbClr val="002060"/>
                        </a:solidFill>
                      </a:ln>
                    </p:spPr>
                    <p:txBody>
                      <a:bodyPr/>
                      <a:lstStyle/>
                      <a:p>
                        <a:endParaRPr lang="zh-CN" altLang="zh-CN" sz="100">
                          <a:latin typeface="微软雅黑" panose="020B0503020204020204" pitchFamily="34" charset="-122"/>
                          <a:ea typeface="微软雅黑" panose="020B0503020204020204" pitchFamily="34" charset="-122"/>
                          <a:sym typeface="宋体" panose="02010600030101010101" pitchFamily="2" charset="-122"/>
                        </a:endParaRPr>
                      </a:p>
                    </p:txBody>
                  </p:sp>
                  <p:sp>
                    <p:nvSpPr>
                      <p:cNvPr id="24" name="Oval 49"/>
                      <p:cNvSpPr>
                        <a:spLocks noChangeArrowheads="1"/>
                      </p:cNvSpPr>
                      <p:nvPr/>
                    </p:nvSpPr>
                    <p:spPr bwMode="auto">
                      <a:xfrm>
                        <a:off x="12892" y="7237"/>
                        <a:ext cx="889" cy="886"/>
                      </a:xfrm>
                      <a:prstGeom prst="ellipse">
                        <a:avLst/>
                      </a:prstGeom>
                      <a:solidFill>
                        <a:srgbClr val="C00000"/>
                      </a:solidFill>
                      <a:ln>
                        <a:noFill/>
                      </a:ln>
                    </p:spPr>
                    <p:txBody>
                      <a:bodyPr/>
                      <a:lstStyle/>
                      <a:p>
                        <a:endParaRPr lang="zh-CN" altLang="zh-CN" sz="100">
                          <a:latin typeface="微软雅黑" panose="020B0503020204020204" pitchFamily="34" charset="-122"/>
                          <a:ea typeface="微软雅黑" panose="020B0503020204020204" pitchFamily="34" charset="-122"/>
                          <a:sym typeface="宋体" panose="02010600030101010101" pitchFamily="2" charset="-122"/>
                        </a:endParaRPr>
                      </a:p>
                    </p:txBody>
                  </p:sp>
                  <p:sp>
                    <p:nvSpPr>
                      <p:cNvPr id="25" name="Freeform 50"/>
                      <p:cNvSpPr>
                        <a:spLocks noEditPoints="1" noChangeArrowheads="1"/>
                      </p:cNvSpPr>
                      <p:nvPr/>
                    </p:nvSpPr>
                    <p:spPr bwMode="auto">
                      <a:xfrm>
                        <a:off x="13046" y="7441"/>
                        <a:ext cx="580" cy="482"/>
                      </a:xfrm>
                      <a:custGeom>
                        <a:avLst/>
                        <a:gdLst>
                          <a:gd name="T0" fmla="*/ 7 w 142"/>
                          <a:gd name="T1" fmla="*/ 90 h 119"/>
                          <a:gd name="T2" fmla="*/ 0 w 142"/>
                          <a:gd name="T3" fmla="*/ 82 h 119"/>
                          <a:gd name="T4" fmla="*/ 0 w 142"/>
                          <a:gd name="T5" fmla="*/ 7 h 119"/>
                          <a:gd name="T6" fmla="*/ 7 w 142"/>
                          <a:gd name="T7" fmla="*/ 0 h 119"/>
                          <a:gd name="T8" fmla="*/ 135 w 142"/>
                          <a:gd name="T9" fmla="*/ 0 h 119"/>
                          <a:gd name="T10" fmla="*/ 142 w 142"/>
                          <a:gd name="T11" fmla="*/ 7 h 119"/>
                          <a:gd name="T12" fmla="*/ 142 w 142"/>
                          <a:gd name="T13" fmla="*/ 82 h 119"/>
                          <a:gd name="T14" fmla="*/ 135 w 142"/>
                          <a:gd name="T15" fmla="*/ 90 h 119"/>
                          <a:gd name="T16" fmla="*/ 7 w 142"/>
                          <a:gd name="T17" fmla="*/ 90 h 119"/>
                          <a:gd name="T18" fmla="*/ 7 w 142"/>
                          <a:gd name="T19" fmla="*/ 90 h 119"/>
                          <a:gd name="T20" fmla="*/ 49 w 142"/>
                          <a:gd name="T21" fmla="*/ 16 h 119"/>
                          <a:gd name="T22" fmla="*/ 106 w 142"/>
                          <a:gd name="T23" fmla="*/ 45 h 119"/>
                          <a:gd name="T24" fmla="*/ 49 w 142"/>
                          <a:gd name="T25" fmla="*/ 74 h 119"/>
                          <a:gd name="T26" fmla="*/ 49 w 142"/>
                          <a:gd name="T27" fmla="*/ 16 h 119"/>
                          <a:gd name="T28" fmla="*/ 142 w 142"/>
                          <a:gd name="T29" fmla="*/ 111 h 119"/>
                          <a:gd name="T30" fmla="*/ 82 w 142"/>
                          <a:gd name="T31" fmla="*/ 111 h 119"/>
                          <a:gd name="T32" fmla="*/ 71 w 142"/>
                          <a:gd name="T33" fmla="*/ 119 h 119"/>
                          <a:gd name="T34" fmla="*/ 60 w 142"/>
                          <a:gd name="T35" fmla="*/ 111 h 119"/>
                          <a:gd name="T36" fmla="*/ 0 w 142"/>
                          <a:gd name="T37" fmla="*/ 111 h 119"/>
                          <a:gd name="T38" fmla="*/ 0 w 142"/>
                          <a:gd name="T39" fmla="*/ 103 h 119"/>
                          <a:gd name="T40" fmla="*/ 60 w 142"/>
                          <a:gd name="T41" fmla="*/ 103 h 119"/>
                          <a:gd name="T42" fmla="*/ 71 w 142"/>
                          <a:gd name="T43" fmla="*/ 95 h 119"/>
                          <a:gd name="T44" fmla="*/ 82 w 142"/>
                          <a:gd name="T45" fmla="*/ 103 h 119"/>
                          <a:gd name="T46" fmla="*/ 142 w 142"/>
                          <a:gd name="T47" fmla="*/ 103 h 119"/>
                          <a:gd name="T48" fmla="*/ 142 w 142"/>
                          <a:gd name="T49" fmla="*/ 111 h 11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2"/>
                          <a:gd name="T76" fmla="*/ 0 h 119"/>
                          <a:gd name="T77" fmla="*/ 142 w 142"/>
                          <a:gd name="T78" fmla="*/ 119 h 11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2" h="119">
                            <a:moveTo>
                              <a:pt x="7" y="90"/>
                            </a:moveTo>
                            <a:cubicBezTo>
                              <a:pt x="3" y="90"/>
                              <a:pt x="0" y="87"/>
                              <a:pt x="0" y="82"/>
                            </a:cubicBezTo>
                            <a:cubicBezTo>
                              <a:pt x="0" y="57"/>
                              <a:pt x="0" y="32"/>
                              <a:pt x="0" y="7"/>
                            </a:cubicBezTo>
                            <a:cubicBezTo>
                              <a:pt x="0" y="3"/>
                              <a:pt x="3" y="0"/>
                              <a:pt x="7" y="0"/>
                            </a:cubicBezTo>
                            <a:cubicBezTo>
                              <a:pt x="135" y="0"/>
                              <a:pt x="135" y="0"/>
                              <a:pt x="135" y="0"/>
                            </a:cubicBezTo>
                            <a:cubicBezTo>
                              <a:pt x="139" y="0"/>
                              <a:pt x="142" y="3"/>
                              <a:pt x="142" y="7"/>
                            </a:cubicBezTo>
                            <a:cubicBezTo>
                              <a:pt x="142" y="32"/>
                              <a:pt x="142" y="57"/>
                              <a:pt x="142" y="82"/>
                            </a:cubicBezTo>
                            <a:cubicBezTo>
                              <a:pt x="142" y="87"/>
                              <a:pt x="139" y="90"/>
                              <a:pt x="135" y="90"/>
                            </a:cubicBezTo>
                            <a:cubicBezTo>
                              <a:pt x="71" y="90"/>
                              <a:pt x="71" y="90"/>
                              <a:pt x="7" y="90"/>
                            </a:cubicBezTo>
                            <a:cubicBezTo>
                              <a:pt x="7" y="90"/>
                              <a:pt x="7" y="90"/>
                              <a:pt x="7" y="90"/>
                            </a:cubicBezTo>
                            <a:close/>
                            <a:moveTo>
                              <a:pt x="49" y="16"/>
                            </a:moveTo>
                            <a:cubicBezTo>
                              <a:pt x="106" y="45"/>
                              <a:pt x="106" y="45"/>
                              <a:pt x="106" y="45"/>
                            </a:cubicBezTo>
                            <a:cubicBezTo>
                              <a:pt x="49" y="74"/>
                              <a:pt x="49" y="74"/>
                              <a:pt x="49" y="74"/>
                            </a:cubicBezTo>
                            <a:cubicBezTo>
                              <a:pt x="49" y="16"/>
                              <a:pt x="49" y="16"/>
                              <a:pt x="49" y="16"/>
                            </a:cubicBezTo>
                            <a:close/>
                            <a:moveTo>
                              <a:pt x="142" y="111"/>
                            </a:moveTo>
                            <a:cubicBezTo>
                              <a:pt x="82" y="111"/>
                              <a:pt x="82" y="111"/>
                              <a:pt x="82" y="111"/>
                            </a:cubicBezTo>
                            <a:cubicBezTo>
                              <a:pt x="80" y="115"/>
                              <a:pt x="76" y="119"/>
                              <a:pt x="71" y="119"/>
                            </a:cubicBezTo>
                            <a:cubicBezTo>
                              <a:pt x="66" y="119"/>
                              <a:pt x="62" y="115"/>
                              <a:pt x="60" y="111"/>
                            </a:cubicBezTo>
                            <a:cubicBezTo>
                              <a:pt x="0" y="111"/>
                              <a:pt x="0" y="111"/>
                              <a:pt x="0" y="111"/>
                            </a:cubicBezTo>
                            <a:cubicBezTo>
                              <a:pt x="0" y="103"/>
                              <a:pt x="0" y="103"/>
                              <a:pt x="0" y="103"/>
                            </a:cubicBezTo>
                            <a:cubicBezTo>
                              <a:pt x="60" y="103"/>
                              <a:pt x="60" y="103"/>
                              <a:pt x="60" y="103"/>
                            </a:cubicBezTo>
                            <a:cubicBezTo>
                              <a:pt x="62" y="99"/>
                              <a:pt x="66" y="95"/>
                              <a:pt x="71" y="95"/>
                            </a:cubicBezTo>
                            <a:cubicBezTo>
                              <a:pt x="76" y="95"/>
                              <a:pt x="80" y="99"/>
                              <a:pt x="82" y="103"/>
                            </a:cubicBezTo>
                            <a:cubicBezTo>
                              <a:pt x="142" y="103"/>
                              <a:pt x="142" y="103"/>
                              <a:pt x="142" y="103"/>
                            </a:cubicBezTo>
                            <a:cubicBezTo>
                              <a:pt x="142" y="111"/>
                              <a:pt x="142" y="111"/>
                              <a:pt x="142" y="111"/>
                            </a:cubicBezTo>
                            <a:close/>
                          </a:path>
                        </a:pathLst>
                      </a:custGeom>
                      <a:solidFill>
                        <a:schemeClr val="bg1"/>
                      </a:solidFill>
                      <a:ln>
                        <a:noFill/>
                      </a:ln>
                    </p:spPr>
                    <p:txBody>
                      <a:bodyPr/>
                      <a:lstStyle/>
                      <a:p>
                        <a:endParaRPr lang="zh-CN" altLang="zh-CN" sz="100">
                          <a:latin typeface="微软雅黑" panose="020B0503020204020204" pitchFamily="34" charset="-122"/>
                          <a:ea typeface="微软雅黑" panose="020B0503020204020204" pitchFamily="34" charset="-122"/>
                          <a:sym typeface="宋体" panose="02010600030101010101" pitchFamily="2" charset="-122"/>
                        </a:endParaRPr>
                      </a:p>
                    </p:txBody>
                  </p:sp>
                </p:grpSp>
              </p:grpSp>
            </p:grpSp>
          </p:grpSp>
        </p:grpSp>
        <p:grpSp>
          <p:nvGrpSpPr>
            <p:cNvPr id="4" name="组合 3"/>
            <p:cNvGrpSpPr/>
            <p:nvPr/>
          </p:nvGrpSpPr>
          <p:grpSpPr>
            <a:xfrm>
              <a:off x="9478" y="7947"/>
              <a:ext cx="1297" cy="1297"/>
              <a:chOff x="4279900" y="3708400"/>
              <a:chExt cx="585788" cy="585788"/>
            </a:xfrm>
          </p:grpSpPr>
          <p:sp>
            <p:nvSpPr>
              <p:cNvPr id="5" name="Oval 51"/>
              <p:cNvSpPr>
                <a:spLocks noChangeArrowheads="1"/>
              </p:cNvSpPr>
              <p:nvPr/>
            </p:nvSpPr>
            <p:spPr bwMode="auto">
              <a:xfrm>
                <a:off x="4279900" y="3708400"/>
                <a:ext cx="585788" cy="585788"/>
              </a:xfrm>
              <a:prstGeom prst="ellipse">
                <a:avLst/>
              </a:prstGeom>
              <a:solidFill>
                <a:srgbClr val="002060"/>
              </a:solidFill>
              <a:ln>
                <a:solidFill>
                  <a:srgbClr val="002060"/>
                </a:solidFill>
              </a:ln>
            </p:spPr>
            <p:txBody>
              <a:bodyPr/>
              <a:lstStyle/>
              <a:p>
                <a:endParaRPr lang="zh-CN" altLang="zh-CN" sz="100">
                  <a:latin typeface="微软雅黑" panose="020B0503020204020204" pitchFamily="34" charset="-122"/>
                  <a:ea typeface="微软雅黑" panose="020B0503020204020204" pitchFamily="34" charset="-122"/>
                  <a:sym typeface="宋体" panose="02010600030101010101" pitchFamily="2" charset="-122"/>
                </a:endParaRPr>
              </a:p>
            </p:txBody>
          </p:sp>
          <p:sp>
            <p:nvSpPr>
              <p:cNvPr id="6" name="椭圆 2"/>
              <p:cNvSpPr>
                <a:spLocks noChangeArrowheads="1"/>
              </p:cNvSpPr>
              <p:nvPr/>
            </p:nvSpPr>
            <p:spPr bwMode="auto">
              <a:xfrm>
                <a:off x="4411663" y="3840163"/>
                <a:ext cx="320675" cy="320675"/>
              </a:xfrm>
              <a:prstGeom prst="ellipse">
                <a:avLst/>
              </a:prstGeom>
              <a:solidFill>
                <a:srgbClr val="C00000"/>
              </a:solidFill>
              <a:ln>
                <a:noFill/>
              </a:ln>
            </p:spPr>
            <p:txBody>
              <a:bodyPr/>
              <a:lstStyle/>
              <a:p>
                <a:endParaRPr lang="zh-CN" altLang="zh-CN" sz="100">
                  <a:latin typeface="微软雅黑" panose="020B0503020204020204" pitchFamily="34" charset="-122"/>
                  <a:ea typeface="微软雅黑" panose="020B0503020204020204" pitchFamily="34" charset="-122"/>
                  <a:sym typeface="宋体" panose="02010600030101010101" pitchFamily="2" charset="-122"/>
                </a:endParaRPr>
              </a:p>
            </p:txBody>
          </p:sp>
        </p:grpSp>
      </p:grpSp>
      <p:sp>
        <p:nvSpPr>
          <p:cNvPr id="58" name="TextBox 86"/>
          <p:cNvSpPr>
            <a:spLocks noChangeArrowheads="1"/>
          </p:cNvSpPr>
          <p:nvPr/>
        </p:nvSpPr>
        <p:spPr bwMode="auto">
          <a:xfrm>
            <a:off x="2401462" y="4687301"/>
            <a:ext cx="1040130" cy="437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2250" dirty="0">
                <a:latin typeface="微软雅黑" panose="020B0503020204020204" pitchFamily="34" charset="-122"/>
                <a:ea typeface="微软雅黑" panose="020B0503020204020204" pitchFamily="34" charset="-122"/>
                <a:sym typeface="+mn-ea"/>
              </a:rPr>
              <a:t>不认同</a:t>
            </a:r>
            <a:endParaRPr lang="zh-CN" altLang="en-US" sz="100" dirty="0">
              <a:latin typeface="微软雅黑" panose="020B0503020204020204" pitchFamily="34" charset="-122"/>
              <a:ea typeface="微软雅黑" panose="020B0503020204020204" pitchFamily="34" charset="-122"/>
            </a:endParaRPr>
          </a:p>
        </p:txBody>
      </p:sp>
      <p:sp>
        <p:nvSpPr>
          <p:cNvPr id="59" name="TextBox 87"/>
          <p:cNvSpPr>
            <a:spLocks noChangeArrowheads="1"/>
          </p:cNvSpPr>
          <p:nvPr/>
        </p:nvSpPr>
        <p:spPr bwMode="auto">
          <a:xfrm>
            <a:off x="9129620" y="4687301"/>
            <a:ext cx="754380" cy="437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2250" dirty="0">
                <a:latin typeface="微软雅黑" panose="020B0503020204020204" pitchFamily="34" charset="-122"/>
                <a:ea typeface="微软雅黑" panose="020B0503020204020204" pitchFamily="34" charset="-122"/>
                <a:sym typeface="+mn-ea"/>
              </a:rPr>
              <a:t>多疑</a:t>
            </a:r>
            <a:endParaRPr lang="zh-CN" altLang="en-US" sz="100" dirty="0">
              <a:latin typeface="微软雅黑" panose="020B0503020204020204" pitchFamily="34" charset="-122"/>
              <a:ea typeface="微软雅黑" panose="020B0503020204020204" pitchFamily="34" charset="-122"/>
            </a:endParaRPr>
          </a:p>
        </p:txBody>
      </p:sp>
      <p:sp>
        <p:nvSpPr>
          <p:cNvPr id="60" name="TextBox 88"/>
          <p:cNvSpPr>
            <a:spLocks noChangeArrowheads="1"/>
          </p:cNvSpPr>
          <p:nvPr/>
        </p:nvSpPr>
        <p:spPr bwMode="auto">
          <a:xfrm>
            <a:off x="2544337" y="3394800"/>
            <a:ext cx="754380" cy="437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2250" dirty="0">
                <a:latin typeface="微软雅黑" panose="020B0503020204020204" pitchFamily="34" charset="-122"/>
                <a:ea typeface="微软雅黑" panose="020B0503020204020204" pitchFamily="34" charset="-122"/>
                <a:sym typeface="+mn-ea"/>
              </a:rPr>
              <a:t>指责</a:t>
            </a:r>
            <a:endParaRPr lang="zh-CN" altLang="en-US" sz="100">
              <a:latin typeface="微软雅黑" panose="020B0503020204020204" pitchFamily="34" charset="-122"/>
              <a:ea typeface="微软雅黑" panose="020B0503020204020204" pitchFamily="34" charset="-122"/>
            </a:endParaRPr>
          </a:p>
        </p:txBody>
      </p:sp>
      <p:sp>
        <p:nvSpPr>
          <p:cNvPr id="61" name="TextBox 89"/>
          <p:cNvSpPr>
            <a:spLocks noChangeArrowheads="1"/>
          </p:cNvSpPr>
          <p:nvPr/>
        </p:nvSpPr>
        <p:spPr bwMode="auto">
          <a:xfrm>
            <a:off x="9129620" y="3394800"/>
            <a:ext cx="754380" cy="437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2250" dirty="0">
                <a:latin typeface="微软雅黑" panose="020B0503020204020204" pitchFamily="34" charset="-122"/>
                <a:ea typeface="微软雅黑" panose="020B0503020204020204" pitchFamily="34" charset="-122"/>
                <a:sym typeface="+mn-ea"/>
              </a:rPr>
              <a:t>自私</a:t>
            </a:r>
            <a:endParaRPr lang="zh-CN" altLang="en-US" sz="100">
              <a:latin typeface="微软雅黑" panose="020B0503020204020204" pitchFamily="34" charset="-122"/>
              <a:ea typeface="微软雅黑" panose="020B0503020204020204" pitchFamily="34" charset="-122"/>
            </a:endParaRPr>
          </a:p>
        </p:txBody>
      </p:sp>
      <p:sp>
        <p:nvSpPr>
          <p:cNvPr id="62" name="TextBox 90"/>
          <p:cNvSpPr>
            <a:spLocks noChangeArrowheads="1"/>
          </p:cNvSpPr>
          <p:nvPr/>
        </p:nvSpPr>
        <p:spPr bwMode="auto">
          <a:xfrm>
            <a:off x="3653004" y="2728788"/>
            <a:ext cx="754380" cy="437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2250" dirty="0">
                <a:latin typeface="微软雅黑" panose="020B0503020204020204" pitchFamily="34" charset="-122"/>
                <a:ea typeface="微软雅黑" panose="020B0503020204020204" pitchFamily="34" charset="-122"/>
                <a:sym typeface="+mn-ea"/>
              </a:rPr>
              <a:t>愤怒</a:t>
            </a:r>
            <a:endParaRPr lang="zh-CN" altLang="en-US" sz="100">
              <a:latin typeface="微软雅黑" panose="020B0503020204020204" pitchFamily="34" charset="-122"/>
              <a:ea typeface="微软雅黑" panose="020B0503020204020204" pitchFamily="34" charset="-122"/>
            </a:endParaRPr>
          </a:p>
        </p:txBody>
      </p:sp>
      <p:sp>
        <p:nvSpPr>
          <p:cNvPr id="63" name="TextBox 91"/>
          <p:cNvSpPr>
            <a:spLocks noChangeArrowheads="1"/>
          </p:cNvSpPr>
          <p:nvPr/>
        </p:nvSpPr>
        <p:spPr bwMode="auto">
          <a:xfrm>
            <a:off x="7907734" y="2702753"/>
            <a:ext cx="754380" cy="437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2250" dirty="0">
                <a:latin typeface="微软雅黑" panose="020B0503020204020204" pitchFamily="34" charset="-122"/>
                <a:ea typeface="微软雅黑" panose="020B0503020204020204" pitchFamily="34" charset="-122"/>
                <a:sym typeface="+mn-ea"/>
              </a:rPr>
              <a:t>抱怨</a:t>
            </a:r>
            <a:endParaRPr lang="zh-CN" altLang="en-US" sz="100">
              <a:latin typeface="微软雅黑" panose="020B0503020204020204" pitchFamily="34" charset="-122"/>
              <a:ea typeface="微软雅黑" panose="020B0503020204020204" pitchFamily="34" charset="-122"/>
            </a:endParaRPr>
          </a:p>
        </p:txBody>
      </p:sp>
      <p:sp>
        <p:nvSpPr>
          <p:cNvPr id="64" name="TextBox 92"/>
          <p:cNvSpPr>
            <a:spLocks noChangeArrowheads="1"/>
          </p:cNvSpPr>
          <p:nvPr/>
        </p:nvSpPr>
        <p:spPr bwMode="auto">
          <a:xfrm>
            <a:off x="2544337" y="2015239"/>
            <a:ext cx="754380" cy="437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2250" dirty="0">
                <a:latin typeface="微软雅黑" panose="020B0503020204020204" pitchFamily="34" charset="-122"/>
                <a:ea typeface="微软雅黑" panose="020B0503020204020204" pitchFamily="34" charset="-122"/>
                <a:sym typeface="+mn-ea"/>
              </a:rPr>
              <a:t>厌烦</a:t>
            </a:r>
            <a:endParaRPr lang="zh-CN" altLang="en-US" sz="100">
              <a:latin typeface="微软雅黑" panose="020B0503020204020204" pitchFamily="34" charset="-122"/>
              <a:ea typeface="微软雅黑" panose="020B0503020204020204" pitchFamily="34" charset="-122"/>
            </a:endParaRPr>
          </a:p>
        </p:txBody>
      </p:sp>
      <p:sp>
        <p:nvSpPr>
          <p:cNvPr id="65" name="TextBox 93"/>
          <p:cNvSpPr>
            <a:spLocks noChangeArrowheads="1"/>
          </p:cNvSpPr>
          <p:nvPr/>
        </p:nvSpPr>
        <p:spPr bwMode="auto">
          <a:xfrm>
            <a:off x="9129620" y="2015239"/>
            <a:ext cx="754380" cy="437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2250" dirty="0">
                <a:latin typeface="微软雅黑" panose="020B0503020204020204" pitchFamily="34" charset="-122"/>
                <a:ea typeface="微软雅黑" panose="020B0503020204020204" pitchFamily="34" charset="-122"/>
                <a:sym typeface="+mn-ea"/>
              </a:rPr>
              <a:t>担忧</a:t>
            </a:r>
            <a:endParaRPr lang="zh-CN" altLang="en-US" sz="100">
              <a:latin typeface="微软雅黑" panose="020B0503020204020204" pitchFamily="34" charset="-122"/>
              <a:ea typeface="微软雅黑" panose="020B0503020204020204" pitchFamily="34" charset="-122"/>
            </a:endParaRPr>
          </a:p>
        </p:txBody>
      </p:sp>
      <p:sp>
        <p:nvSpPr>
          <p:cNvPr id="66" name="TextBox 94"/>
          <p:cNvSpPr>
            <a:spLocks noChangeArrowheads="1"/>
          </p:cNvSpPr>
          <p:nvPr/>
        </p:nvSpPr>
        <p:spPr bwMode="auto">
          <a:xfrm>
            <a:off x="5843405" y="1507872"/>
            <a:ext cx="754380" cy="437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2250" dirty="0">
                <a:latin typeface="微软雅黑" panose="020B0503020204020204" pitchFamily="34" charset="-122"/>
                <a:ea typeface="微软雅黑" panose="020B0503020204020204" pitchFamily="34" charset="-122"/>
                <a:sym typeface="+mn-ea"/>
              </a:rPr>
              <a:t>失望</a:t>
            </a:r>
            <a:endParaRPr lang="zh-CN" altLang="en-US" sz="100">
              <a:latin typeface="微软雅黑" panose="020B0503020204020204" pitchFamily="34" charset="-122"/>
              <a:ea typeface="微软雅黑" panose="020B0503020204020204" pitchFamily="34" charset="-122"/>
            </a:endParaRPr>
          </a:p>
        </p:txBody>
      </p:sp>
      <p:sp>
        <p:nvSpPr>
          <p:cNvPr id="67" name="文本框 66"/>
          <p:cNvSpPr txBox="1"/>
          <p:nvPr/>
        </p:nvSpPr>
        <p:spPr>
          <a:xfrm>
            <a:off x="5808345" y="5895975"/>
            <a:ext cx="792480" cy="460375"/>
          </a:xfrm>
          <a:prstGeom prst="rect">
            <a:avLst/>
          </a:prstGeom>
          <a:noFill/>
        </p:spPr>
        <p:txBody>
          <a:bodyPr wrap="none" rtlCol="0" anchor="t">
            <a:spAutoFit/>
          </a:bodyPr>
          <a:lstStyle/>
          <a:p>
            <a:r>
              <a:rPr lang="zh-CN" altLang="en-US" sz="2400" dirty="0">
                <a:latin typeface="微软雅黑" panose="020B0503020204020204" pitchFamily="34" charset="-122"/>
                <a:ea typeface="微软雅黑" panose="020B0503020204020204" pitchFamily="34" charset="-122"/>
                <a:sym typeface="+mn-ea"/>
              </a:rPr>
              <a:t>贪婪</a:t>
            </a:r>
            <a:endParaRPr lang="zh-CN" altLang="en-US" sz="2400" dirty="0">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58"/>
                                        </p:tgtEl>
                                        <p:attrNameLst>
                                          <p:attrName>style.visibility</p:attrName>
                                        </p:attrNameLst>
                                      </p:cBhvr>
                                      <p:to>
                                        <p:strVal val="visible"/>
                                      </p:to>
                                    </p:set>
                                    <p:anim calcmode="lin" valueType="num">
                                      <p:cBhvr>
                                        <p:cTn id="11" dur="500" fill="hold"/>
                                        <p:tgtEl>
                                          <p:spTgt spid="58"/>
                                        </p:tgtEl>
                                        <p:attrNameLst>
                                          <p:attrName>ppt_w</p:attrName>
                                        </p:attrNameLst>
                                      </p:cBhvr>
                                      <p:tavLst>
                                        <p:tav tm="0">
                                          <p:val>
                                            <p:fltVal val="0"/>
                                          </p:val>
                                        </p:tav>
                                        <p:tav tm="100000">
                                          <p:val>
                                            <p:strVal val="#ppt_w"/>
                                          </p:val>
                                        </p:tav>
                                      </p:tavLst>
                                    </p:anim>
                                    <p:anim calcmode="lin" valueType="num">
                                      <p:cBhvr>
                                        <p:cTn id="12" dur="500" fill="hold"/>
                                        <p:tgtEl>
                                          <p:spTgt spid="58"/>
                                        </p:tgtEl>
                                        <p:attrNameLst>
                                          <p:attrName>ppt_h</p:attrName>
                                        </p:attrNameLst>
                                      </p:cBhvr>
                                      <p:tavLst>
                                        <p:tav tm="0">
                                          <p:val>
                                            <p:fltVal val="0"/>
                                          </p:val>
                                        </p:tav>
                                        <p:tav tm="100000">
                                          <p:val>
                                            <p:strVal val="#ppt_h"/>
                                          </p:val>
                                        </p:tav>
                                      </p:tavLst>
                                    </p:anim>
                                    <p:animEffect transition="in" filter="fade">
                                      <p:cBhvr>
                                        <p:cTn id="13" dur="500"/>
                                        <p:tgtEl>
                                          <p:spTgt spid="58"/>
                                        </p:tgtEl>
                                      </p:cBhvr>
                                    </p:animEffect>
                                  </p:childTnLst>
                                </p:cTn>
                              </p:par>
                            </p:childTnLst>
                          </p:cTn>
                        </p:par>
                        <p:par>
                          <p:cTn id="14" fill="hold">
                            <p:stCondLst>
                              <p:cond delay="1500"/>
                            </p:stCondLst>
                            <p:childTnLst>
                              <p:par>
                                <p:cTn id="15" presetID="53" presetClass="entr" presetSubtype="16" fill="hold" grpId="0" nodeType="afterEffect">
                                  <p:stCondLst>
                                    <p:cond delay="0"/>
                                  </p:stCondLst>
                                  <p:childTnLst>
                                    <p:set>
                                      <p:cBhvr>
                                        <p:cTn id="16" dur="1" fill="hold">
                                          <p:stCondLst>
                                            <p:cond delay="0"/>
                                          </p:stCondLst>
                                        </p:cTn>
                                        <p:tgtEl>
                                          <p:spTgt spid="67"/>
                                        </p:tgtEl>
                                        <p:attrNameLst>
                                          <p:attrName>style.visibility</p:attrName>
                                        </p:attrNameLst>
                                      </p:cBhvr>
                                      <p:to>
                                        <p:strVal val="visible"/>
                                      </p:to>
                                    </p:set>
                                    <p:anim calcmode="lin" valueType="num">
                                      <p:cBhvr>
                                        <p:cTn id="17" dur="500" fill="hold"/>
                                        <p:tgtEl>
                                          <p:spTgt spid="67"/>
                                        </p:tgtEl>
                                        <p:attrNameLst>
                                          <p:attrName>ppt_w</p:attrName>
                                        </p:attrNameLst>
                                      </p:cBhvr>
                                      <p:tavLst>
                                        <p:tav tm="0">
                                          <p:val>
                                            <p:fltVal val="0"/>
                                          </p:val>
                                        </p:tav>
                                        <p:tav tm="100000">
                                          <p:val>
                                            <p:strVal val="#ppt_w"/>
                                          </p:val>
                                        </p:tav>
                                      </p:tavLst>
                                    </p:anim>
                                    <p:anim calcmode="lin" valueType="num">
                                      <p:cBhvr>
                                        <p:cTn id="18" dur="500" fill="hold"/>
                                        <p:tgtEl>
                                          <p:spTgt spid="67"/>
                                        </p:tgtEl>
                                        <p:attrNameLst>
                                          <p:attrName>ppt_h</p:attrName>
                                        </p:attrNameLst>
                                      </p:cBhvr>
                                      <p:tavLst>
                                        <p:tav tm="0">
                                          <p:val>
                                            <p:fltVal val="0"/>
                                          </p:val>
                                        </p:tav>
                                        <p:tav tm="100000">
                                          <p:val>
                                            <p:strVal val="#ppt_h"/>
                                          </p:val>
                                        </p:tav>
                                      </p:tavLst>
                                    </p:anim>
                                    <p:animEffect transition="in" filter="fade">
                                      <p:cBhvr>
                                        <p:cTn id="19" dur="500"/>
                                        <p:tgtEl>
                                          <p:spTgt spid="67"/>
                                        </p:tgtEl>
                                      </p:cBhvr>
                                    </p:animEffect>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 calcmode="lin" valueType="num">
                                      <p:cBhvr>
                                        <p:cTn id="23" dur="500" fill="hold"/>
                                        <p:tgtEl>
                                          <p:spTgt spid="60"/>
                                        </p:tgtEl>
                                        <p:attrNameLst>
                                          <p:attrName>ppt_w</p:attrName>
                                        </p:attrNameLst>
                                      </p:cBhvr>
                                      <p:tavLst>
                                        <p:tav tm="0">
                                          <p:val>
                                            <p:fltVal val="0"/>
                                          </p:val>
                                        </p:tav>
                                        <p:tav tm="100000">
                                          <p:val>
                                            <p:strVal val="#ppt_w"/>
                                          </p:val>
                                        </p:tav>
                                      </p:tavLst>
                                    </p:anim>
                                    <p:anim calcmode="lin" valueType="num">
                                      <p:cBhvr>
                                        <p:cTn id="24" dur="500" fill="hold"/>
                                        <p:tgtEl>
                                          <p:spTgt spid="60"/>
                                        </p:tgtEl>
                                        <p:attrNameLst>
                                          <p:attrName>ppt_h</p:attrName>
                                        </p:attrNameLst>
                                      </p:cBhvr>
                                      <p:tavLst>
                                        <p:tav tm="0">
                                          <p:val>
                                            <p:fltVal val="0"/>
                                          </p:val>
                                        </p:tav>
                                        <p:tav tm="100000">
                                          <p:val>
                                            <p:strVal val="#ppt_h"/>
                                          </p:val>
                                        </p:tav>
                                      </p:tavLst>
                                    </p:anim>
                                    <p:animEffect transition="in" filter="fade">
                                      <p:cBhvr>
                                        <p:cTn id="25" dur="500"/>
                                        <p:tgtEl>
                                          <p:spTgt spid="60"/>
                                        </p:tgtEl>
                                      </p:cBhvr>
                                    </p:animEffect>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59"/>
                                        </p:tgtEl>
                                        <p:attrNameLst>
                                          <p:attrName>style.visibility</p:attrName>
                                        </p:attrNameLst>
                                      </p:cBhvr>
                                      <p:to>
                                        <p:strVal val="visible"/>
                                      </p:to>
                                    </p:set>
                                    <p:anim calcmode="lin" valueType="num">
                                      <p:cBhvr>
                                        <p:cTn id="29" dur="500" fill="hold"/>
                                        <p:tgtEl>
                                          <p:spTgt spid="59"/>
                                        </p:tgtEl>
                                        <p:attrNameLst>
                                          <p:attrName>ppt_w</p:attrName>
                                        </p:attrNameLst>
                                      </p:cBhvr>
                                      <p:tavLst>
                                        <p:tav tm="0">
                                          <p:val>
                                            <p:fltVal val="0"/>
                                          </p:val>
                                        </p:tav>
                                        <p:tav tm="100000">
                                          <p:val>
                                            <p:strVal val="#ppt_w"/>
                                          </p:val>
                                        </p:tav>
                                      </p:tavLst>
                                    </p:anim>
                                    <p:anim calcmode="lin" valueType="num">
                                      <p:cBhvr>
                                        <p:cTn id="30" dur="500" fill="hold"/>
                                        <p:tgtEl>
                                          <p:spTgt spid="59"/>
                                        </p:tgtEl>
                                        <p:attrNameLst>
                                          <p:attrName>ppt_h</p:attrName>
                                        </p:attrNameLst>
                                      </p:cBhvr>
                                      <p:tavLst>
                                        <p:tav tm="0">
                                          <p:val>
                                            <p:fltVal val="0"/>
                                          </p:val>
                                        </p:tav>
                                        <p:tav tm="100000">
                                          <p:val>
                                            <p:strVal val="#ppt_h"/>
                                          </p:val>
                                        </p:tav>
                                      </p:tavLst>
                                    </p:anim>
                                    <p:animEffect transition="in" filter="fade">
                                      <p:cBhvr>
                                        <p:cTn id="31" dur="500"/>
                                        <p:tgtEl>
                                          <p:spTgt spid="59"/>
                                        </p:tgtEl>
                                      </p:cBhvr>
                                    </p:animEffect>
                                  </p:childTnLst>
                                </p:cTn>
                              </p:par>
                            </p:childTnLst>
                          </p:cTn>
                        </p:par>
                        <p:par>
                          <p:cTn id="32" fill="hold">
                            <p:stCondLst>
                              <p:cond delay="3000"/>
                            </p:stCondLst>
                            <p:childTnLst>
                              <p:par>
                                <p:cTn id="33" presetID="53" presetClass="entr" presetSubtype="16" fill="hold" grpId="0" nodeType="afterEffect">
                                  <p:stCondLst>
                                    <p:cond delay="0"/>
                                  </p:stCondLst>
                                  <p:childTnLst>
                                    <p:set>
                                      <p:cBhvr>
                                        <p:cTn id="34" dur="1" fill="hold">
                                          <p:stCondLst>
                                            <p:cond delay="0"/>
                                          </p:stCondLst>
                                        </p:cTn>
                                        <p:tgtEl>
                                          <p:spTgt spid="61"/>
                                        </p:tgtEl>
                                        <p:attrNameLst>
                                          <p:attrName>style.visibility</p:attrName>
                                        </p:attrNameLst>
                                      </p:cBhvr>
                                      <p:to>
                                        <p:strVal val="visible"/>
                                      </p:to>
                                    </p:set>
                                    <p:anim calcmode="lin" valueType="num">
                                      <p:cBhvr>
                                        <p:cTn id="35" dur="500" fill="hold"/>
                                        <p:tgtEl>
                                          <p:spTgt spid="61"/>
                                        </p:tgtEl>
                                        <p:attrNameLst>
                                          <p:attrName>ppt_w</p:attrName>
                                        </p:attrNameLst>
                                      </p:cBhvr>
                                      <p:tavLst>
                                        <p:tav tm="0">
                                          <p:val>
                                            <p:fltVal val="0"/>
                                          </p:val>
                                        </p:tav>
                                        <p:tav tm="100000">
                                          <p:val>
                                            <p:strVal val="#ppt_w"/>
                                          </p:val>
                                        </p:tav>
                                      </p:tavLst>
                                    </p:anim>
                                    <p:anim calcmode="lin" valueType="num">
                                      <p:cBhvr>
                                        <p:cTn id="36" dur="500" fill="hold"/>
                                        <p:tgtEl>
                                          <p:spTgt spid="61"/>
                                        </p:tgtEl>
                                        <p:attrNameLst>
                                          <p:attrName>ppt_h</p:attrName>
                                        </p:attrNameLst>
                                      </p:cBhvr>
                                      <p:tavLst>
                                        <p:tav tm="0">
                                          <p:val>
                                            <p:fltVal val="0"/>
                                          </p:val>
                                        </p:tav>
                                        <p:tav tm="100000">
                                          <p:val>
                                            <p:strVal val="#ppt_h"/>
                                          </p:val>
                                        </p:tav>
                                      </p:tavLst>
                                    </p:anim>
                                    <p:animEffect transition="in" filter="fade">
                                      <p:cBhvr>
                                        <p:cTn id="37" dur="500"/>
                                        <p:tgtEl>
                                          <p:spTgt spid="61"/>
                                        </p:tgtEl>
                                      </p:cBhvr>
                                    </p:animEffect>
                                  </p:childTnLst>
                                </p:cTn>
                              </p:par>
                            </p:childTnLst>
                          </p:cTn>
                        </p:par>
                        <p:par>
                          <p:cTn id="38" fill="hold">
                            <p:stCondLst>
                              <p:cond delay="3500"/>
                            </p:stCondLst>
                            <p:childTnLst>
                              <p:par>
                                <p:cTn id="39" presetID="53" presetClass="entr" presetSubtype="16" fill="hold" grpId="0" nodeType="afterEffect">
                                  <p:stCondLst>
                                    <p:cond delay="0"/>
                                  </p:stCondLst>
                                  <p:childTnLst>
                                    <p:set>
                                      <p:cBhvr>
                                        <p:cTn id="40" dur="1" fill="hold">
                                          <p:stCondLst>
                                            <p:cond delay="0"/>
                                          </p:stCondLst>
                                        </p:cTn>
                                        <p:tgtEl>
                                          <p:spTgt spid="63"/>
                                        </p:tgtEl>
                                        <p:attrNameLst>
                                          <p:attrName>style.visibility</p:attrName>
                                        </p:attrNameLst>
                                      </p:cBhvr>
                                      <p:to>
                                        <p:strVal val="visible"/>
                                      </p:to>
                                    </p:set>
                                    <p:anim calcmode="lin" valueType="num">
                                      <p:cBhvr>
                                        <p:cTn id="41" dur="500" fill="hold"/>
                                        <p:tgtEl>
                                          <p:spTgt spid="63"/>
                                        </p:tgtEl>
                                        <p:attrNameLst>
                                          <p:attrName>ppt_w</p:attrName>
                                        </p:attrNameLst>
                                      </p:cBhvr>
                                      <p:tavLst>
                                        <p:tav tm="0">
                                          <p:val>
                                            <p:fltVal val="0"/>
                                          </p:val>
                                        </p:tav>
                                        <p:tav tm="100000">
                                          <p:val>
                                            <p:strVal val="#ppt_w"/>
                                          </p:val>
                                        </p:tav>
                                      </p:tavLst>
                                    </p:anim>
                                    <p:anim calcmode="lin" valueType="num">
                                      <p:cBhvr>
                                        <p:cTn id="42" dur="500" fill="hold"/>
                                        <p:tgtEl>
                                          <p:spTgt spid="63"/>
                                        </p:tgtEl>
                                        <p:attrNameLst>
                                          <p:attrName>ppt_h</p:attrName>
                                        </p:attrNameLst>
                                      </p:cBhvr>
                                      <p:tavLst>
                                        <p:tav tm="0">
                                          <p:val>
                                            <p:fltVal val="0"/>
                                          </p:val>
                                        </p:tav>
                                        <p:tav tm="100000">
                                          <p:val>
                                            <p:strVal val="#ppt_h"/>
                                          </p:val>
                                        </p:tav>
                                      </p:tavLst>
                                    </p:anim>
                                    <p:animEffect transition="in" filter="fade">
                                      <p:cBhvr>
                                        <p:cTn id="43" dur="500"/>
                                        <p:tgtEl>
                                          <p:spTgt spid="63"/>
                                        </p:tgtEl>
                                      </p:cBhvr>
                                    </p:animEffect>
                                  </p:childTnLst>
                                </p:cTn>
                              </p:par>
                            </p:childTnLst>
                          </p:cTn>
                        </p:par>
                        <p:par>
                          <p:cTn id="44" fill="hold">
                            <p:stCondLst>
                              <p:cond delay="4000"/>
                            </p:stCondLst>
                            <p:childTnLst>
                              <p:par>
                                <p:cTn id="45" presetID="53" presetClass="entr" presetSubtype="16" fill="hold" grpId="0" nodeType="afterEffect">
                                  <p:stCondLst>
                                    <p:cond delay="0"/>
                                  </p:stCondLst>
                                  <p:childTnLst>
                                    <p:set>
                                      <p:cBhvr>
                                        <p:cTn id="46" dur="1" fill="hold">
                                          <p:stCondLst>
                                            <p:cond delay="0"/>
                                          </p:stCondLst>
                                        </p:cTn>
                                        <p:tgtEl>
                                          <p:spTgt spid="65"/>
                                        </p:tgtEl>
                                        <p:attrNameLst>
                                          <p:attrName>style.visibility</p:attrName>
                                        </p:attrNameLst>
                                      </p:cBhvr>
                                      <p:to>
                                        <p:strVal val="visible"/>
                                      </p:to>
                                    </p:set>
                                    <p:anim calcmode="lin" valueType="num">
                                      <p:cBhvr>
                                        <p:cTn id="47" dur="500" fill="hold"/>
                                        <p:tgtEl>
                                          <p:spTgt spid="65"/>
                                        </p:tgtEl>
                                        <p:attrNameLst>
                                          <p:attrName>ppt_w</p:attrName>
                                        </p:attrNameLst>
                                      </p:cBhvr>
                                      <p:tavLst>
                                        <p:tav tm="0">
                                          <p:val>
                                            <p:fltVal val="0"/>
                                          </p:val>
                                        </p:tav>
                                        <p:tav tm="100000">
                                          <p:val>
                                            <p:strVal val="#ppt_w"/>
                                          </p:val>
                                        </p:tav>
                                      </p:tavLst>
                                    </p:anim>
                                    <p:anim calcmode="lin" valueType="num">
                                      <p:cBhvr>
                                        <p:cTn id="48" dur="500" fill="hold"/>
                                        <p:tgtEl>
                                          <p:spTgt spid="65"/>
                                        </p:tgtEl>
                                        <p:attrNameLst>
                                          <p:attrName>ppt_h</p:attrName>
                                        </p:attrNameLst>
                                      </p:cBhvr>
                                      <p:tavLst>
                                        <p:tav tm="0">
                                          <p:val>
                                            <p:fltVal val="0"/>
                                          </p:val>
                                        </p:tav>
                                        <p:tav tm="100000">
                                          <p:val>
                                            <p:strVal val="#ppt_h"/>
                                          </p:val>
                                        </p:tav>
                                      </p:tavLst>
                                    </p:anim>
                                    <p:animEffect transition="in" filter="fade">
                                      <p:cBhvr>
                                        <p:cTn id="49" dur="500"/>
                                        <p:tgtEl>
                                          <p:spTgt spid="65"/>
                                        </p:tgtEl>
                                      </p:cBhvr>
                                    </p:animEffect>
                                  </p:childTnLst>
                                </p:cTn>
                              </p:par>
                            </p:childTnLst>
                          </p:cTn>
                        </p:par>
                        <p:par>
                          <p:cTn id="50" fill="hold">
                            <p:stCondLst>
                              <p:cond delay="4500"/>
                            </p:stCondLst>
                            <p:childTnLst>
                              <p:par>
                                <p:cTn id="51" presetID="53" presetClass="entr" presetSubtype="16" fill="hold" grpId="0" nodeType="afterEffect">
                                  <p:stCondLst>
                                    <p:cond delay="0"/>
                                  </p:stCondLst>
                                  <p:childTnLst>
                                    <p:set>
                                      <p:cBhvr>
                                        <p:cTn id="52" dur="1" fill="hold">
                                          <p:stCondLst>
                                            <p:cond delay="0"/>
                                          </p:stCondLst>
                                        </p:cTn>
                                        <p:tgtEl>
                                          <p:spTgt spid="66"/>
                                        </p:tgtEl>
                                        <p:attrNameLst>
                                          <p:attrName>style.visibility</p:attrName>
                                        </p:attrNameLst>
                                      </p:cBhvr>
                                      <p:to>
                                        <p:strVal val="visible"/>
                                      </p:to>
                                    </p:set>
                                    <p:anim calcmode="lin" valueType="num">
                                      <p:cBhvr>
                                        <p:cTn id="53" dur="500" fill="hold"/>
                                        <p:tgtEl>
                                          <p:spTgt spid="66"/>
                                        </p:tgtEl>
                                        <p:attrNameLst>
                                          <p:attrName>ppt_w</p:attrName>
                                        </p:attrNameLst>
                                      </p:cBhvr>
                                      <p:tavLst>
                                        <p:tav tm="0">
                                          <p:val>
                                            <p:fltVal val="0"/>
                                          </p:val>
                                        </p:tav>
                                        <p:tav tm="100000">
                                          <p:val>
                                            <p:strVal val="#ppt_w"/>
                                          </p:val>
                                        </p:tav>
                                      </p:tavLst>
                                    </p:anim>
                                    <p:anim calcmode="lin" valueType="num">
                                      <p:cBhvr>
                                        <p:cTn id="54" dur="500" fill="hold"/>
                                        <p:tgtEl>
                                          <p:spTgt spid="66"/>
                                        </p:tgtEl>
                                        <p:attrNameLst>
                                          <p:attrName>ppt_h</p:attrName>
                                        </p:attrNameLst>
                                      </p:cBhvr>
                                      <p:tavLst>
                                        <p:tav tm="0">
                                          <p:val>
                                            <p:fltVal val="0"/>
                                          </p:val>
                                        </p:tav>
                                        <p:tav tm="100000">
                                          <p:val>
                                            <p:strVal val="#ppt_h"/>
                                          </p:val>
                                        </p:tav>
                                      </p:tavLst>
                                    </p:anim>
                                    <p:animEffect transition="in" filter="fade">
                                      <p:cBhvr>
                                        <p:cTn id="55" dur="500"/>
                                        <p:tgtEl>
                                          <p:spTgt spid="66"/>
                                        </p:tgtEl>
                                      </p:cBhvr>
                                    </p:animEffect>
                                  </p:childTnLst>
                                </p:cTn>
                              </p:par>
                            </p:childTnLst>
                          </p:cTn>
                        </p:par>
                        <p:par>
                          <p:cTn id="56" fill="hold">
                            <p:stCondLst>
                              <p:cond delay="5000"/>
                            </p:stCondLst>
                            <p:childTnLst>
                              <p:par>
                                <p:cTn id="57" presetID="53" presetClass="entr" presetSubtype="16" fill="hold" grpId="0" nodeType="afterEffect">
                                  <p:stCondLst>
                                    <p:cond delay="0"/>
                                  </p:stCondLst>
                                  <p:childTnLst>
                                    <p:set>
                                      <p:cBhvr>
                                        <p:cTn id="58" dur="1" fill="hold">
                                          <p:stCondLst>
                                            <p:cond delay="0"/>
                                          </p:stCondLst>
                                        </p:cTn>
                                        <p:tgtEl>
                                          <p:spTgt spid="62"/>
                                        </p:tgtEl>
                                        <p:attrNameLst>
                                          <p:attrName>style.visibility</p:attrName>
                                        </p:attrNameLst>
                                      </p:cBhvr>
                                      <p:to>
                                        <p:strVal val="visible"/>
                                      </p:to>
                                    </p:set>
                                    <p:anim calcmode="lin" valueType="num">
                                      <p:cBhvr>
                                        <p:cTn id="59" dur="500" fill="hold"/>
                                        <p:tgtEl>
                                          <p:spTgt spid="62"/>
                                        </p:tgtEl>
                                        <p:attrNameLst>
                                          <p:attrName>ppt_w</p:attrName>
                                        </p:attrNameLst>
                                      </p:cBhvr>
                                      <p:tavLst>
                                        <p:tav tm="0">
                                          <p:val>
                                            <p:fltVal val="0"/>
                                          </p:val>
                                        </p:tav>
                                        <p:tav tm="100000">
                                          <p:val>
                                            <p:strVal val="#ppt_w"/>
                                          </p:val>
                                        </p:tav>
                                      </p:tavLst>
                                    </p:anim>
                                    <p:anim calcmode="lin" valueType="num">
                                      <p:cBhvr>
                                        <p:cTn id="60" dur="500" fill="hold"/>
                                        <p:tgtEl>
                                          <p:spTgt spid="62"/>
                                        </p:tgtEl>
                                        <p:attrNameLst>
                                          <p:attrName>ppt_h</p:attrName>
                                        </p:attrNameLst>
                                      </p:cBhvr>
                                      <p:tavLst>
                                        <p:tav tm="0">
                                          <p:val>
                                            <p:fltVal val="0"/>
                                          </p:val>
                                        </p:tav>
                                        <p:tav tm="100000">
                                          <p:val>
                                            <p:strVal val="#ppt_h"/>
                                          </p:val>
                                        </p:tav>
                                      </p:tavLst>
                                    </p:anim>
                                    <p:animEffect transition="in" filter="fade">
                                      <p:cBhvr>
                                        <p:cTn id="61" dur="500"/>
                                        <p:tgtEl>
                                          <p:spTgt spid="62"/>
                                        </p:tgtEl>
                                      </p:cBhvr>
                                    </p:animEffect>
                                  </p:childTnLst>
                                </p:cTn>
                              </p:par>
                            </p:childTnLst>
                          </p:cTn>
                        </p:par>
                        <p:par>
                          <p:cTn id="62" fill="hold">
                            <p:stCondLst>
                              <p:cond delay="5500"/>
                            </p:stCondLst>
                            <p:childTnLst>
                              <p:par>
                                <p:cTn id="63" presetID="53" presetClass="entr" presetSubtype="16" fill="hold" grpId="0" nodeType="afterEffect">
                                  <p:stCondLst>
                                    <p:cond delay="0"/>
                                  </p:stCondLst>
                                  <p:childTnLst>
                                    <p:set>
                                      <p:cBhvr>
                                        <p:cTn id="64" dur="1" fill="hold">
                                          <p:stCondLst>
                                            <p:cond delay="0"/>
                                          </p:stCondLst>
                                        </p:cTn>
                                        <p:tgtEl>
                                          <p:spTgt spid="64"/>
                                        </p:tgtEl>
                                        <p:attrNameLst>
                                          <p:attrName>style.visibility</p:attrName>
                                        </p:attrNameLst>
                                      </p:cBhvr>
                                      <p:to>
                                        <p:strVal val="visible"/>
                                      </p:to>
                                    </p:set>
                                    <p:anim calcmode="lin" valueType="num">
                                      <p:cBhvr>
                                        <p:cTn id="65" dur="500" fill="hold"/>
                                        <p:tgtEl>
                                          <p:spTgt spid="64"/>
                                        </p:tgtEl>
                                        <p:attrNameLst>
                                          <p:attrName>ppt_w</p:attrName>
                                        </p:attrNameLst>
                                      </p:cBhvr>
                                      <p:tavLst>
                                        <p:tav tm="0">
                                          <p:val>
                                            <p:fltVal val="0"/>
                                          </p:val>
                                        </p:tav>
                                        <p:tav tm="100000">
                                          <p:val>
                                            <p:strVal val="#ppt_w"/>
                                          </p:val>
                                        </p:tav>
                                      </p:tavLst>
                                    </p:anim>
                                    <p:anim calcmode="lin" valueType="num">
                                      <p:cBhvr>
                                        <p:cTn id="66" dur="500" fill="hold"/>
                                        <p:tgtEl>
                                          <p:spTgt spid="64"/>
                                        </p:tgtEl>
                                        <p:attrNameLst>
                                          <p:attrName>ppt_h</p:attrName>
                                        </p:attrNameLst>
                                      </p:cBhvr>
                                      <p:tavLst>
                                        <p:tav tm="0">
                                          <p:val>
                                            <p:fltVal val="0"/>
                                          </p:val>
                                        </p:tav>
                                        <p:tav tm="100000">
                                          <p:val>
                                            <p:strVal val="#ppt_h"/>
                                          </p:val>
                                        </p:tav>
                                      </p:tavLst>
                                    </p:anim>
                                    <p:animEffect transition="in" filter="fade">
                                      <p:cBhvr>
                                        <p:cTn id="6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957705" y="2096770"/>
            <a:ext cx="4320032" cy="1592580"/>
            <a:chOff x="4304043" y="1286668"/>
            <a:chExt cx="3837944" cy="2757793"/>
          </a:xfrm>
          <a:effectLst>
            <a:outerShdw blurRad="381000" dist="254000" dir="8100000" algn="tr" rotWithShape="0">
              <a:prstClr val="black">
                <a:alpha val="40000"/>
              </a:prstClr>
            </a:outerShdw>
          </a:effectLst>
        </p:grpSpPr>
        <p:sp>
          <p:nvSpPr>
            <p:cNvPr id="3" name="圆角矩形 7"/>
            <p:cNvSpPr/>
            <p:nvPr/>
          </p:nvSpPr>
          <p:spPr>
            <a:xfrm>
              <a:off x="4304043" y="1286668"/>
              <a:ext cx="3837944" cy="275779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chemeClr val="tx1"/>
                </a:solidFill>
                <a:latin typeface="+mj-ea"/>
                <a:ea typeface="+mj-ea"/>
              </a:endParaRPr>
            </a:p>
          </p:txBody>
        </p:sp>
        <p:sp>
          <p:nvSpPr>
            <p:cNvPr id="4" name="圆角矩形 8"/>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chemeClr val="tx1"/>
                </a:solidFill>
                <a:latin typeface="+mj-ea"/>
                <a:ea typeface="+mj-ea"/>
              </a:endParaRPr>
            </a:p>
          </p:txBody>
        </p:sp>
      </p:grpSp>
      <p:grpSp>
        <p:nvGrpSpPr>
          <p:cNvPr id="5" name="组合 4"/>
          <p:cNvGrpSpPr/>
          <p:nvPr/>
        </p:nvGrpSpPr>
        <p:grpSpPr>
          <a:xfrm>
            <a:off x="2140821" y="2389776"/>
            <a:ext cx="873298" cy="873297"/>
            <a:chOff x="304800" y="673100"/>
            <a:chExt cx="4000500" cy="4000500"/>
          </a:xfrm>
          <a:solidFill>
            <a:srgbClr val="002060"/>
          </a:solidFill>
          <a:effectLst>
            <a:outerShdw blurRad="444500" dist="254000" dir="8100000" algn="tr" rotWithShape="0">
              <a:prstClr val="black">
                <a:alpha val="50000"/>
              </a:prstClr>
            </a:outerShdw>
          </a:effectLst>
        </p:grpSpPr>
        <p:sp>
          <p:nvSpPr>
            <p:cNvPr id="6" name="同心圆 10"/>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30" b="0" i="0" u="none" strike="noStrike" kern="0" cap="none" spc="0" normalizeH="0" baseline="0" noProof="0">
                <a:ln>
                  <a:noFill/>
                </a:ln>
                <a:solidFill>
                  <a:schemeClr val="tx1"/>
                </a:solidFill>
                <a:effectLst/>
                <a:uLnTx/>
                <a:uFillTx/>
                <a:latin typeface="+mj-ea"/>
                <a:ea typeface="+mj-ea"/>
                <a:cs typeface="+mn-cs"/>
              </a:endParaRPr>
            </a:p>
          </p:txBody>
        </p:sp>
        <p:sp>
          <p:nvSpPr>
            <p:cNvPr id="7" name="椭圆 6"/>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30" b="0" i="0" u="none" strike="noStrike" kern="0" cap="none" spc="0" normalizeH="0" baseline="0" noProof="0" dirty="0">
                <a:ln>
                  <a:noFill/>
                </a:ln>
                <a:solidFill>
                  <a:schemeClr val="tx1"/>
                </a:solidFill>
                <a:effectLst/>
                <a:uLnTx/>
                <a:uFillTx/>
                <a:latin typeface="+mj-ea"/>
                <a:ea typeface="+mj-ea"/>
                <a:cs typeface="+mn-cs"/>
              </a:endParaRPr>
            </a:p>
          </p:txBody>
        </p:sp>
      </p:grpSp>
      <p:grpSp>
        <p:nvGrpSpPr>
          <p:cNvPr id="8" name="Group 41"/>
          <p:cNvGrpSpPr/>
          <p:nvPr/>
        </p:nvGrpSpPr>
        <p:grpSpPr bwMode="auto">
          <a:xfrm>
            <a:off x="3100572" y="2215971"/>
            <a:ext cx="2901470" cy="1236797"/>
            <a:chOff x="-1021" y="-225"/>
            <a:chExt cx="3423" cy="1477"/>
          </a:xfrm>
        </p:grpSpPr>
        <p:sp>
          <p:nvSpPr>
            <p:cNvPr id="9" name="Rectangle 42"/>
            <p:cNvSpPr/>
            <p:nvPr/>
          </p:nvSpPr>
          <p:spPr bwMode="auto">
            <a:xfrm>
              <a:off x="-1004" y="-225"/>
              <a:ext cx="2419"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zh-CN" altLang="en-US" sz="1685" b="1" dirty="0">
                  <a:solidFill>
                    <a:schemeClr val="tx1"/>
                  </a:solidFill>
                  <a:latin typeface="微软雅黑" panose="020B0503020204020204" pitchFamily="34" charset="-122"/>
                  <a:ea typeface="微软雅黑" panose="020B0503020204020204" pitchFamily="34" charset="-122"/>
                  <a:sym typeface="+mn-ea"/>
                </a:rPr>
                <a:t>哀怨态</a:t>
              </a:r>
              <a:endParaRPr lang="zh-CN" altLang="en-US" sz="1685" b="1" dirty="0">
                <a:solidFill>
                  <a:schemeClr val="tx1"/>
                </a:solidFill>
                <a:latin typeface="微软雅黑" panose="020B0503020204020204" pitchFamily="34" charset="-122"/>
                <a:ea typeface="微软雅黑" panose="020B0503020204020204" pitchFamily="34" charset="-122"/>
                <a:cs typeface="Bebas Neue" charset="0"/>
                <a:sym typeface="+mn-ea"/>
              </a:endParaRPr>
            </a:p>
          </p:txBody>
        </p:sp>
        <p:sp>
          <p:nvSpPr>
            <p:cNvPr id="10" name="Rectangle 43"/>
            <p:cNvSpPr/>
            <p:nvPr/>
          </p:nvSpPr>
          <p:spPr bwMode="auto">
            <a:xfrm>
              <a:off x="-1021" y="213"/>
              <a:ext cx="3423" cy="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eaLnBrk="1" latinLnBrk="0" hangingPunct="1">
                <a:lnSpc>
                  <a:spcPct val="135000"/>
                </a:lnSpc>
                <a:spcBef>
                  <a:spcPct val="0"/>
                </a:spcBef>
                <a:spcAft>
                  <a:spcPct val="0"/>
                </a:spcAft>
              </a:pPr>
              <a:r>
                <a:rPr lang="zh-CN" altLang="en-US" sz="1260" dirty="0">
                  <a:solidFill>
                    <a:schemeClr val="tx1"/>
                  </a:solidFill>
                  <a:latin typeface="微软雅黑" panose="020B0503020204020204" pitchFamily="34" charset="-122"/>
                  <a:ea typeface="微软雅黑" panose="020B0503020204020204" pitchFamily="34" charset="-122"/>
                  <a:sym typeface="+mn-ea"/>
                </a:rPr>
                <a:t>死盯着消极面，牢牢记住受到多少次的不公正待遇，或者他人对自己多少次态度不友善，委屈难耐，诸如此般苦闷埋在心底很久都无法释怀，只能自寻烦恼。</a:t>
              </a:r>
              <a:endParaRPr lang="zh-CN" altLang="en-US" sz="1260" b="0" dirty="0">
                <a:solidFill>
                  <a:schemeClr val="tx1"/>
                </a:solidFill>
                <a:latin typeface="微软雅黑" panose="020B0503020204020204" pitchFamily="34" charset="-122"/>
                <a:ea typeface="微软雅黑" panose="020B0503020204020204" pitchFamily="34" charset="-122"/>
                <a:cs typeface="Lato Light" charset="0"/>
                <a:sym typeface="+mn-ea"/>
              </a:endParaRPr>
            </a:p>
          </p:txBody>
        </p:sp>
      </p:grpSp>
      <p:sp>
        <p:nvSpPr>
          <p:cNvPr id="11" name="Freeform 9"/>
          <p:cNvSpPr>
            <a:spLocks noEditPoints="1"/>
          </p:cNvSpPr>
          <p:nvPr/>
        </p:nvSpPr>
        <p:spPr bwMode="auto">
          <a:xfrm>
            <a:off x="2371175" y="2672599"/>
            <a:ext cx="396484" cy="315638"/>
          </a:xfrm>
          <a:custGeom>
            <a:avLst/>
            <a:gdLst>
              <a:gd name="T0" fmla="*/ 54 w 159"/>
              <a:gd name="T1" fmla="*/ 126 h 128"/>
              <a:gd name="T2" fmla="*/ 57 w 159"/>
              <a:gd name="T3" fmla="*/ 127 h 128"/>
              <a:gd name="T4" fmla="*/ 81 w 159"/>
              <a:gd name="T5" fmla="*/ 105 h 128"/>
              <a:gd name="T6" fmla="*/ 54 w 159"/>
              <a:gd name="T7" fmla="*/ 91 h 128"/>
              <a:gd name="T8" fmla="*/ 54 w 159"/>
              <a:gd name="T9" fmla="*/ 126 h 128"/>
              <a:gd name="T10" fmla="*/ 154 w 159"/>
              <a:gd name="T11" fmla="*/ 1 h 128"/>
              <a:gd name="T12" fmla="*/ 3 w 159"/>
              <a:gd name="T13" fmla="*/ 54 h 128"/>
              <a:gd name="T14" fmla="*/ 2 w 159"/>
              <a:gd name="T15" fmla="*/ 58 h 128"/>
              <a:gd name="T16" fmla="*/ 35 w 159"/>
              <a:gd name="T17" fmla="*/ 71 h 128"/>
              <a:gd name="T18" fmla="*/ 35 w 159"/>
              <a:gd name="T19" fmla="*/ 71 h 128"/>
              <a:gd name="T20" fmla="*/ 54 w 159"/>
              <a:gd name="T21" fmla="*/ 79 h 128"/>
              <a:gd name="T22" fmla="*/ 148 w 159"/>
              <a:gd name="T23" fmla="*/ 10 h 128"/>
              <a:gd name="T24" fmla="*/ 150 w 159"/>
              <a:gd name="T25" fmla="*/ 12 h 128"/>
              <a:gd name="T26" fmla="*/ 83 w 159"/>
              <a:gd name="T27" fmla="*/ 85 h 128"/>
              <a:gd name="T28" fmla="*/ 83 w 159"/>
              <a:gd name="T29" fmla="*/ 85 h 128"/>
              <a:gd name="T30" fmla="*/ 79 w 159"/>
              <a:gd name="T31" fmla="*/ 89 h 128"/>
              <a:gd name="T32" fmla="*/ 84 w 159"/>
              <a:gd name="T33" fmla="*/ 92 h 128"/>
              <a:gd name="T34" fmla="*/ 84 w 159"/>
              <a:gd name="T35" fmla="*/ 92 h 128"/>
              <a:gd name="T36" fmla="*/ 127 w 159"/>
              <a:gd name="T37" fmla="*/ 115 h 128"/>
              <a:gd name="T38" fmla="*/ 133 w 159"/>
              <a:gd name="T39" fmla="*/ 112 h 128"/>
              <a:gd name="T40" fmla="*/ 158 w 159"/>
              <a:gd name="T41" fmla="*/ 5 h 128"/>
              <a:gd name="T42" fmla="*/ 154 w 159"/>
              <a:gd name="T43" fmla="*/ 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9" h="128">
                <a:moveTo>
                  <a:pt x="54" y="126"/>
                </a:moveTo>
                <a:cubicBezTo>
                  <a:pt x="54" y="128"/>
                  <a:pt x="55" y="128"/>
                  <a:pt x="57" y="127"/>
                </a:cubicBezTo>
                <a:cubicBezTo>
                  <a:pt x="59" y="125"/>
                  <a:pt x="81" y="105"/>
                  <a:pt x="81" y="105"/>
                </a:cubicBezTo>
                <a:cubicBezTo>
                  <a:pt x="54" y="91"/>
                  <a:pt x="54" y="91"/>
                  <a:pt x="54" y="91"/>
                </a:cubicBezTo>
                <a:cubicBezTo>
                  <a:pt x="54" y="126"/>
                  <a:pt x="54" y="126"/>
                  <a:pt x="54" y="126"/>
                </a:cubicBezTo>
                <a:close/>
                <a:moveTo>
                  <a:pt x="154" y="1"/>
                </a:moveTo>
                <a:cubicBezTo>
                  <a:pt x="151" y="2"/>
                  <a:pt x="5" y="53"/>
                  <a:pt x="3" y="54"/>
                </a:cubicBezTo>
                <a:cubicBezTo>
                  <a:pt x="0" y="55"/>
                  <a:pt x="0" y="57"/>
                  <a:pt x="2" y="58"/>
                </a:cubicBezTo>
                <a:cubicBezTo>
                  <a:pt x="6" y="60"/>
                  <a:pt x="35" y="71"/>
                  <a:pt x="35" y="71"/>
                </a:cubicBezTo>
                <a:cubicBezTo>
                  <a:pt x="35" y="71"/>
                  <a:pt x="35" y="71"/>
                  <a:pt x="35" y="71"/>
                </a:cubicBezTo>
                <a:cubicBezTo>
                  <a:pt x="54" y="79"/>
                  <a:pt x="54" y="79"/>
                  <a:pt x="54" y="79"/>
                </a:cubicBezTo>
                <a:cubicBezTo>
                  <a:pt x="54" y="79"/>
                  <a:pt x="147" y="11"/>
                  <a:pt x="148" y="10"/>
                </a:cubicBezTo>
                <a:cubicBezTo>
                  <a:pt x="150" y="9"/>
                  <a:pt x="151" y="11"/>
                  <a:pt x="150" y="12"/>
                </a:cubicBezTo>
                <a:cubicBezTo>
                  <a:pt x="149" y="13"/>
                  <a:pt x="83" y="85"/>
                  <a:pt x="83" y="85"/>
                </a:cubicBezTo>
                <a:cubicBezTo>
                  <a:pt x="83" y="85"/>
                  <a:pt x="83" y="85"/>
                  <a:pt x="83" y="85"/>
                </a:cubicBezTo>
                <a:cubicBezTo>
                  <a:pt x="79" y="89"/>
                  <a:pt x="79" y="89"/>
                  <a:pt x="79" y="89"/>
                </a:cubicBezTo>
                <a:cubicBezTo>
                  <a:pt x="84" y="92"/>
                  <a:pt x="84" y="92"/>
                  <a:pt x="84" y="92"/>
                </a:cubicBezTo>
                <a:cubicBezTo>
                  <a:pt x="84" y="92"/>
                  <a:pt x="84" y="92"/>
                  <a:pt x="84" y="92"/>
                </a:cubicBezTo>
                <a:cubicBezTo>
                  <a:pt x="84" y="92"/>
                  <a:pt x="124" y="113"/>
                  <a:pt x="127" y="115"/>
                </a:cubicBezTo>
                <a:cubicBezTo>
                  <a:pt x="129" y="116"/>
                  <a:pt x="132" y="115"/>
                  <a:pt x="133" y="112"/>
                </a:cubicBezTo>
                <a:cubicBezTo>
                  <a:pt x="134" y="108"/>
                  <a:pt x="158" y="7"/>
                  <a:pt x="158" y="5"/>
                </a:cubicBezTo>
                <a:cubicBezTo>
                  <a:pt x="159" y="2"/>
                  <a:pt x="157" y="0"/>
                  <a:pt x="154" y="1"/>
                </a:cubicBezTo>
                <a:close/>
              </a:path>
            </a:pathLst>
          </a:custGeom>
          <a:solidFill>
            <a:schemeClr val="bg1"/>
          </a:solidFill>
          <a:ln>
            <a:noFill/>
          </a:ln>
        </p:spPr>
        <p:txBody>
          <a:bodyPr vert="horz" wrap="square" lIns="128580" tIns="64290" rIns="128580" bIns="64290" numCol="1" anchor="t" anchorCtr="0" compatLnSpc="1"/>
          <a:lstStyle/>
          <a:p>
            <a:pPr algn="ctr" fontAlgn="base">
              <a:spcBef>
                <a:spcPct val="0"/>
              </a:spcBef>
              <a:spcAft>
                <a:spcPct val="0"/>
              </a:spcAft>
              <a:defRPr/>
            </a:pPr>
            <a:endParaRPr lang="en-US" sz="3095" kern="0">
              <a:solidFill>
                <a:schemeClr val="tx1"/>
              </a:solidFill>
              <a:latin typeface="+mj-ea"/>
              <a:ea typeface="+mj-ea"/>
              <a:sym typeface="Gill Sans" charset="0"/>
            </a:endParaRPr>
          </a:p>
        </p:txBody>
      </p:sp>
      <p:grpSp>
        <p:nvGrpSpPr>
          <p:cNvPr id="12" name="组合 11"/>
          <p:cNvGrpSpPr/>
          <p:nvPr/>
        </p:nvGrpSpPr>
        <p:grpSpPr>
          <a:xfrm>
            <a:off x="6733142" y="2096497"/>
            <a:ext cx="4320032" cy="1592482"/>
            <a:chOff x="4304043" y="1286668"/>
            <a:chExt cx="3837944" cy="2757793"/>
          </a:xfrm>
          <a:effectLst>
            <a:outerShdw blurRad="381000" dist="254000" dir="8100000" algn="tr" rotWithShape="0">
              <a:prstClr val="black">
                <a:alpha val="40000"/>
              </a:prstClr>
            </a:outerShdw>
          </a:effectLst>
        </p:grpSpPr>
        <p:sp>
          <p:nvSpPr>
            <p:cNvPr id="13" name="圆角矩形 17"/>
            <p:cNvSpPr/>
            <p:nvPr/>
          </p:nvSpPr>
          <p:spPr>
            <a:xfrm>
              <a:off x="4304043" y="1286668"/>
              <a:ext cx="3837944" cy="275779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dirty="0">
                <a:solidFill>
                  <a:schemeClr val="tx1"/>
                </a:solidFill>
                <a:latin typeface="+mj-ea"/>
                <a:ea typeface="+mj-ea"/>
              </a:endParaRPr>
            </a:p>
          </p:txBody>
        </p:sp>
        <p:sp>
          <p:nvSpPr>
            <p:cNvPr id="14" name="圆角矩形 18"/>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chemeClr val="tx1"/>
                </a:solidFill>
                <a:latin typeface="+mj-ea"/>
                <a:ea typeface="+mj-ea"/>
              </a:endParaRPr>
            </a:p>
          </p:txBody>
        </p:sp>
      </p:grpSp>
      <p:grpSp>
        <p:nvGrpSpPr>
          <p:cNvPr id="15" name="组合 14"/>
          <p:cNvGrpSpPr/>
          <p:nvPr/>
        </p:nvGrpSpPr>
        <p:grpSpPr>
          <a:xfrm>
            <a:off x="6945568" y="2404381"/>
            <a:ext cx="873298" cy="873297"/>
            <a:chOff x="304800" y="673100"/>
            <a:chExt cx="4000500" cy="4000500"/>
          </a:xfrm>
          <a:solidFill>
            <a:srgbClr val="C00000"/>
          </a:solidFill>
          <a:effectLst>
            <a:outerShdw blurRad="444500" dist="254000" dir="8100000" algn="tr" rotWithShape="0">
              <a:prstClr val="black">
                <a:alpha val="50000"/>
              </a:prstClr>
            </a:outerShdw>
          </a:effectLst>
        </p:grpSpPr>
        <p:sp>
          <p:nvSpPr>
            <p:cNvPr id="16" name="同心圆 20"/>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30" b="0" i="0" u="none" strike="noStrike" kern="0" cap="none" spc="0" normalizeH="0" baseline="0" noProof="0">
                <a:ln>
                  <a:noFill/>
                </a:ln>
                <a:solidFill>
                  <a:schemeClr val="tx1"/>
                </a:solidFill>
                <a:effectLst/>
                <a:uLnTx/>
                <a:uFillTx/>
                <a:latin typeface="+mj-ea"/>
                <a:ea typeface="+mj-ea"/>
                <a:cs typeface="+mn-cs"/>
              </a:endParaRPr>
            </a:p>
          </p:txBody>
        </p:sp>
        <p:sp>
          <p:nvSpPr>
            <p:cNvPr id="17" name="椭圆 16"/>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30" b="0" i="0" u="none" strike="noStrike" kern="0" cap="none" spc="0" normalizeH="0" baseline="0" noProof="0">
                <a:ln>
                  <a:noFill/>
                </a:ln>
                <a:solidFill>
                  <a:schemeClr val="tx1"/>
                </a:solidFill>
                <a:effectLst/>
                <a:uLnTx/>
                <a:uFillTx/>
                <a:latin typeface="+mj-ea"/>
                <a:ea typeface="+mj-ea"/>
                <a:cs typeface="+mn-cs"/>
              </a:endParaRPr>
            </a:p>
          </p:txBody>
        </p:sp>
      </p:grpSp>
      <p:grpSp>
        <p:nvGrpSpPr>
          <p:cNvPr id="18" name="Group 41"/>
          <p:cNvGrpSpPr/>
          <p:nvPr/>
        </p:nvGrpSpPr>
        <p:grpSpPr bwMode="auto">
          <a:xfrm>
            <a:off x="7919614" y="2260352"/>
            <a:ext cx="2959957" cy="1224238"/>
            <a:chOff x="-34" y="-172"/>
            <a:chExt cx="3492" cy="1462"/>
          </a:xfrm>
        </p:grpSpPr>
        <p:sp>
          <p:nvSpPr>
            <p:cNvPr id="19" name="Rectangle 42"/>
            <p:cNvSpPr/>
            <p:nvPr/>
          </p:nvSpPr>
          <p:spPr bwMode="auto">
            <a:xfrm>
              <a:off x="0" y="-172"/>
              <a:ext cx="2419"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zh-CN" altLang="en-US" sz="1685" b="1" dirty="0">
                  <a:solidFill>
                    <a:schemeClr val="tx1"/>
                  </a:solidFill>
                  <a:latin typeface="微软雅黑" panose="020B0503020204020204" pitchFamily="34" charset="-122"/>
                  <a:ea typeface="微软雅黑" panose="020B0503020204020204" pitchFamily="34" charset="-122"/>
                  <a:sym typeface="+mn-ea"/>
                </a:rPr>
                <a:t>精神疲惫</a:t>
              </a:r>
              <a:endParaRPr lang="zh-CN" altLang="en-US" sz="1685" b="1" dirty="0">
                <a:solidFill>
                  <a:schemeClr val="tx1"/>
                </a:solidFill>
                <a:latin typeface="微软雅黑" panose="020B0503020204020204" pitchFamily="34" charset="-122"/>
                <a:ea typeface="微软雅黑" panose="020B0503020204020204" pitchFamily="34" charset="-122"/>
                <a:cs typeface="Bebas Neue" charset="0"/>
                <a:sym typeface="+mn-ea"/>
              </a:endParaRPr>
            </a:p>
          </p:txBody>
        </p:sp>
        <p:sp>
          <p:nvSpPr>
            <p:cNvPr id="20" name="Rectangle 43"/>
            <p:cNvSpPr/>
            <p:nvPr/>
          </p:nvSpPr>
          <p:spPr bwMode="auto">
            <a:xfrm>
              <a:off x="-34" y="251"/>
              <a:ext cx="3492" cy="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eaLnBrk="1" latinLnBrk="0" hangingPunct="1">
                <a:lnSpc>
                  <a:spcPct val="135000"/>
                </a:lnSpc>
                <a:spcBef>
                  <a:spcPct val="0"/>
                </a:spcBef>
                <a:spcAft>
                  <a:spcPct val="0"/>
                </a:spcAft>
              </a:pPr>
              <a:r>
                <a:rPr lang="zh-CN" altLang="en-US" sz="1260" dirty="0">
                  <a:solidFill>
                    <a:schemeClr val="tx1"/>
                  </a:solidFill>
                  <a:latin typeface="微软雅黑" panose="020B0503020204020204" pitchFamily="34" charset="-122"/>
                  <a:ea typeface="微软雅黑" panose="020B0503020204020204" pitchFamily="34" charset="-122"/>
                  <a:sym typeface="+mn-ea"/>
                </a:rPr>
                <a:t>犹如被镣铐紧锁着，满脸沉重而疲惫，昏昏不知所以然却总是流露出精疲力竭的神情。精神疲惫会使人失去激情，嗜睡而乏力，还时常伴有不稳定的消极情绪 。</a:t>
              </a:r>
              <a:endParaRPr lang="zh-CN" altLang="en-US" sz="1260" b="0" dirty="0">
                <a:solidFill>
                  <a:schemeClr val="tx1"/>
                </a:solidFill>
                <a:latin typeface="微软雅黑" panose="020B0503020204020204" pitchFamily="34" charset="-122"/>
                <a:ea typeface="微软雅黑" panose="020B0503020204020204" pitchFamily="34" charset="-122"/>
                <a:cs typeface="Lato Light" charset="0"/>
                <a:sym typeface="+mn-ea"/>
              </a:endParaRPr>
            </a:p>
          </p:txBody>
        </p:sp>
      </p:grpSp>
      <p:sp>
        <p:nvSpPr>
          <p:cNvPr id="21" name="Freeform 8"/>
          <p:cNvSpPr>
            <a:spLocks noEditPoints="1"/>
          </p:cNvSpPr>
          <p:nvPr/>
        </p:nvSpPr>
        <p:spPr bwMode="auto">
          <a:xfrm>
            <a:off x="7210337" y="2729214"/>
            <a:ext cx="343761" cy="340637"/>
          </a:xfrm>
          <a:custGeom>
            <a:avLst/>
            <a:gdLst>
              <a:gd name="T0" fmla="*/ 18 w 138"/>
              <a:gd name="T1" fmla="*/ 69 h 138"/>
              <a:gd name="T2" fmla="*/ 0 w 138"/>
              <a:gd name="T3" fmla="*/ 69 h 138"/>
              <a:gd name="T4" fmla="*/ 0 w 138"/>
              <a:gd name="T5" fmla="*/ 121 h 138"/>
              <a:gd name="T6" fmla="*/ 18 w 138"/>
              <a:gd name="T7" fmla="*/ 138 h 138"/>
              <a:gd name="T8" fmla="*/ 69 w 138"/>
              <a:gd name="T9" fmla="*/ 138 h 138"/>
              <a:gd name="T10" fmla="*/ 69 w 138"/>
              <a:gd name="T11" fmla="*/ 121 h 138"/>
              <a:gd name="T12" fmla="*/ 18 w 138"/>
              <a:gd name="T13" fmla="*/ 121 h 138"/>
              <a:gd name="T14" fmla="*/ 18 w 138"/>
              <a:gd name="T15" fmla="*/ 69 h 138"/>
              <a:gd name="T16" fmla="*/ 121 w 138"/>
              <a:gd name="T17" fmla="*/ 86 h 138"/>
              <a:gd name="T18" fmla="*/ 52 w 138"/>
              <a:gd name="T19" fmla="*/ 86 h 138"/>
              <a:gd name="T20" fmla="*/ 52 w 138"/>
              <a:gd name="T21" fmla="*/ 18 h 138"/>
              <a:gd name="T22" fmla="*/ 121 w 138"/>
              <a:gd name="T23" fmla="*/ 18 h 138"/>
              <a:gd name="T24" fmla="*/ 121 w 138"/>
              <a:gd name="T25" fmla="*/ 86 h 138"/>
              <a:gd name="T26" fmla="*/ 121 w 138"/>
              <a:gd name="T27" fmla="*/ 0 h 138"/>
              <a:gd name="T28" fmla="*/ 52 w 138"/>
              <a:gd name="T29" fmla="*/ 0 h 138"/>
              <a:gd name="T30" fmla="*/ 35 w 138"/>
              <a:gd name="T31" fmla="*/ 17 h 138"/>
              <a:gd name="T32" fmla="*/ 35 w 138"/>
              <a:gd name="T33" fmla="*/ 86 h 138"/>
              <a:gd name="T34" fmla="*/ 52 w 138"/>
              <a:gd name="T35" fmla="*/ 103 h 138"/>
              <a:gd name="T36" fmla="*/ 121 w 138"/>
              <a:gd name="T37" fmla="*/ 103 h 138"/>
              <a:gd name="T38" fmla="*/ 138 w 138"/>
              <a:gd name="T39" fmla="*/ 86 h 138"/>
              <a:gd name="T40" fmla="*/ 138 w 138"/>
              <a:gd name="T41" fmla="*/ 18 h 138"/>
              <a:gd name="T42" fmla="*/ 121 w 138"/>
              <a:gd name="T43"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8" h="138">
                <a:moveTo>
                  <a:pt x="18" y="69"/>
                </a:moveTo>
                <a:cubicBezTo>
                  <a:pt x="0" y="69"/>
                  <a:pt x="0" y="69"/>
                  <a:pt x="0" y="69"/>
                </a:cubicBezTo>
                <a:cubicBezTo>
                  <a:pt x="0" y="121"/>
                  <a:pt x="0" y="121"/>
                  <a:pt x="0" y="121"/>
                </a:cubicBezTo>
                <a:cubicBezTo>
                  <a:pt x="0" y="130"/>
                  <a:pt x="8" y="138"/>
                  <a:pt x="18" y="138"/>
                </a:cubicBezTo>
                <a:cubicBezTo>
                  <a:pt x="69" y="138"/>
                  <a:pt x="69" y="138"/>
                  <a:pt x="69" y="138"/>
                </a:cubicBezTo>
                <a:cubicBezTo>
                  <a:pt x="69" y="121"/>
                  <a:pt x="69" y="121"/>
                  <a:pt x="69" y="121"/>
                </a:cubicBezTo>
                <a:cubicBezTo>
                  <a:pt x="18" y="121"/>
                  <a:pt x="18" y="121"/>
                  <a:pt x="18" y="121"/>
                </a:cubicBezTo>
                <a:cubicBezTo>
                  <a:pt x="18" y="69"/>
                  <a:pt x="18" y="69"/>
                  <a:pt x="18" y="69"/>
                </a:cubicBezTo>
                <a:close/>
                <a:moveTo>
                  <a:pt x="121" y="86"/>
                </a:moveTo>
                <a:cubicBezTo>
                  <a:pt x="52" y="86"/>
                  <a:pt x="52" y="86"/>
                  <a:pt x="52" y="86"/>
                </a:cubicBezTo>
                <a:cubicBezTo>
                  <a:pt x="52" y="18"/>
                  <a:pt x="52" y="18"/>
                  <a:pt x="52" y="18"/>
                </a:cubicBezTo>
                <a:cubicBezTo>
                  <a:pt x="121" y="18"/>
                  <a:pt x="121" y="18"/>
                  <a:pt x="121" y="18"/>
                </a:cubicBezTo>
                <a:cubicBezTo>
                  <a:pt x="121" y="86"/>
                  <a:pt x="121" y="86"/>
                  <a:pt x="121" y="86"/>
                </a:cubicBezTo>
                <a:close/>
                <a:moveTo>
                  <a:pt x="121" y="0"/>
                </a:moveTo>
                <a:cubicBezTo>
                  <a:pt x="52" y="0"/>
                  <a:pt x="52" y="0"/>
                  <a:pt x="52" y="0"/>
                </a:cubicBezTo>
                <a:cubicBezTo>
                  <a:pt x="42" y="0"/>
                  <a:pt x="35" y="8"/>
                  <a:pt x="35" y="17"/>
                </a:cubicBezTo>
                <a:cubicBezTo>
                  <a:pt x="35" y="86"/>
                  <a:pt x="35" y="86"/>
                  <a:pt x="35" y="86"/>
                </a:cubicBezTo>
                <a:cubicBezTo>
                  <a:pt x="35" y="96"/>
                  <a:pt x="42" y="103"/>
                  <a:pt x="52" y="103"/>
                </a:cubicBezTo>
                <a:cubicBezTo>
                  <a:pt x="121" y="103"/>
                  <a:pt x="121" y="103"/>
                  <a:pt x="121" y="103"/>
                </a:cubicBezTo>
                <a:cubicBezTo>
                  <a:pt x="130" y="103"/>
                  <a:pt x="138" y="96"/>
                  <a:pt x="138" y="86"/>
                </a:cubicBezTo>
                <a:cubicBezTo>
                  <a:pt x="138" y="18"/>
                  <a:pt x="138" y="18"/>
                  <a:pt x="138" y="18"/>
                </a:cubicBezTo>
                <a:cubicBezTo>
                  <a:pt x="138" y="8"/>
                  <a:pt x="130" y="0"/>
                  <a:pt x="121" y="0"/>
                </a:cubicBezTo>
                <a:close/>
              </a:path>
            </a:pathLst>
          </a:custGeom>
          <a:solidFill>
            <a:schemeClr val="bg1"/>
          </a:solidFill>
          <a:ln>
            <a:noFill/>
          </a:ln>
        </p:spPr>
        <p:txBody>
          <a:bodyPr vert="horz" wrap="square" lIns="128580" tIns="64290" rIns="128580" bIns="64290" numCol="1" anchor="t" anchorCtr="0" compatLnSpc="1"/>
          <a:lstStyle/>
          <a:p>
            <a:pPr algn="ctr" fontAlgn="base">
              <a:spcBef>
                <a:spcPct val="0"/>
              </a:spcBef>
              <a:spcAft>
                <a:spcPct val="0"/>
              </a:spcAft>
              <a:defRPr/>
            </a:pPr>
            <a:endParaRPr lang="en-US" sz="3095" kern="0">
              <a:solidFill>
                <a:schemeClr val="tx1"/>
              </a:solidFill>
              <a:latin typeface="+mj-ea"/>
              <a:ea typeface="+mj-ea"/>
              <a:sym typeface="Gill Sans" charset="0"/>
            </a:endParaRPr>
          </a:p>
        </p:txBody>
      </p:sp>
      <p:grpSp>
        <p:nvGrpSpPr>
          <p:cNvPr id="22" name="组合 21"/>
          <p:cNvGrpSpPr/>
          <p:nvPr/>
        </p:nvGrpSpPr>
        <p:grpSpPr>
          <a:xfrm>
            <a:off x="1909980" y="4123542"/>
            <a:ext cx="4320032" cy="1592482"/>
            <a:chOff x="4304043" y="1286668"/>
            <a:chExt cx="3837944" cy="2757793"/>
          </a:xfrm>
          <a:effectLst>
            <a:outerShdw blurRad="381000" dist="254000" dir="8100000" algn="tr" rotWithShape="0">
              <a:prstClr val="black">
                <a:alpha val="40000"/>
              </a:prstClr>
            </a:outerShdw>
          </a:effectLst>
        </p:grpSpPr>
        <p:sp>
          <p:nvSpPr>
            <p:cNvPr id="23" name="圆角矩形 28"/>
            <p:cNvSpPr/>
            <p:nvPr/>
          </p:nvSpPr>
          <p:spPr>
            <a:xfrm>
              <a:off x="4304043" y="1286668"/>
              <a:ext cx="3837944" cy="275779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dirty="0">
                <a:solidFill>
                  <a:schemeClr val="tx1"/>
                </a:solidFill>
                <a:latin typeface="+mj-ea"/>
                <a:ea typeface="+mj-ea"/>
              </a:endParaRPr>
            </a:p>
          </p:txBody>
        </p:sp>
        <p:sp>
          <p:nvSpPr>
            <p:cNvPr id="24" name="圆角矩形 33"/>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chemeClr val="tx1"/>
                </a:solidFill>
                <a:latin typeface="+mj-ea"/>
                <a:ea typeface="+mj-ea"/>
              </a:endParaRPr>
            </a:p>
          </p:txBody>
        </p:sp>
      </p:grpSp>
      <p:grpSp>
        <p:nvGrpSpPr>
          <p:cNvPr id="25" name="组合 24"/>
          <p:cNvGrpSpPr/>
          <p:nvPr/>
        </p:nvGrpSpPr>
        <p:grpSpPr>
          <a:xfrm>
            <a:off x="2173605" y="4458335"/>
            <a:ext cx="872490" cy="872490"/>
            <a:chOff x="3423" y="7021"/>
            <a:chExt cx="1374" cy="1374"/>
          </a:xfrm>
          <a:solidFill>
            <a:srgbClr val="C00000"/>
          </a:solidFill>
        </p:grpSpPr>
        <p:sp>
          <p:nvSpPr>
            <p:cNvPr id="26" name="同心圆 35"/>
            <p:cNvSpPr/>
            <p:nvPr/>
          </p:nvSpPr>
          <p:spPr>
            <a:xfrm>
              <a:off x="3423" y="7021"/>
              <a:ext cx="1375" cy="1375"/>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30" b="0" i="0" u="none" strike="noStrike" kern="0" cap="none" spc="0" normalizeH="0" baseline="0" noProof="0">
                <a:ln>
                  <a:noFill/>
                </a:ln>
                <a:solidFill>
                  <a:schemeClr val="tx1"/>
                </a:solidFill>
                <a:effectLst/>
                <a:uLnTx/>
                <a:uFillTx/>
                <a:latin typeface="+mj-ea"/>
                <a:ea typeface="+mj-ea"/>
                <a:cs typeface="+mn-cs"/>
              </a:endParaRPr>
            </a:p>
          </p:txBody>
        </p:sp>
        <p:sp>
          <p:nvSpPr>
            <p:cNvPr id="27" name="椭圆 26"/>
            <p:cNvSpPr/>
            <p:nvPr/>
          </p:nvSpPr>
          <p:spPr>
            <a:xfrm>
              <a:off x="3453" y="7051"/>
              <a:ext cx="1315" cy="1315"/>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30" b="0" i="0" u="none" strike="noStrike" kern="0" cap="none" spc="0" normalizeH="0" baseline="0" noProof="0">
                <a:ln>
                  <a:noFill/>
                </a:ln>
                <a:solidFill>
                  <a:schemeClr val="tx1"/>
                </a:solidFill>
                <a:effectLst/>
                <a:uLnTx/>
                <a:uFillTx/>
                <a:latin typeface="+mj-ea"/>
                <a:ea typeface="+mj-ea"/>
                <a:cs typeface="+mn-cs"/>
              </a:endParaRPr>
            </a:p>
          </p:txBody>
        </p:sp>
      </p:grpSp>
      <p:grpSp>
        <p:nvGrpSpPr>
          <p:cNvPr id="28" name="Group 41"/>
          <p:cNvGrpSpPr/>
          <p:nvPr/>
        </p:nvGrpSpPr>
        <p:grpSpPr bwMode="auto">
          <a:xfrm>
            <a:off x="3136140" y="4314308"/>
            <a:ext cx="2950165" cy="1202460"/>
            <a:chOff x="-20" y="-172"/>
            <a:chExt cx="2498" cy="1436"/>
          </a:xfrm>
        </p:grpSpPr>
        <p:sp>
          <p:nvSpPr>
            <p:cNvPr id="29" name="Rectangle 42"/>
            <p:cNvSpPr/>
            <p:nvPr/>
          </p:nvSpPr>
          <p:spPr bwMode="auto">
            <a:xfrm>
              <a:off x="0" y="-172"/>
              <a:ext cx="2419"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zh-CN" altLang="en-US" sz="1685" b="1" dirty="0">
                  <a:solidFill>
                    <a:schemeClr val="tx1"/>
                  </a:solidFill>
                  <a:latin typeface="微软雅黑" panose="020B0503020204020204" pitchFamily="34" charset="-122"/>
                  <a:ea typeface="微软雅黑" panose="020B0503020204020204" pitchFamily="34" charset="-122"/>
                  <a:sym typeface="+mn-ea"/>
                </a:rPr>
                <a:t>拖延症</a:t>
              </a:r>
              <a:endParaRPr lang="zh-CN" altLang="en-US" sz="1685" b="1" dirty="0">
                <a:solidFill>
                  <a:schemeClr val="tx1"/>
                </a:solidFill>
                <a:latin typeface="微软雅黑" panose="020B0503020204020204" pitchFamily="34" charset="-122"/>
                <a:ea typeface="微软雅黑" panose="020B0503020204020204" pitchFamily="34" charset="-122"/>
                <a:cs typeface="Bebas Neue" charset="0"/>
                <a:sym typeface="+mn-ea"/>
              </a:endParaRPr>
            </a:p>
          </p:txBody>
        </p:sp>
        <p:sp>
          <p:nvSpPr>
            <p:cNvPr id="30" name="Rectangle 43"/>
            <p:cNvSpPr/>
            <p:nvPr/>
          </p:nvSpPr>
          <p:spPr bwMode="auto">
            <a:xfrm>
              <a:off x="-20" y="225"/>
              <a:ext cx="2498" cy="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eaLnBrk="1" latinLnBrk="0" hangingPunct="1">
                <a:lnSpc>
                  <a:spcPct val="135000"/>
                </a:lnSpc>
                <a:spcBef>
                  <a:spcPct val="0"/>
                </a:spcBef>
                <a:spcAft>
                  <a:spcPct val="0"/>
                </a:spcAft>
              </a:pPr>
              <a:r>
                <a:rPr lang="zh-CN" altLang="en-US" sz="1260" dirty="0">
                  <a:solidFill>
                    <a:schemeClr val="tx1"/>
                  </a:solidFill>
                  <a:latin typeface="微软雅黑" panose="020B0503020204020204" pitchFamily="34" charset="-122"/>
                  <a:ea typeface="微软雅黑" panose="020B0503020204020204" pitchFamily="34" charset="-122"/>
                  <a:sym typeface="+mn-ea"/>
                </a:rPr>
                <a:t>明确有些事必须得做，仍然自欺欺人地拖了又拖，为此还找来各种各样的理由给自己开脱，于是困在了想得太多而做的太少的恶性循环里，不可自拔。</a:t>
              </a:r>
              <a:endParaRPr lang="zh-CN" altLang="en-US" sz="1260" b="0" dirty="0">
                <a:solidFill>
                  <a:schemeClr val="tx1"/>
                </a:solidFill>
                <a:latin typeface="微软雅黑" panose="020B0503020204020204" pitchFamily="34" charset="-122"/>
                <a:ea typeface="微软雅黑" panose="020B0503020204020204" pitchFamily="34" charset="-122"/>
                <a:cs typeface="Lato Light" charset="0"/>
                <a:sym typeface="+mn-ea"/>
              </a:endParaRPr>
            </a:p>
          </p:txBody>
        </p:sp>
      </p:grpSp>
      <p:sp>
        <p:nvSpPr>
          <p:cNvPr id="31" name="Freeform 7"/>
          <p:cNvSpPr/>
          <p:nvPr/>
        </p:nvSpPr>
        <p:spPr bwMode="auto">
          <a:xfrm>
            <a:off x="2377704" y="4646626"/>
            <a:ext cx="416521" cy="418767"/>
          </a:xfrm>
          <a:custGeom>
            <a:avLst/>
            <a:gdLst>
              <a:gd name="T0" fmla="*/ 48 w 167"/>
              <a:gd name="T1" fmla="*/ 170 h 170"/>
              <a:gd name="T2" fmla="*/ 18 w 167"/>
              <a:gd name="T3" fmla="*/ 158 h 170"/>
              <a:gd name="T4" fmla="*/ 20 w 167"/>
              <a:gd name="T5" fmla="*/ 97 h 170"/>
              <a:gd name="T6" fmla="*/ 105 w 167"/>
              <a:gd name="T7" fmla="*/ 12 h 170"/>
              <a:gd name="T8" fmla="*/ 135 w 167"/>
              <a:gd name="T9" fmla="*/ 3 h 170"/>
              <a:gd name="T10" fmla="*/ 157 w 167"/>
              <a:gd name="T11" fmla="*/ 24 h 170"/>
              <a:gd name="T12" fmla="*/ 148 w 167"/>
              <a:gd name="T13" fmla="*/ 54 h 170"/>
              <a:gd name="T14" fmla="*/ 66 w 167"/>
              <a:gd name="T15" fmla="*/ 136 h 170"/>
              <a:gd name="T16" fmla="*/ 51 w 167"/>
              <a:gd name="T17" fmla="*/ 143 h 170"/>
              <a:gd name="T18" fmla="*/ 38 w 167"/>
              <a:gd name="T19" fmla="*/ 139 h 170"/>
              <a:gd name="T20" fmla="*/ 41 w 167"/>
              <a:gd name="T21" fmla="*/ 110 h 170"/>
              <a:gd name="T22" fmla="*/ 98 w 167"/>
              <a:gd name="T23" fmla="*/ 53 h 170"/>
              <a:gd name="T24" fmla="*/ 106 w 167"/>
              <a:gd name="T25" fmla="*/ 53 h 170"/>
              <a:gd name="T26" fmla="*/ 106 w 167"/>
              <a:gd name="T27" fmla="*/ 62 h 170"/>
              <a:gd name="T28" fmla="*/ 49 w 167"/>
              <a:gd name="T29" fmla="*/ 119 h 170"/>
              <a:gd name="T30" fmla="*/ 46 w 167"/>
              <a:gd name="T31" fmla="*/ 130 h 170"/>
              <a:gd name="T32" fmla="*/ 50 w 167"/>
              <a:gd name="T33" fmla="*/ 132 h 170"/>
              <a:gd name="T34" fmla="*/ 58 w 167"/>
              <a:gd name="T35" fmla="*/ 127 h 170"/>
              <a:gd name="T36" fmla="*/ 139 w 167"/>
              <a:gd name="T37" fmla="*/ 46 h 170"/>
              <a:gd name="T38" fmla="*/ 145 w 167"/>
              <a:gd name="T39" fmla="*/ 27 h 170"/>
              <a:gd name="T40" fmla="*/ 132 w 167"/>
              <a:gd name="T41" fmla="*/ 14 h 170"/>
              <a:gd name="T42" fmla="*/ 114 w 167"/>
              <a:gd name="T43" fmla="*/ 20 h 170"/>
              <a:gd name="T44" fmla="*/ 29 w 167"/>
              <a:gd name="T45" fmla="*/ 105 h 170"/>
              <a:gd name="T46" fmla="*/ 27 w 167"/>
              <a:gd name="T47" fmla="*/ 150 h 170"/>
              <a:gd name="T48" fmla="*/ 71 w 167"/>
              <a:gd name="T49" fmla="*/ 148 h 170"/>
              <a:gd name="T50" fmla="*/ 156 w 167"/>
              <a:gd name="T51" fmla="*/ 63 h 170"/>
              <a:gd name="T52" fmla="*/ 165 w 167"/>
              <a:gd name="T53" fmla="*/ 63 h 170"/>
              <a:gd name="T54" fmla="*/ 165 w 167"/>
              <a:gd name="T55" fmla="*/ 71 h 170"/>
              <a:gd name="T56" fmla="*/ 80 w 167"/>
              <a:gd name="T57" fmla="*/ 156 h 170"/>
              <a:gd name="T58" fmla="*/ 48 w 167"/>
              <a:gd name="T59"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7" h="170">
                <a:moveTo>
                  <a:pt x="48" y="170"/>
                </a:moveTo>
                <a:cubicBezTo>
                  <a:pt x="37" y="170"/>
                  <a:pt x="26" y="166"/>
                  <a:pt x="18" y="158"/>
                </a:cubicBezTo>
                <a:cubicBezTo>
                  <a:pt x="4" y="143"/>
                  <a:pt x="0" y="117"/>
                  <a:pt x="20" y="97"/>
                </a:cubicBezTo>
                <a:cubicBezTo>
                  <a:pt x="32" y="85"/>
                  <a:pt x="81" y="36"/>
                  <a:pt x="105" y="12"/>
                </a:cubicBezTo>
                <a:cubicBezTo>
                  <a:pt x="114" y="3"/>
                  <a:pt x="125" y="0"/>
                  <a:pt x="135" y="3"/>
                </a:cubicBezTo>
                <a:cubicBezTo>
                  <a:pt x="146" y="5"/>
                  <a:pt x="154" y="14"/>
                  <a:pt x="157" y="24"/>
                </a:cubicBezTo>
                <a:cubicBezTo>
                  <a:pt x="160" y="35"/>
                  <a:pt x="156" y="46"/>
                  <a:pt x="148" y="54"/>
                </a:cubicBezTo>
                <a:cubicBezTo>
                  <a:pt x="66" y="136"/>
                  <a:pt x="66" y="136"/>
                  <a:pt x="66" y="136"/>
                </a:cubicBezTo>
                <a:cubicBezTo>
                  <a:pt x="62" y="140"/>
                  <a:pt x="57" y="143"/>
                  <a:pt x="51" y="143"/>
                </a:cubicBezTo>
                <a:cubicBezTo>
                  <a:pt x="46" y="144"/>
                  <a:pt x="41" y="142"/>
                  <a:pt x="38" y="139"/>
                </a:cubicBezTo>
                <a:cubicBezTo>
                  <a:pt x="31" y="133"/>
                  <a:pt x="30" y="121"/>
                  <a:pt x="41" y="110"/>
                </a:cubicBezTo>
                <a:cubicBezTo>
                  <a:pt x="98" y="53"/>
                  <a:pt x="98" y="53"/>
                  <a:pt x="98" y="53"/>
                </a:cubicBezTo>
                <a:cubicBezTo>
                  <a:pt x="100" y="51"/>
                  <a:pt x="104" y="51"/>
                  <a:pt x="106" y="53"/>
                </a:cubicBezTo>
                <a:cubicBezTo>
                  <a:pt x="109" y="55"/>
                  <a:pt x="109" y="59"/>
                  <a:pt x="106" y="62"/>
                </a:cubicBezTo>
                <a:cubicBezTo>
                  <a:pt x="49" y="119"/>
                  <a:pt x="49" y="119"/>
                  <a:pt x="49" y="119"/>
                </a:cubicBezTo>
                <a:cubicBezTo>
                  <a:pt x="44" y="124"/>
                  <a:pt x="44" y="128"/>
                  <a:pt x="46" y="130"/>
                </a:cubicBezTo>
                <a:cubicBezTo>
                  <a:pt x="47" y="131"/>
                  <a:pt x="48" y="132"/>
                  <a:pt x="50" y="132"/>
                </a:cubicBezTo>
                <a:cubicBezTo>
                  <a:pt x="52" y="131"/>
                  <a:pt x="55" y="130"/>
                  <a:pt x="58" y="127"/>
                </a:cubicBezTo>
                <a:cubicBezTo>
                  <a:pt x="139" y="46"/>
                  <a:pt x="139" y="46"/>
                  <a:pt x="139" y="46"/>
                </a:cubicBezTo>
                <a:cubicBezTo>
                  <a:pt x="145" y="40"/>
                  <a:pt x="147" y="34"/>
                  <a:pt x="145" y="27"/>
                </a:cubicBezTo>
                <a:cubicBezTo>
                  <a:pt x="144" y="21"/>
                  <a:pt x="138" y="16"/>
                  <a:pt x="132" y="14"/>
                </a:cubicBezTo>
                <a:cubicBezTo>
                  <a:pt x="126" y="13"/>
                  <a:pt x="119" y="15"/>
                  <a:pt x="114" y="20"/>
                </a:cubicBezTo>
                <a:cubicBezTo>
                  <a:pt x="89" y="45"/>
                  <a:pt x="41" y="93"/>
                  <a:pt x="29" y="105"/>
                </a:cubicBezTo>
                <a:cubicBezTo>
                  <a:pt x="13" y="121"/>
                  <a:pt x="17" y="139"/>
                  <a:pt x="27" y="150"/>
                </a:cubicBezTo>
                <a:cubicBezTo>
                  <a:pt x="37" y="160"/>
                  <a:pt x="55" y="164"/>
                  <a:pt x="71" y="148"/>
                </a:cubicBezTo>
                <a:cubicBezTo>
                  <a:pt x="156" y="63"/>
                  <a:pt x="156" y="63"/>
                  <a:pt x="156" y="63"/>
                </a:cubicBezTo>
                <a:cubicBezTo>
                  <a:pt x="159" y="60"/>
                  <a:pt x="162" y="60"/>
                  <a:pt x="165" y="63"/>
                </a:cubicBezTo>
                <a:cubicBezTo>
                  <a:pt x="167" y="65"/>
                  <a:pt x="167" y="69"/>
                  <a:pt x="165" y="71"/>
                </a:cubicBezTo>
                <a:cubicBezTo>
                  <a:pt x="80" y="156"/>
                  <a:pt x="80" y="156"/>
                  <a:pt x="80" y="156"/>
                </a:cubicBezTo>
                <a:cubicBezTo>
                  <a:pt x="70" y="166"/>
                  <a:pt x="58" y="170"/>
                  <a:pt x="48" y="170"/>
                </a:cubicBezTo>
                <a:close/>
              </a:path>
            </a:pathLst>
          </a:custGeom>
          <a:solidFill>
            <a:schemeClr val="bg1"/>
          </a:solidFill>
          <a:ln>
            <a:noFill/>
          </a:ln>
        </p:spPr>
        <p:txBody>
          <a:bodyPr vert="horz" wrap="square" lIns="128580" tIns="64290" rIns="128580" bIns="64290" numCol="1" anchor="t" anchorCtr="0" compatLnSpc="1"/>
          <a:lstStyle/>
          <a:p>
            <a:pPr algn="ctr" fontAlgn="base">
              <a:spcBef>
                <a:spcPct val="0"/>
              </a:spcBef>
              <a:spcAft>
                <a:spcPct val="0"/>
              </a:spcAft>
              <a:defRPr/>
            </a:pPr>
            <a:endParaRPr lang="en-US" sz="3095" kern="0">
              <a:solidFill>
                <a:schemeClr val="tx1"/>
              </a:solidFill>
              <a:latin typeface="+mj-ea"/>
              <a:ea typeface="+mj-ea"/>
              <a:sym typeface="Gill Sans" charset="0"/>
            </a:endParaRPr>
          </a:p>
        </p:txBody>
      </p:sp>
      <p:grpSp>
        <p:nvGrpSpPr>
          <p:cNvPr id="32" name="组合 31"/>
          <p:cNvGrpSpPr/>
          <p:nvPr/>
        </p:nvGrpSpPr>
        <p:grpSpPr>
          <a:xfrm>
            <a:off x="6734903" y="4150212"/>
            <a:ext cx="4320032" cy="1592482"/>
            <a:chOff x="4304043" y="1286668"/>
            <a:chExt cx="3837944" cy="2757793"/>
          </a:xfrm>
          <a:effectLst>
            <a:outerShdw blurRad="381000" dist="254000" dir="8100000" algn="tr" rotWithShape="0">
              <a:prstClr val="black">
                <a:alpha val="40000"/>
              </a:prstClr>
            </a:outerShdw>
          </a:effectLst>
        </p:grpSpPr>
        <p:sp>
          <p:nvSpPr>
            <p:cNvPr id="33" name="圆角矩形 42"/>
            <p:cNvSpPr/>
            <p:nvPr/>
          </p:nvSpPr>
          <p:spPr>
            <a:xfrm>
              <a:off x="4304043" y="1286668"/>
              <a:ext cx="3837944" cy="275779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chemeClr val="tx1"/>
                </a:solidFill>
                <a:latin typeface="+mj-ea"/>
                <a:ea typeface="+mj-ea"/>
              </a:endParaRPr>
            </a:p>
          </p:txBody>
        </p:sp>
        <p:sp>
          <p:nvSpPr>
            <p:cNvPr id="34" name="圆角矩形 43"/>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chemeClr val="tx1"/>
                </a:solidFill>
                <a:latin typeface="+mj-ea"/>
                <a:ea typeface="+mj-ea"/>
              </a:endParaRPr>
            </a:p>
          </p:txBody>
        </p:sp>
      </p:grpSp>
      <p:grpSp>
        <p:nvGrpSpPr>
          <p:cNvPr id="35" name="组合 34"/>
          <p:cNvGrpSpPr/>
          <p:nvPr/>
        </p:nvGrpSpPr>
        <p:grpSpPr>
          <a:xfrm>
            <a:off x="6947329" y="4458097"/>
            <a:ext cx="873298" cy="873297"/>
            <a:chOff x="304800" y="673100"/>
            <a:chExt cx="4000500" cy="4000500"/>
          </a:xfrm>
          <a:effectLst>
            <a:outerShdw blurRad="444500" dist="254000" dir="8100000" algn="tr" rotWithShape="0">
              <a:prstClr val="black">
                <a:alpha val="50000"/>
              </a:prstClr>
            </a:outerShdw>
          </a:effectLst>
        </p:grpSpPr>
        <p:sp>
          <p:nvSpPr>
            <p:cNvPr id="36" name="同心圆 45"/>
            <p:cNvSpPr/>
            <p:nvPr/>
          </p:nvSpPr>
          <p:spPr>
            <a:xfrm>
              <a:off x="304800" y="673100"/>
              <a:ext cx="4000500" cy="4000500"/>
            </a:xfrm>
            <a:prstGeom prst="donut">
              <a:avLst>
                <a:gd name="adj" fmla="val 4879"/>
              </a:avLst>
            </a:prstGeom>
            <a:solidFill>
              <a:srgbClr val="00206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30" b="0" i="0" u="none" strike="noStrike" kern="0" cap="none" spc="0" normalizeH="0" baseline="0" noProof="0">
                <a:ln>
                  <a:noFill/>
                </a:ln>
                <a:solidFill>
                  <a:schemeClr val="tx1"/>
                </a:solidFill>
                <a:effectLst/>
                <a:uLnTx/>
                <a:uFillTx/>
                <a:latin typeface="+mj-ea"/>
                <a:ea typeface="+mj-ea"/>
                <a:cs typeface="+mn-cs"/>
              </a:endParaRPr>
            </a:p>
          </p:txBody>
        </p:sp>
        <p:sp>
          <p:nvSpPr>
            <p:cNvPr id="37" name="椭圆 36"/>
            <p:cNvSpPr/>
            <p:nvPr/>
          </p:nvSpPr>
          <p:spPr>
            <a:xfrm>
              <a:off x="392112" y="760412"/>
              <a:ext cx="3825874" cy="3825874"/>
            </a:xfrm>
            <a:prstGeom prst="ellipse">
              <a:avLst/>
            </a:prstGeom>
            <a:solidFill>
              <a:srgbClr val="00206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30" b="0" i="0" u="none" strike="noStrike" kern="0" cap="none" spc="0" normalizeH="0" baseline="0" noProof="0">
                <a:ln>
                  <a:noFill/>
                </a:ln>
                <a:solidFill>
                  <a:schemeClr val="tx1"/>
                </a:solidFill>
                <a:effectLst/>
                <a:uLnTx/>
                <a:uFillTx/>
                <a:latin typeface="+mj-ea"/>
                <a:ea typeface="+mj-ea"/>
                <a:cs typeface="+mn-cs"/>
              </a:endParaRPr>
            </a:p>
          </p:txBody>
        </p:sp>
      </p:grpSp>
      <p:grpSp>
        <p:nvGrpSpPr>
          <p:cNvPr id="38" name="Group 41"/>
          <p:cNvGrpSpPr/>
          <p:nvPr/>
        </p:nvGrpSpPr>
        <p:grpSpPr bwMode="auto">
          <a:xfrm>
            <a:off x="7919680" y="4314067"/>
            <a:ext cx="2930290" cy="1202466"/>
            <a:chOff x="-36" y="-172"/>
            <a:chExt cx="3457" cy="1436"/>
          </a:xfrm>
        </p:grpSpPr>
        <p:sp>
          <p:nvSpPr>
            <p:cNvPr id="39" name="Rectangle 42"/>
            <p:cNvSpPr/>
            <p:nvPr/>
          </p:nvSpPr>
          <p:spPr bwMode="auto">
            <a:xfrm>
              <a:off x="0" y="-172"/>
              <a:ext cx="2419"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zh-CN" altLang="en-US" sz="1685" b="1" dirty="0">
                  <a:solidFill>
                    <a:schemeClr val="tx1"/>
                  </a:solidFill>
                  <a:latin typeface="微软雅黑" panose="020B0503020204020204" pitchFamily="34" charset="-122"/>
                  <a:ea typeface="微软雅黑" panose="020B0503020204020204" pitchFamily="34" charset="-122"/>
                  <a:sym typeface="+mn-ea"/>
                </a:rPr>
                <a:t>郁郁寡欢</a:t>
              </a:r>
              <a:endParaRPr lang="zh-CN" altLang="en-US" sz="1685" b="1" dirty="0">
                <a:solidFill>
                  <a:schemeClr val="tx1"/>
                </a:solidFill>
                <a:latin typeface="微软雅黑" panose="020B0503020204020204" pitchFamily="34" charset="-122"/>
                <a:ea typeface="微软雅黑" panose="020B0503020204020204" pitchFamily="34" charset="-122"/>
                <a:cs typeface="Bebas Neue" charset="0"/>
                <a:sym typeface="+mn-ea"/>
              </a:endParaRPr>
            </a:p>
          </p:txBody>
        </p:sp>
        <p:sp>
          <p:nvSpPr>
            <p:cNvPr id="40" name="Rectangle 43"/>
            <p:cNvSpPr/>
            <p:nvPr/>
          </p:nvSpPr>
          <p:spPr bwMode="auto">
            <a:xfrm>
              <a:off x="-36" y="225"/>
              <a:ext cx="3457" cy="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eaLnBrk="1" latinLnBrk="0" hangingPunct="1">
                <a:lnSpc>
                  <a:spcPct val="135000"/>
                </a:lnSpc>
                <a:spcBef>
                  <a:spcPct val="0"/>
                </a:spcBef>
                <a:spcAft>
                  <a:spcPct val="0"/>
                </a:spcAft>
              </a:pPr>
              <a:r>
                <a:rPr lang="zh-CN" altLang="en-US" sz="1260" dirty="0">
                  <a:solidFill>
                    <a:schemeClr val="tx1"/>
                  </a:solidFill>
                  <a:latin typeface="微软雅黑" panose="020B0503020204020204" pitchFamily="34" charset="-122"/>
                  <a:ea typeface="微软雅黑" panose="020B0503020204020204" pitchFamily="34" charset="-122"/>
                  <a:sym typeface="+mn-ea"/>
                </a:rPr>
                <a:t>由高压紧凑的生活随之而来的心灵感冒，经济负荷、人际关系的不融洽，以及自我要求过高，未达到预期标准的心理落差等等，都是导致忧郁的诱因。</a:t>
              </a:r>
              <a:endParaRPr lang="zh-CN" altLang="en-US" sz="1260" b="0" dirty="0">
                <a:solidFill>
                  <a:schemeClr val="tx1"/>
                </a:solidFill>
                <a:latin typeface="微软雅黑" panose="020B0503020204020204" pitchFamily="34" charset="-122"/>
                <a:ea typeface="微软雅黑" panose="020B0503020204020204" pitchFamily="34" charset="-122"/>
                <a:cs typeface="Lato Light" charset="0"/>
                <a:sym typeface="+mn-ea"/>
              </a:endParaRPr>
            </a:p>
          </p:txBody>
        </p:sp>
      </p:grpSp>
      <p:sp>
        <p:nvSpPr>
          <p:cNvPr id="41" name="Freeform 6"/>
          <p:cNvSpPr>
            <a:spLocks noEditPoints="1"/>
          </p:cNvSpPr>
          <p:nvPr/>
        </p:nvSpPr>
        <p:spPr bwMode="auto">
          <a:xfrm>
            <a:off x="7214997" y="4715571"/>
            <a:ext cx="382777" cy="388556"/>
          </a:xfrm>
          <a:custGeom>
            <a:avLst/>
            <a:gdLst>
              <a:gd name="T0" fmla="*/ 13 w 154"/>
              <a:gd name="T1" fmla="*/ 28 h 158"/>
              <a:gd name="T2" fmla="*/ 34 w 154"/>
              <a:gd name="T3" fmla="*/ 28 h 158"/>
              <a:gd name="T4" fmla="*/ 43 w 154"/>
              <a:gd name="T5" fmla="*/ 73 h 158"/>
              <a:gd name="T6" fmla="*/ 13 w 154"/>
              <a:gd name="T7" fmla="*/ 28 h 158"/>
              <a:gd name="T8" fmla="*/ 77 w 154"/>
              <a:gd name="T9" fmla="*/ 11 h 158"/>
              <a:gd name="T10" fmla="*/ 110 w 154"/>
              <a:gd name="T11" fmla="*/ 24 h 158"/>
              <a:gd name="T12" fmla="*/ 77 w 154"/>
              <a:gd name="T13" fmla="*/ 37 h 158"/>
              <a:gd name="T14" fmla="*/ 45 w 154"/>
              <a:gd name="T15" fmla="*/ 24 h 158"/>
              <a:gd name="T16" fmla="*/ 77 w 154"/>
              <a:gd name="T17" fmla="*/ 11 h 158"/>
              <a:gd name="T18" fmla="*/ 111 w 154"/>
              <a:gd name="T19" fmla="*/ 73 h 158"/>
              <a:gd name="T20" fmla="*/ 121 w 154"/>
              <a:gd name="T21" fmla="*/ 28 h 158"/>
              <a:gd name="T22" fmla="*/ 142 w 154"/>
              <a:gd name="T23" fmla="*/ 28 h 158"/>
              <a:gd name="T24" fmla="*/ 111 w 154"/>
              <a:gd name="T25" fmla="*/ 73 h 158"/>
              <a:gd name="T26" fmla="*/ 87 w 154"/>
              <a:gd name="T27" fmla="*/ 116 h 158"/>
              <a:gd name="T28" fmla="*/ 112 w 154"/>
              <a:gd name="T29" fmla="*/ 87 h 158"/>
              <a:gd name="T30" fmla="*/ 154 w 154"/>
              <a:gd name="T31" fmla="*/ 22 h 158"/>
              <a:gd name="T32" fmla="*/ 148 w 154"/>
              <a:gd name="T33" fmla="*/ 16 h 158"/>
              <a:gd name="T34" fmla="*/ 119 w 154"/>
              <a:gd name="T35" fmla="*/ 16 h 158"/>
              <a:gd name="T36" fmla="*/ 77 w 154"/>
              <a:gd name="T37" fmla="*/ 0 h 158"/>
              <a:gd name="T38" fmla="*/ 36 w 154"/>
              <a:gd name="T39" fmla="*/ 16 h 158"/>
              <a:gd name="T40" fmla="*/ 6 w 154"/>
              <a:gd name="T41" fmla="*/ 16 h 158"/>
              <a:gd name="T42" fmla="*/ 0 w 154"/>
              <a:gd name="T43" fmla="*/ 22 h 158"/>
              <a:gd name="T44" fmla="*/ 42 w 154"/>
              <a:gd name="T45" fmla="*/ 87 h 158"/>
              <a:gd name="T46" fmla="*/ 67 w 154"/>
              <a:gd name="T47" fmla="*/ 116 h 158"/>
              <a:gd name="T48" fmla="*/ 67 w 154"/>
              <a:gd name="T49" fmla="*/ 128 h 158"/>
              <a:gd name="T50" fmla="*/ 39 w 154"/>
              <a:gd name="T51" fmla="*/ 143 h 158"/>
              <a:gd name="T52" fmla="*/ 77 w 154"/>
              <a:gd name="T53" fmla="*/ 158 h 158"/>
              <a:gd name="T54" fmla="*/ 115 w 154"/>
              <a:gd name="T55" fmla="*/ 143 h 158"/>
              <a:gd name="T56" fmla="*/ 87 w 154"/>
              <a:gd name="T57" fmla="*/ 128 h 158"/>
              <a:gd name="T58" fmla="*/ 87 w 154"/>
              <a:gd name="T59" fmla="*/ 11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4" h="158">
                <a:moveTo>
                  <a:pt x="13" y="28"/>
                </a:moveTo>
                <a:cubicBezTo>
                  <a:pt x="34" y="28"/>
                  <a:pt x="34" y="28"/>
                  <a:pt x="34" y="28"/>
                </a:cubicBezTo>
                <a:cubicBezTo>
                  <a:pt x="35" y="49"/>
                  <a:pt x="39" y="63"/>
                  <a:pt x="43" y="73"/>
                </a:cubicBezTo>
                <a:cubicBezTo>
                  <a:pt x="28" y="63"/>
                  <a:pt x="15" y="51"/>
                  <a:pt x="13" y="28"/>
                </a:cubicBezTo>
                <a:close/>
                <a:moveTo>
                  <a:pt x="77" y="11"/>
                </a:moveTo>
                <a:cubicBezTo>
                  <a:pt x="101" y="11"/>
                  <a:pt x="110" y="20"/>
                  <a:pt x="110" y="24"/>
                </a:cubicBezTo>
                <a:cubicBezTo>
                  <a:pt x="110" y="27"/>
                  <a:pt x="101" y="37"/>
                  <a:pt x="77" y="37"/>
                </a:cubicBezTo>
                <a:cubicBezTo>
                  <a:pt x="54" y="37"/>
                  <a:pt x="45" y="27"/>
                  <a:pt x="45" y="24"/>
                </a:cubicBezTo>
                <a:cubicBezTo>
                  <a:pt x="45" y="20"/>
                  <a:pt x="54" y="11"/>
                  <a:pt x="77" y="11"/>
                </a:cubicBezTo>
                <a:close/>
                <a:moveTo>
                  <a:pt x="111" y="73"/>
                </a:moveTo>
                <a:cubicBezTo>
                  <a:pt x="116" y="63"/>
                  <a:pt x="120" y="49"/>
                  <a:pt x="121" y="28"/>
                </a:cubicBezTo>
                <a:cubicBezTo>
                  <a:pt x="142" y="28"/>
                  <a:pt x="142" y="28"/>
                  <a:pt x="142" y="28"/>
                </a:cubicBezTo>
                <a:cubicBezTo>
                  <a:pt x="140" y="51"/>
                  <a:pt x="126" y="63"/>
                  <a:pt x="111" y="73"/>
                </a:cubicBezTo>
                <a:close/>
                <a:moveTo>
                  <a:pt x="87" y="116"/>
                </a:moveTo>
                <a:cubicBezTo>
                  <a:pt x="87" y="104"/>
                  <a:pt x="97" y="97"/>
                  <a:pt x="112" y="87"/>
                </a:cubicBezTo>
                <a:cubicBezTo>
                  <a:pt x="131" y="74"/>
                  <a:pt x="154" y="59"/>
                  <a:pt x="154" y="22"/>
                </a:cubicBezTo>
                <a:cubicBezTo>
                  <a:pt x="154" y="19"/>
                  <a:pt x="152" y="16"/>
                  <a:pt x="148" y="16"/>
                </a:cubicBezTo>
                <a:cubicBezTo>
                  <a:pt x="119" y="16"/>
                  <a:pt x="119" y="16"/>
                  <a:pt x="119" y="16"/>
                </a:cubicBezTo>
                <a:cubicBezTo>
                  <a:pt x="115" y="8"/>
                  <a:pt x="102" y="0"/>
                  <a:pt x="77" y="0"/>
                </a:cubicBezTo>
                <a:cubicBezTo>
                  <a:pt x="52" y="0"/>
                  <a:pt x="40" y="8"/>
                  <a:pt x="36" y="16"/>
                </a:cubicBezTo>
                <a:cubicBezTo>
                  <a:pt x="6" y="16"/>
                  <a:pt x="6" y="16"/>
                  <a:pt x="6" y="16"/>
                </a:cubicBezTo>
                <a:cubicBezTo>
                  <a:pt x="3" y="16"/>
                  <a:pt x="0" y="19"/>
                  <a:pt x="0" y="22"/>
                </a:cubicBezTo>
                <a:cubicBezTo>
                  <a:pt x="0" y="59"/>
                  <a:pt x="24" y="74"/>
                  <a:pt x="42" y="87"/>
                </a:cubicBezTo>
                <a:cubicBezTo>
                  <a:pt x="58" y="97"/>
                  <a:pt x="67" y="104"/>
                  <a:pt x="67" y="116"/>
                </a:cubicBezTo>
                <a:cubicBezTo>
                  <a:pt x="67" y="128"/>
                  <a:pt x="67" y="128"/>
                  <a:pt x="67" y="128"/>
                </a:cubicBezTo>
                <a:cubicBezTo>
                  <a:pt x="51" y="129"/>
                  <a:pt x="39" y="135"/>
                  <a:pt x="39" y="143"/>
                </a:cubicBezTo>
                <a:cubicBezTo>
                  <a:pt x="39" y="151"/>
                  <a:pt x="56" y="158"/>
                  <a:pt x="77" y="158"/>
                </a:cubicBezTo>
                <a:cubicBezTo>
                  <a:pt x="98" y="158"/>
                  <a:pt x="115" y="151"/>
                  <a:pt x="115" y="143"/>
                </a:cubicBezTo>
                <a:cubicBezTo>
                  <a:pt x="115" y="135"/>
                  <a:pt x="104" y="129"/>
                  <a:pt x="87" y="128"/>
                </a:cubicBezTo>
                <a:cubicBezTo>
                  <a:pt x="87" y="116"/>
                  <a:pt x="87" y="116"/>
                  <a:pt x="87" y="116"/>
                </a:cubicBezTo>
                <a:close/>
              </a:path>
            </a:pathLst>
          </a:custGeom>
          <a:solidFill>
            <a:schemeClr val="bg1"/>
          </a:solidFill>
          <a:ln>
            <a:noFill/>
          </a:ln>
        </p:spPr>
        <p:txBody>
          <a:bodyPr vert="horz" wrap="square" lIns="128580" tIns="64290" rIns="128580" bIns="64290" numCol="1" anchor="t" anchorCtr="0" compatLnSpc="1"/>
          <a:lstStyle/>
          <a:p>
            <a:pPr algn="ctr" fontAlgn="base">
              <a:spcBef>
                <a:spcPct val="0"/>
              </a:spcBef>
              <a:spcAft>
                <a:spcPct val="0"/>
              </a:spcAft>
              <a:defRPr/>
            </a:pPr>
            <a:endParaRPr lang="en-US" sz="3095" kern="0">
              <a:solidFill>
                <a:schemeClr val="tx1"/>
              </a:solidFill>
              <a:latin typeface="+mj-ea"/>
              <a:ea typeface="+mj-ea"/>
              <a:sym typeface="Gill Sans"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anim calcmode="lin" valueType="num">
                                      <p:cBhvr>
                                        <p:cTn id="14" dur="500" fill="hold"/>
                                        <p:tgtEl>
                                          <p:spTgt spid="11"/>
                                        </p:tgtEl>
                                        <p:attrNameLst>
                                          <p:attrName>ppt_x</p:attrName>
                                        </p:attrNameLst>
                                      </p:cBhvr>
                                      <p:tavLst>
                                        <p:tav tm="0">
                                          <p:val>
                                            <p:strVal val="#ppt_x"/>
                                          </p:val>
                                        </p:tav>
                                        <p:tav tm="100000">
                                          <p:val>
                                            <p:strVal val="#ppt_x"/>
                                          </p:val>
                                        </p:tav>
                                      </p:tavLst>
                                    </p:anim>
                                    <p:anim calcmode="lin" valueType="num">
                                      <p:cBhvr>
                                        <p:cTn id="15" dur="5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2" presetClass="entr" presetSubtype="2"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right)">
                                      <p:cBhvr>
                                        <p:cTn id="19" dur="500"/>
                                        <p:tgtEl>
                                          <p:spTgt spid="2"/>
                                        </p:tgtEl>
                                      </p:cBhvr>
                                    </p:animEffect>
                                  </p:childTnLst>
                                </p:cTn>
                              </p:par>
                            </p:childTnLst>
                          </p:cTn>
                        </p:par>
                        <p:par>
                          <p:cTn id="20" fill="hold">
                            <p:stCondLst>
                              <p:cond delay="1500"/>
                            </p:stCondLst>
                            <p:childTnLst>
                              <p:par>
                                <p:cTn id="21" presetID="22" presetClass="entr" presetSubtype="8"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childTnLst>
                          </p:cTn>
                        </p:par>
                        <p:par>
                          <p:cTn id="30" fill="hold">
                            <p:stCondLst>
                              <p:cond delay="2500"/>
                            </p:stCondLst>
                            <p:childTnLst>
                              <p:par>
                                <p:cTn id="31" presetID="42"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anim calcmode="lin" valueType="num">
                                      <p:cBhvr>
                                        <p:cTn id="34" dur="500" fill="hold"/>
                                        <p:tgtEl>
                                          <p:spTgt spid="21"/>
                                        </p:tgtEl>
                                        <p:attrNameLst>
                                          <p:attrName>ppt_x</p:attrName>
                                        </p:attrNameLst>
                                      </p:cBhvr>
                                      <p:tavLst>
                                        <p:tav tm="0">
                                          <p:val>
                                            <p:strVal val="#ppt_x"/>
                                          </p:val>
                                        </p:tav>
                                        <p:tav tm="100000">
                                          <p:val>
                                            <p:strVal val="#ppt_x"/>
                                          </p:val>
                                        </p:tav>
                                      </p:tavLst>
                                    </p:anim>
                                    <p:anim calcmode="lin" valueType="num">
                                      <p:cBhvr>
                                        <p:cTn id="35" dur="500" fill="hold"/>
                                        <p:tgtEl>
                                          <p:spTgt spid="21"/>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22" presetClass="entr" presetSubtype="2"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right)">
                                      <p:cBhvr>
                                        <p:cTn id="39" dur="500"/>
                                        <p:tgtEl>
                                          <p:spTgt spid="12"/>
                                        </p:tgtEl>
                                      </p:cBhvr>
                                    </p:animEffect>
                                  </p:childTnLst>
                                </p:cTn>
                              </p:par>
                            </p:childTnLst>
                          </p:cTn>
                        </p:par>
                        <p:par>
                          <p:cTn id="40" fill="hold">
                            <p:stCondLst>
                              <p:cond delay="3500"/>
                            </p:stCondLst>
                            <p:childTnLst>
                              <p:par>
                                <p:cTn id="41" presetID="22" presetClass="entr" presetSubtype="8"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par>
                          <p:cTn id="44" fill="hold">
                            <p:stCondLst>
                              <p:cond delay="4000"/>
                            </p:stCondLst>
                            <p:childTnLst>
                              <p:par>
                                <p:cTn id="45" presetID="53" presetClass="entr" presetSubtype="16" fill="hold" nodeType="after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p:cTn id="47" dur="500" fill="hold"/>
                                        <p:tgtEl>
                                          <p:spTgt spid="25"/>
                                        </p:tgtEl>
                                        <p:attrNameLst>
                                          <p:attrName>ppt_w</p:attrName>
                                        </p:attrNameLst>
                                      </p:cBhvr>
                                      <p:tavLst>
                                        <p:tav tm="0">
                                          <p:val>
                                            <p:fltVal val="0"/>
                                          </p:val>
                                        </p:tav>
                                        <p:tav tm="100000">
                                          <p:val>
                                            <p:strVal val="#ppt_w"/>
                                          </p:val>
                                        </p:tav>
                                      </p:tavLst>
                                    </p:anim>
                                    <p:anim calcmode="lin" valueType="num">
                                      <p:cBhvr>
                                        <p:cTn id="48" dur="500" fill="hold"/>
                                        <p:tgtEl>
                                          <p:spTgt spid="25"/>
                                        </p:tgtEl>
                                        <p:attrNameLst>
                                          <p:attrName>ppt_h</p:attrName>
                                        </p:attrNameLst>
                                      </p:cBhvr>
                                      <p:tavLst>
                                        <p:tav tm="0">
                                          <p:val>
                                            <p:fltVal val="0"/>
                                          </p:val>
                                        </p:tav>
                                        <p:tav tm="100000">
                                          <p:val>
                                            <p:strVal val="#ppt_h"/>
                                          </p:val>
                                        </p:tav>
                                      </p:tavLst>
                                    </p:anim>
                                    <p:animEffect transition="in" filter="fade">
                                      <p:cBhvr>
                                        <p:cTn id="49" dur="500"/>
                                        <p:tgtEl>
                                          <p:spTgt spid="25"/>
                                        </p:tgtEl>
                                      </p:cBhvr>
                                    </p:animEffect>
                                  </p:childTnLst>
                                </p:cTn>
                              </p:par>
                            </p:childTnLst>
                          </p:cTn>
                        </p:par>
                        <p:par>
                          <p:cTn id="50" fill="hold">
                            <p:stCondLst>
                              <p:cond delay="4500"/>
                            </p:stCondLst>
                            <p:childTnLst>
                              <p:par>
                                <p:cTn id="51" presetID="42" presetClass="entr" presetSubtype="0" fill="hold" grpId="0" nodeType="after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500"/>
                                        <p:tgtEl>
                                          <p:spTgt spid="31"/>
                                        </p:tgtEl>
                                      </p:cBhvr>
                                    </p:animEffect>
                                    <p:anim calcmode="lin" valueType="num">
                                      <p:cBhvr>
                                        <p:cTn id="54" dur="500" fill="hold"/>
                                        <p:tgtEl>
                                          <p:spTgt spid="31"/>
                                        </p:tgtEl>
                                        <p:attrNameLst>
                                          <p:attrName>ppt_x</p:attrName>
                                        </p:attrNameLst>
                                      </p:cBhvr>
                                      <p:tavLst>
                                        <p:tav tm="0">
                                          <p:val>
                                            <p:strVal val="#ppt_x"/>
                                          </p:val>
                                        </p:tav>
                                        <p:tav tm="100000">
                                          <p:val>
                                            <p:strVal val="#ppt_x"/>
                                          </p:val>
                                        </p:tav>
                                      </p:tavLst>
                                    </p:anim>
                                    <p:anim calcmode="lin" valueType="num">
                                      <p:cBhvr>
                                        <p:cTn id="55" dur="500" fill="hold"/>
                                        <p:tgtEl>
                                          <p:spTgt spid="31"/>
                                        </p:tgtEl>
                                        <p:attrNameLst>
                                          <p:attrName>ppt_y</p:attrName>
                                        </p:attrNameLst>
                                      </p:cBhvr>
                                      <p:tavLst>
                                        <p:tav tm="0">
                                          <p:val>
                                            <p:strVal val="#ppt_y+.1"/>
                                          </p:val>
                                        </p:tav>
                                        <p:tav tm="100000">
                                          <p:val>
                                            <p:strVal val="#ppt_y"/>
                                          </p:val>
                                        </p:tav>
                                      </p:tavLst>
                                    </p:anim>
                                  </p:childTnLst>
                                </p:cTn>
                              </p:par>
                            </p:childTnLst>
                          </p:cTn>
                        </p:par>
                        <p:par>
                          <p:cTn id="56" fill="hold">
                            <p:stCondLst>
                              <p:cond delay="5000"/>
                            </p:stCondLst>
                            <p:childTnLst>
                              <p:par>
                                <p:cTn id="57" presetID="22" presetClass="entr" presetSubtype="2" fill="hold"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right)">
                                      <p:cBhvr>
                                        <p:cTn id="59" dur="500"/>
                                        <p:tgtEl>
                                          <p:spTgt spid="22"/>
                                        </p:tgtEl>
                                      </p:cBhvr>
                                    </p:animEffect>
                                  </p:childTnLst>
                                </p:cTn>
                              </p:par>
                            </p:childTnLst>
                          </p:cTn>
                        </p:par>
                        <p:par>
                          <p:cTn id="60" fill="hold">
                            <p:stCondLst>
                              <p:cond delay="5500"/>
                            </p:stCondLst>
                            <p:childTnLst>
                              <p:par>
                                <p:cTn id="61" presetID="22" presetClass="entr" presetSubtype="8" fill="hold" nodeType="after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left)">
                                      <p:cBhvr>
                                        <p:cTn id="63" dur="500"/>
                                        <p:tgtEl>
                                          <p:spTgt spid="28"/>
                                        </p:tgtEl>
                                      </p:cBhvr>
                                    </p:animEffect>
                                  </p:childTnLst>
                                </p:cTn>
                              </p:par>
                            </p:childTnLst>
                          </p:cTn>
                        </p:par>
                        <p:par>
                          <p:cTn id="64" fill="hold">
                            <p:stCondLst>
                              <p:cond delay="6000"/>
                            </p:stCondLst>
                            <p:childTnLst>
                              <p:par>
                                <p:cTn id="65" presetID="53" presetClass="entr" presetSubtype="16" fill="hold" nodeType="afterEffect">
                                  <p:stCondLst>
                                    <p:cond delay="0"/>
                                  </p:stCondLst>
                                  <p:childTnLst>
                                    <p:set>
                                      <p:cBhvr>
                                        <p:cTn id="66" dur="1" fill="hold">
                                          <p:stCondLst>
                                            <p:cond delay="0"/>
                                          </p:stCondLst>
                                        </p:cTn>
                                        <p:tgtEl>
                                          <p:spTgt spid="35"/>
                                        </p:tgtEl>
                                        <p:attrNameLst>
                                          <p:attrName>style.visibility</p:attrName>
                                        </p:attrNameLst>
                                      </p:cBhvr>
                                      <p:to>
                                        <p:strVal val="visible"/>
                                      </p:to>
                                    </p:set>
                                    <p:anim calcmode="lin" valueType="num">
                                      <p:cBhvr>
                                        <p:cTn id="67" dur="500" fill="hold"/>
                                        <p:tgtEl>
                                          <p:spTgt spid="35"/>
                                        </p:tgtEl>
                                        <p:attrNameLst>
                                          <p:attrName>ppt_w</p:attrName>
                                        </p:attrNameLst>
                                      </p:cBhvr>
                                      <p:tavLst>
                                        <p:tav tm="0">
                                          <p:val>
                                            <p:fltVal val="0"/>
                                          </p:val>
                                        </p:tav>
                                        <p:tav tm="100000">
                                          <p:val>
                                            <p:strVal val="#ppt_w"/>
                                          </p:val>
                                        </p:tav>
                                      </p:tavLst>
                                    </p:anim>
                                    <p:anim calcmode="lin" valueType="num">
                                      <p:cBhvr>
                                        <p:cTn id="68" dur="500" fill="hold"/>
                                        <p:tgtEl>
                                          <p:spTgt spid="35"/>
                                        </p:tgtEl>
                                        <p:attrNameLst>
                                          <p:attrName>ppt_h</p:attrName>
                                        </p:attrNameLst>
                                      </p:cBhvr>
                                      <p:tavLst>
                                        <p:tav tm="0">
                                          <p:val>
                                            <p:fltVal val="0"/>
                                          </p:val>
                                        </p:tav>
                                        <p:tav tm="100000">
                                          <p:val>
                                            <p:strVal val="#ppt_h"/>
                                          </p:val>
                                        </p:tav>
                                      </p:tavLst>
                                    </p:anim>
                                    <p:animEffect transition="in" filter="fade">
                                      <p:cBhvr>
                                        <p:cTn id="69" dur="500"/>
                                        <p:tgtEl>
                                          <p:spTgt spid="35"/>
                                        </p:tgtEl>
                                      </p:cBhvr>
                                    </p:animEffect>
                                  </p:childTnLst>
                                </p:cTn>
                              </p:par>
                            </p:childTnLst>
                          </p:cTn>
                        </p:par>
                        <p:par>
                          <p:cTn id="70" fill="hold">
                            <p:stCondLst>
                              <p:cond delay="6500"/>
                            </p:stCondLst>
                            <p:childTnLst>
                              <p:par>
                                <p:cTn id="71" presetID="42" presetClass="entr" presetSubtype="0" fill="hold" grpId="0" nodeType="afterEffect">
                                  <p:stCondLst>
                                    <p:cond delay="0"/>
                                  </p:stCondLst>
                                  <p:childTnLst>
                                    <p:set>
                                      <p:cBhvr>
                                        <p:cTn id="72" dur="1" fill="hold">
                                          <p:stCondLst>
                                            <p:cond delay="0"/>
                                          </p:stCondLst>
                                        </p:cTn>
                                        <p:tgtEl>
                                          <p:spTgt spid="41"/>
                                        </p:tgtEl>
                                        <p:attrNameLst>
                                          <p:attrName>style.visibility</p:attrName>
                                        </p:attrNameLst>
                                      </p:cBhvr>
                                      <p:to>
                                        <p:strVal val="visible"/>
                                      </p:to>
                                    </p:set>
                                    <p:animEffect transition="in" filter="fade">
                                      <p:cBhvr>
                                        <p:cTn id="73" dur="500"/>
                                        <p:tgtEl>
                                          <p:spTgt spid="41"/>
                                        </p:tgtEl>
                                      </p:cBhvr>
                                    </p:animEffect>
                                    <p:anim calcmode="lin" valueType="num">
                                      <p:cBhvr>
                                        <p:cTn id="74" dur="500" fill="hold"/>
                                        <p:tgtEl>
                                          <p:spTgt spid="41"/>
                                        </p:tgtEl>
                                        <p:attrNameLst>
                                          <p:attrName>ppt_x</p:attrName>
                                        </p:attrNameLst>
                                      </p:cBhvr>
                                      <p:tavLst>
                                        <p:tav tm="0">
                                          <p:val>
                                            <p:strVal val="#ppt_x"/>
                                          </p:val>
                                        </p:tav>
                                        <p:tav tm="100000">
                                          <p:val>
                                            <p:strVal val="#ppt_x"/>
                                          </p:val>
                                        </p:tav>
                                      </p:tavLst>
                                    </p:anim>
                                    <p:anim calcmode="lin" valueType="num">
                                      <p:cBhvr>
                                        <p:cTn id="75" dur="500" fill="hold"/>
                                        <p:tgtEl>
                                          <p:spTgt spid="41"/>
                                        </p:tgtEl>
                                        <p:attrNameLst>
                                          <p:attrName>ppt_y</p:attrName>
                                        </p:attrNameLst>
                                      </p:cBhvr>
                                      <p:tavLst>
                                        <p:tav tm="0">
                                          <p:val>
                                            <p:strVal val="#ppt_y+.1"/>
                                          </p:val>
                                        </p:tav>
                                        <p:tav tm="100000">
                                          <p:val>
                                            <p:strVal val="#ppt_y"/>
                                          </p:val>
                                        </p:tav>
                                      </p:tavLst>
                                    </p:anim>
                                  </p:childTnLst>
                                </p:cTn>
                              </p:par>
                            </p:childTnLst>
                          </p:cTn>
                        </p:par>
                        <p:par>
                          <p:cTn id="76" fill="hold">
                            <p:stCondLst>
                              <p:cond delay="7000"/>
                            </p:stCondLst>
                            <p:childTnLst>
                              <p:par>
                                <p:cTn id="77" presetID="22" presetClass="entr" presetSubtype="2" fill="hold" nodeType="after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wipe(right)">
                                      <p:cBhvr>
                                        <p:cTn id="79" dur="500"/>
                                        <p:tgtEl>
                                          <p:spTgt spid="32"/>
                                        </p:tgtEl>
                                      </p:cBhvr>
                                    </p:animEffect>
                                  </p:childTnLst>
                                </p:cTn>
                              </p:par>
                            </p:childTnLst>
                          </p:cTn>
                        </p:par>
                        <p:par>
                          <p:cTn id="80" fill="hold">
                            <p:stCondLst>
                              <p:cond delay="7500"/>
                            </p:stCondLst>
                            <p:childTnLst>
                              <p:par>
                                <p:cTn id="81" presetID="22" presetClass="entr" presetSubtype="8" fill="hold" nodeType="after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wipe(left)">
                                      <p:cBhvr>
                                        <p:cTn id="8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21" grpId="0" bldLvl="0" animBg="1"/>
      <p:bldP spid="31" grpId="0" bldLvl="0" animBg="1"/>
      <p:bldP spid="41"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008774" y="2692506"/>
            <a:ext cx="5183226" cy="165575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33805"/>
            <a:endParaRPr lang="zh-CN" altLang="en-US" sz="1700">
              <a:solidFill>
                <a:srgbClr val="1F497D"/>
              </a:solidFill>
            </a:endParaRPr>
          </a:p>
        </p:txBody>
      </p:sp>
      <p:sp>
        <p:nvSpPr>
          <p:cNvPr id="3" name="矩形 2"/>
          <p:cNvSpPr/>
          <p:nvPr/>
        </p:nvSpPr>
        <p:spPr>
          <a:xfrm>
            <a:off x="6469160" y="2692506"/>
            <a:ext cx="287957" cy="165575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1700">
              <a:solidFill>
                <a:srgbClr val="1F497D"/>
              </a:solidFill>
            </a:endParaRPr>
          </a:p>
        </p:txBody>
      </p:sp>
      <p:sp>
        <p:nvSpPr>
          <p:cNvPr id="4" name="TextBox 11"/>
          <p:cNvSpPr txBox="1"/>
          <p:nvPr/>
        </p:nvSpPr>
        <p:spPr>
          <a:xfrm>
            <a:off x="7397906" y="2754879"/>
            <a:ext cx="738536" cy="1531005"/>
          </a:xfrm>
          <a:prstGeom prst="rect">
            <a:avLst/>
          </a:prstGeom>
          <a:noFill/>
        </p:spPr>
        <p:txBody>
          <a:bodyPr vert="eaVert" wrap="square" rtlCol="0">
            <a:spAutoFit/>
          </a:bodyPr>
          <a:lstStyle>
            <a:defPPr>
              <a:defRPr lang="zh-CN"/>
            </a:defPPr>
            <a:lvl1pPr algn="dist" defTabSz="913765">
              <a:defRPr sz="3600" b="1">
                <a:solidFill>
                  <a:srgbClr val="0070C0"/>
                </a:solidFill>
                <a:latin typeface="微软雅黑" panose="020B0503020204020204" pitchFamily="34" charset="-122"/>
                <a:ea typeface="微软雅黑" panose="020B0503020204020204" pitchFamily="34" charset="-122"/>
              </a:defRPr>
            </a:lvl1pPr>
          </a:lstStyle>
          <a:p>
            <a:r>
              <a:rPr lang="zh-CN" altLang="en-US" dirty="0">
                <a:solidFill>
                  <a:schemeClr val="bg1"/>
                </a:solidFill>
              </a:rPr>
              <a:t>第三章</a:t>
            </a:r>
            <a:endParaRPr lang="zh-CN" altLang="en-US" dirty="0">
              <a:solidFill>
                <a:schemeClr val="bg1"/>
              </a:solidFill>
            </a:endParaRPr>
          </a:p>
        </p:txBody>
      </p:sp>
      <p:sp>
        <p:nvSpPr>
          <p:cNvPr id="11" name="矩形 10"/>
          <p:cNvSpPr/>
          <p:nvPr/>
        </p:nvSpPr>
        <p:spPr>
          <a:xfrm>
            <a:off x="5854078" y="5012763"/>
            <a:ext cx="3597467" cy="338454"/>
          </a:xfrm>
          <a:prstGeom prst="rect">
            <a:avLst/>
          </a:prstGeom>
        </p:spPr>
        <p:txBody>
          <a:bodyPr vert="horz" lIns="91416" tIns="45708" rIns="91416" bIns="45708" rtlCol="0" anchor="ctr">
            <a:noAutofit/>
          </a:bodyPr>
          <a:lstStyle/>
          <a:p>
            <a:pPr>
              <a:spcBef>
                <a:spcPct val="20000"/>
              </a:spcBef>
              <a:buFont typeface="Arial" panose="020B0604020202020204" pitchFamily="34" charset="0"/>
              <a:buNone/>
            </a:pPr>
            <a:endParaRPr lang="zh-CN" altLang="en-US" sz="1600" dirty="0">
              <a:solidFill>
                <a:srgbClr val="1F497D"/>
              </a:solidFill>
              <a:ea typeface="微软雅黑" panose="020B0503020204020204" pitchFamily="34" charset="-122"/>
            </a:endParaRPr>
          </a:p>
        </p:txBody>
      </p:sp>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232220" y="1251519"/>
            <a:ext cx="3568164" cy="3931862"/>
          </a:xfrm>
          <a:prstGeom prst="rect">
            <a:avLst/>
          </a:prstGeom>
        </p:spPr>
      </p:pic>
      <p:sp>
        <p:nvSpPr>
          <p:cNvPr id="13" name="TextBox 12"/>
          <p:cNvSpPr txBox="1"/>
          <p:nvPr/>
        </p:nvSpPr>
        <p:spPr>
          <a:xfrm>
            <a:off x="1345044" y="2307458"/>
            <a:ext cx="4089841" cy="1545038"/>
          </a:xfrm>
          <a:prstGeom prst="rect">
            <a:avLst/>
          </a:prstGeom>
          <a:noFill/>
        </p:spPr>
        <p:txBody>
          <a:bodyPr wrap="square" rtlCol="0">
            <a:spAutoFit/>
          </a:bodyPr>
          <a:lstStyle/>
          <a:p>
            <a:r>
              <a:rPr lang="en-US" sz="4640" b="1" dirty="0">
                <a:solidFill>
                  <a:schemeClr val="tx1">
                    <a:lumMod val="85000"/>
                    <a:lumOff val="15000"/>
                  </a:schemeClr>
                </a:solidFill>
                <a:latin typeface="微软雅黑" panose="020B0503020204020204" pitchFamily="34" charset="-122"/>
                <a:ea typeface="微软雅黑" panose="020B0503020204020204" pitchFamily="34" charset="-122"/>
              </a:rPr>
              <a:t>2019 </a:t>
            </a:r>
            <a:endParaRPr lang="en-US" sz="4640" b="1" dirty="0">
              <a:solidFill>
                <a:schemeClr val="tx1">
                  <a:lumMod val="85000"/>
                  <a:lumOff val="15000"/>
                </a:schemeClr>
              </a:solidFill>
              <a:latin typeface="微软雅黑" panose="020B0503020204020204" pitchFamily="34" charset="-122"/>
              <a:ea typeface="微软雅黑" panose="020B0503020204020204" pitchFamily="34" charset="-122"/>
            </a:endParaRPr>
          </a:p>
          <a:p>
            <a:pPr algn="r"/>
            <a:r>
              <a:rPr lang="zh-CN" altLang="en-US" sz="4800" b="1" dirty="0">
                <a:solidFill>
                  <a:srgbClr val="C00000"/>
                </a:solidFill>
                <a:latin typeface="微软雅黑" panose="020B0503020204020204" pitchFamily="34" charset="-122"/>
                <a:ea typeface="微软雅黑" panose="020B0503020204020204" pitchFamily="34" charset="-122"/>
                <a:sym typeface="+mn-ea"/>
              </a:rPr>
              <a:t>发掘</a:t>
            </a:r>
            <a:r>
              <a:rPr lang="zh-CN" altLang="en-US" sz="4800" b="1" dirty="0">
                <a:solidFill>
                  <a:schemeClr val="tx1">
                    <a:lumMod val="85000"/>
                    <a:lumOff val="15000"/>
                  </a:schemeClr>
                </a:solidFill>
                <a:latin typeface="微软雅黑" panose="020B0503020204020204" pitchFamily="34" charset="-122"/>
                <a:ea typeface="微软雅黑" panose="020B0503020204020204" pitchFamily="34" charset="-122"/>
                <a:sym typeface="+mn-ea"/>
              </a:rPr>
              <a:t>正能量</a:t>
            </a:r>
            <a:endParaRPr lang="zh-CN" altLang="en-US" sz="4800" b="1"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sp>
        <p:nvSpPr>
          <p:cNvPr id="14" name="TextBox 13"/>
          <p:cNvSpPr txBox="1"/>
          <p:nvPr/>
        </p:nvSpPr>
        <p:spPr>
          <a:xfrm>
            <a:off x="1337246" y="3883773"/>
            <a:ext cx="4233635" cy="928972"/>
          </a:xfrm>
          <a:prstGeom prst="rect">
            <a:avLst/>
          </a:prstGeom>
          <a:noFill/>
        </p:spPr>
        <p:txBody>
          <a:bodyPr wrap="square" rtlCol="0">
            <a:spAutoFit/>
          </a:bodyPr>
          <a:lstStyle/>
          <a:p>
            <a:pPr algn="r">
              <a:lnSpc>
                <a:spcPct val="150000"/>
              </a:lnSpc>
            </a:pPr>
            <a:r>
              <a:rPr lang="zh-CN" altLang="en-US" sz="126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请替换文字内容，修改文字内容，也可以直接复制你的内容到此。请替换文字内容，修改文字内容，也可以直接。</a:t>
            </a:r>
            <a:endParaRPr lang="zh-CN" altLang="en-US" sz="1260" i="1"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algn="r">
              <a:lnSpc>
                <a:spcPct val="150000"/>
              </a:lnSpc>
            </a:pPr>
            <a:endParaRPr lang="zh-CN" altLang="en-US" sz="1260" i="1"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400"/>
                                        <p:tgtEl>
                                          <p:spTgt spid="3"/>
                                        </p:tgtEl>
                                      </p:cBhvr>
                                    </p:animEffect>
                                  </p:childTnLst>
                                </p:cTn>
                              </p:par>
                              <p:par>
                                <p:cTn id="8" presetID="22" presetClass="entr" presetSubtype="2" fill="hold" grpId="0" nodeType="withEffect">
                                  <p:stCondLst>
                                    <p:cond delay="200"/>
                                  </p:stCondLst>
                                  <p:childTnLst>
                                    <p:set>
                                      <p:cBhvr>
                                        <p:cTn id="9" dur="1" fill="hold">
                                          <p:stCondLst>
                                            <p:cond delay="0"/>
                                          </p:stCondLst>
                                        </p:cTn>
                                        <p:tgtEl>
                                          <p:spTgt spid="2"/>
                                        </p:tgtEl>
                                        <p:attrNameLst>
                                          <p:attrName>style.visibility</p:attrName>
                                        </p:attrNameLst>
                                      </p:cBhvr>
                                      <p:to>
                                        <p:strVal val="visible"/>
                                      </p:to>
                                    </p:set>
                                    <p:animEffect transition="in" filter="wipe(righ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par>
                                <p:cTn id="18" presetID="15" presetClass="entr" presetSubtype="0" fill="hold" grpId="0" nodeType="withEffect">
                                  <p:stCondLst>
                                    <p:cond delay="200"/>
                                  </p:stCondLst>
                                  <p:iterate type="lt">
                                    <p:tmPct val="10000"/>
                                  </p:iterate>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24" fill="hold">
                            <p:stCondLst>
                              <p:cond delay="1400"/>
                            </p:stCondLst>
                            <p:childTnLst>
                              <p:par>
                                <p:cTn id="25" presetID="27" presetClass="entr" presetSubtype="0" fill="hold" grpId="0" nodeType="afterEffect">
                                  <p:stCondLst>
                                    <p:cond delay="0"/>
                                  </p:stCondLst>
                                  <p:iterate type="lt">
                                    <p:tmPct val="50000"/>
                                  </p:iterate>
                                  <p:childTnLst>
                                    <p:set>
                                      <p:cBhvr>
                                        <p:cTn id="26" dur="1" fill="hold">
                                          <p:stCondLst>
                                            <p:cond delay="0"/>
                                          </p:stCondLst>
                                        </p:cTn>
                                        <p:tgtEl>
                                          <p:spTgt spid="13"/>
                                        </p:tgtEl>
                                        <p:attrNameLst>
                                          <p:attrName>style.visibility</p:attrName>
                                        </p:attrNameLst>
                                      </p:cBhvr>
                                      <p:to>
                                        <p:strVal val="visible"/>
                                      </p:to>
                                    </p:set>
                                    <p:anim calcmode="discrete" valueType="clr">
                                      <p:cBhvr override="childStyle">
                                        <p:cTn id="27"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13"/>
                                        </p:tgtEl>
                                        <p:attrNameLst>
                                          <p:attrName>fillcolor</p:attrName>
                                        </p:attrNameLst>
                                      </p:cBhvr>
                                      <p:tavLst>
                                        <p:tav tm="0">
                                          <p:val>
                                            <p:clrVal>
                                              <a:schemeClr val="accent2"/>
                                            </p:clrVal>
                                          </p:val>
                                        </p:tav>
                                        <p:tav tm="50000">
                                          <p:val>
                                            <p:clrVal>
                                              <a:schemeClr val="hlink"/>
                                            </p:clrVal>
                                          </p:val>
                                        </p:tav>
                                      </p:tavLst>
                                    </p:anim>
                                    <p:set>
                                      <p:cBhvr>
                                        <p:cTn id="29" dur="80"/>
                                        <p:tgtEl>
                                          <p:spTgt spid="13"/>
                                        </p:tgtEl>
                                        <p:attrNameLst>
                                          <p:attrName>fill.type</p:attrName>
                                        </p:attrNameLst>
                                      </p:cBhvr>
                                      <p:to>
                                        <p:strVal val="solid"/>
                                      </p:to>
                                    </p:set>
                                  </p:childTnLst>
                                </p:cTn>
                              </p:par>
                              <p:par>
                                <p:cTn id="30" presetID="27" presetClass="entr" presetSubtype="0" fill="hold" grpId="0" nodeType="withEffect">
                                  <p:stCondLst>
                                    <p:cond delay="0"/>
                                  </p:stCondLst>
                                  <p:iterate type="lt">
                                    <p:tmPct val="50000"/>
                                  </p:iterate>
                                  <p:childTnLst>
                                    <p:set>
                                      <p:cBhvr>
                                        <p:cTn id="31" dur="1" fill="hold">
                                          <p:stCondLst>
                                            <p:cond delay="0"/>
                                          </p:stCondLst>
                                        </p:cTn>
                                        <p:tgtEl>
                                          <p:spTgt spid="14"/>
                                        </p:tgtEl>
                                        <p:attrNameLst>
                                          <p:attrName>style.visibility</p:attrName>
                                        </p:attrNameLst>
                                      </p:cBhvr>
                                      <p:to>
                                        <p:strVal val="visible"/>
                                      </p:to>
                                    </p:set>
                                    <p:anim calcmode="discrete" valueType="clr">
                                      <p:cBhvr override="childStyle">
                                        <p:cTn id="32"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14"/>
                                        </p:tgtEl>
                                        <p:attrNameLst>
                                          <p:attrName>fillcolor</p:attrName>
                                        </p:attrNameLst>
                                      </p:cBhvr>
                                      <p:tavLst>
                                        <p:tav tm="0">
                                          <p:val>
                                            <p:clrVal>
                                              <a:schemeClr val="accent2"/>
                                            </p:clrVal>
                                          </p:val>
                                        </p:tav>
                                        <p:tav tm="50000">
                                          <p:val>
                                            <p:clrVal>
                                              <a:schemeClr val="hlink"/>
                                            </p:clrVal>
                                          </p:val>
                                        </p:tav>
                                      </p:tavLst>
                                    </p:anim>
                                    <p:set>
                                      <p:cBhvr>
                                        <p:cTn id="34" dur="80"/>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us 20"/>
          <p:cNvSpPr/>
          <p:nvPr/>
        </p:nvSpPr>
        <p:spPr>
          <a:xfrm>
            <a:off x="3641463" y="2240915"/>
            <a:ext cx="745006" cy="745006"/>
          </a:xfrm>
          <a:prstGeom prst="mathPlus">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Equal 27"/>
          <p:cNvSpPr/>
          <p:nvPr/>
        </p:nvSpPr>
        <p:spPr>
          <a:xfrm>
            <a:off x="8176765" y="2254276"/>
            <a:ext cx="814163" cy="814163"/>
          </a:xfrm>
          <a:prstGeom prst="mathEqual">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grpSp>
        <p:nvGrpSpPr>
          <p:cNvPr id="4" name="组合 3"/>
          <p:cNvGrpSpPr/>
          <p:nvPr/>
        </p:nvGrpSpPr>
        <p:grpSpPr>
          <a:xfrm>
            <a:off x="2268855" y="1881505"/>
            <a:ext cx="1331595" cy="1335405"/>
            <a:chOff x="3234" y="2398"/>
            <a:chExt cx="2097" cy="2103"/>
          </a:xfrm>
        </p:grpSpPr>
        <p:grpSp>
          <p:nvGrpSpPr>
            <p:cNvPr id="5" name="Group 14"/>
            <p:cNvGrpSpPr/>
            <p:nvPr/>
          </p:nvGrpSpPr>
          <p:grpSpPr>
            <a:xfrm>
              <a:off x="3234" y="2398"/>
              <a:ext cx="2097" cy="2103"/>
              <a:chOff x="3692576" y="1742634"/>
              <a:chExt cx="2790379" cy="2796023"/>
            </a:xfrm>
          </p:grpSpPr>
          <p:grpSp>
            <p:nvGrpSpPr>
              <p:cNvPr id="7" name="组合 79"/>
              <p:cNvGrpSpPr/>
              <p:nvPr/>
            </p:nvGrpSpPr>
            <p:grpSpPr bwMode="auto">
              <a:xfrm>
                <a:off x="3692576" y="1742634"/>
                <a:ext cx="2790379" cy="2796023"/>
                <a:chOff x="6379729" y="2488774"/>
                <a:chExt cx="2513016" cy="2513016"/>
              </a:xfrm>
            </p:grpSpPr>
            <p:sp>
              <p:nvSpPr>
                <p:cNvPr id="9"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60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10" name="任意多边形 83"/>
                <p:cNvSpPr/>
                <p:nvPr/>
              </p:nvSpPr>
              <p:spPr>
                <a:xfrm rot="16377237">
                  <a:off x="6409518" y="2506881"/>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60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grpSp>
          <p:sp>
            <p:nvSpPr>
              <p:cNvPr id="8" name="椭圆 80"/>
              <p:cNvSpPr/>
              <p:nvPr/>
            </p:nvSpPr>
            <p:spPr bwMode="auto">
              <a:xfrm>
                <a:off x="4079531" y="2136608"/>
                <a:ext cx="2016472" cy="2020557"/>
              </a:xfrm>
              <a:prstGeom prst="ellipse">
                <a:avLst/>
              </a:prstGeom>
              <a:solidFill>
                <a:srgbClr val="002060"/>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60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grpSp>
        <p:sp>
          <p:nvSpPr>
            <p:cNvPr id="6" name="TextBox 13"/>
            <p:cNvSpPr txBox="1"/>
            <p:nvPr/>
          </p:nvSpPr>
          <p:spPr>
            <a:xfrm>
              <a:off x="3525" y="2977"/>
              <a:ext cx="1515" cy="824"/>
            </a:xfrm>
            <a:prstGeom prst="rect">
              <a:avLst/>
            </a:prstGeom>
            <a:noFill/>
          </p:spPr>
          <p:txBody>
            <a:bodyPr wrap="square" rtlCol="0">
              <a:spAutoFit/>
            </a:bodyPr>
            <a:lstStyle/>
            <a:p>
              <a:pPr algn="dist"/>
              <a:r>
                <a:rPr lang="zh-CN" altLang="en-US" sz="28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心态</a:t>
              </a:r>
              <a:endParaRPr lang="zh-CN" altLang="en-US" sz="2800"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grpSp>
      <p:grpSp>
        <p:nvGrpSpPr>
          <p:cNvPr id="11" name="组合 10"/>
          <p:cNvGrpSpPr/>
          <p:nvPr/>
        </p:nvGrpSpPr>
        <p:grpSpPr>
          <a:xfrm>
            <a:off x="4483735" y="1885315"/>
            <a:ext cx="1331595" cy="1335405"/>
            <a:chOff x="3234" y="2398"/>
            <a:chExt cx="2097" cy="2103"/>
          </a:xfrm>
        </p:grpSpPr>
        <p:grpSp>
          <p:nvGrpSpPr>
            <p:cNvPr id="12" name="Group 14"/>
            <p:cNvGrpSpPr/>
            <p:nvPr/>
          </p:nvGrpSpPr>
          <p:grpSpPr>
            <a:xfrm>
              <a:off x="3234" y="2398"/>
              <a:ext cx="2097" cy="2103"/>
              <a:chOff x="3692576" y="1742634"/>
              <a:chExt cx="2790379" cy="2796023"/>
            </a:xfrm>
          </p:grpSpPr>
          <p:grpSp>
            <p:nvGrpSpPr>
              <p:cNvPr id="14" name="组合 79"/>
              <p:cNvGrpSpPr/>
              <p:nvPr/>
            </p:nvGrpSpPr>
            <p:grpSpPr bwMode="auto">
              <a:xfrm>
                <a:off x="3692576" y="1742634"/>
                <a:ext cx="2790379" cy="2796023"/>
                <a:chOff x="6379729" y="2488774"/>
                <a:chExt cx="2513016" cy="2513016"/>
              </a:xfrm>
            </p:grpSpPr>
            <p:sp>
              <p:nvSpPr>
                <p:cNvPr id="16"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60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17" name="任意多边形 83"/>
                <p:cNvSpPr/>
                <p:nvPr/>
              </p:nvSpPr>
              <p:spPr>
                <a:xfrm rot="16377237">
                  <a:off x="6409518" y="2506881"/>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60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grpSp>
          <p:sp>
            <p:nvSpPr>
              <p:cNvPr id="15" name="椭圆 80"/>
              <p:cNvSpPr/>
              <p:nvPr/>
            </p:nvSpPr>
            <p:spPr bwMode="auto">
              <a:xfrm>
                <a:off x="4079531" y="2136608"/>
                <a:ext cx="2016472" cy="2020557"/>
              </a:xfrm>
              <a:prstGeom prst="ellipse">
                <a:avLst/>
              </a:prstGeom>
              <a:solidFill>
                <a:srgbClr val="002060"/>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60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grpSp>
        <p:sp>
          <p:nvSpPr>
            <p:cNvPr id="13" name="TextBox 13"/>
            <p:cNvSpPr txBox="1"/>
            <p:nvPr/>
          </p:nvSpPr>
          <p:spPr>
            <a:xfrm>
              <a:off x="3463" y="2977"/>
              <a:ext cx="1515" cy="824"/>
            </a:xfrm>
            <a:prstGeom prst="rect">
              <a:avLst/>
            </a:prstGeom>
            <a:noFill/>
          </p:spPr>
          <p:txBody>
            <a:bodyPr wrap="square" rtlCol="0">
              <a:spAutoFit/>
            </a:bodyPr>
            <a:lstStyle/>
            <a:p>
              <a:pPr algn="dist"/>
              <a:r>
                <a:rPr lang="zh-CN" altLang="en-US" sz="2800"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沟通</a:t>
              </a:r>
              <a:endParaRPr lang="zh-CN" altLang="en-US" sz="2800"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grpSp>
      <p:sp>
        <p:nvSpPr>
          <p:cNvPr id="18" name="Plus 20"/>
          <p:cNvSpPr/>
          <p:nvPr/>
        </p:nvSpPr>
        <p:spPr>
          <a:xfrm>
            <a:off x="5856343" y="2258695"/>
            <a:ext cx="745006" cy="745006"/>
          </a:xfrm>
          <a:prstGeom prst="mathPlus">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9" name="组合 18"/>
          <p:cNvGrpSpPr/>
          <p:nvPr/>
        </p:nvGrpSpPr>
        <p:grpSpPr>
          <a:xfrm>
            <a:off x="6718935" y="1917065"/>
            <a:ext cx="1331595" cy="1335405"/>
            <a:chOff x="3234" y="2398"/>
            <a:chExt cx="2097" cy="2103"/>
          </a:xfrm>
        </p:grpSpPr>
        <p:grpSp>
          <p:nvGrpSpPr>
            <p:cNvPr id="20" name="Group 14"/>
            <p:cNvGrpSpPr/>
            <p:nvPr/>
          </p:nvGrpSpPr>
          <p:grpSpPr>
            <a:xfrm>
              <a:off x="3234" y="2398"/>
              <a:ext cx="2097" cy="2103"/>
              <a:chOff x="3692576" y="1742634"/>
              <a:chExt cx="2790379" cy="2796023"/>
            </a:xfrm>
          </p:grpSpPr>
          <p:grpSp>
            <p:nvGrpSpPr>
              <p:cNvPr id="22" name="组合 79"/>
              <p:cNvGrpSpPr/>
              <p:nvPr/>
            </p:nvGrpSpPr>
            <p:grpSpPr bwMode="auto">
              <a:xfrm>
                <a:off x="3692576" y="1742634"/>
                <a:ext cx="2790379" cy="2796023"/>
                <a:chOff x="6379729" y="2488774"/>
                <a:chExt cx="2513016" cy="2513016"/>
              </a:xfrm>
            </p:grpSpPr>
            <p:sp>
              <p:nvSpPr>
                <p:cNvPr id="24"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60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25" name="任意多边形 83"/>
                <p:cNvSpPr/>
                <p:nvPr/>
              </p:nvSpPr>
              <p:spPr>
                <a:xfrm rot="16377237">
                  <a:off x="6409518" y="2506881"/>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60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grpSp>
          <p:sp>
            <p:nvSpPr>
              <p:cNvPr id="23" name="椭圆 80"/>
              <p:cNvSpPr/>
              <p:nvPr/>
            </p:nvSpPr>
            <p:spPr bwMode="auto">
              <a:xfrm>
                <a:off x="4079531" y="2136608"/>
                <a:ext cx="2016472" cy="2020557"/>
              </a:xfrm>
              <a:prstGeom prst="ellipse">
                <a:avLst/>
              </a:prstGeom>
              <a:solidFill>
                <a:srgbClr val="002060"/>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60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grpSp>
        <p:sp>
          <p:nvSpPr>
            <p:cNvPr id="21" name="TextBox 13"/>
            <p:cNvSpPr txBox="1"/>
            <p:nvPr/>
          </p:nvSpPr>
          <p:spPr>
            <a:xfrm>
              <a:off x="3563" y="2997"/>
              <a:ext cx="1477" cy="824"/>
            </a:xfrm>
            <a:prstGeom prst="rect">
              <a:avLst/>
            </a:prstGeom>
            <a:noFill/>
          </p:spPr>
          <p:txBody>
            <a:bodyPr wrap="square" rtlCol="0">
              <a:spAutoFit/>
            </a:bodyPr>
            <a:lstStyle/>
            <a:p>
              <a:pPr algn="dist"/>
              <a:r>
                <a:rPr lang="zh-CN" altLang="en-US" sz="2800"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知识</a:t>
              </a:r>
              <a:endParaRPr lang="zh-CN" altLang="en-US" sz="2800"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grpSp>
      <p:grpSp>
        <p:nvGrpSpPr>
          <p:cNvPr id="26" name="组合 25"/>
          <p:cNvGrpSpPr/>
          <p:nvPr/>
        </p:nvGrpSpPr>
        <p:grpSpPr>
          <a:xfrm>
            <a:off x="9111615" y="1962150"/>
            <a:ext cx="1424940" cy="1335405"/>
            <a:chOff x="3234" y="2398"/>
            <a:chExt cx="2244" cy="2103"/>
          </a:xfrm>
        </p:grpSpPr>
        <p:grpSp>
          <p:nvGrpSpPr>
            <p:cNvPr id="27" name="Group 14"/>
            <p:cNvGrpSpPr/>
            <p:nvPr/>
          </p:nvGrpSpPr>
          <p:grpSpPr>
            <a:xfrm>
              <a:off x="3234" y="2398"/>
              <a:ext cx="2097" cy="2103"/>
              <a:chOff x="3692576" y="1742634"/>
              <a:chExt cx="2790379" cy="2796023"/>
            </a:xfrm>
          </p:grpSpPr>
          <p:grpSp>
            <p:nvGrpSpPr>
              <p:cNvPr id="29" name="组合 79"/>
              <p:cNvGrpSpPr/>
              <p:nvPr/>
            </p:nvGrpSpPr>
            <p:grpSpPr bwMode="auto">
              <a:xfrm>
                <a:off x="3692576" y="1742634"/>
                <a:ext cx="2790379" cy="2796023"/>
                <a:chOff x="6379729" y="2488774"/>
                <a:chExt cx="2513016" cy="2513016"/>
              </a:xfrm>
            </p:grpSpPr>
            <p:sp>
              <p:nvSpPr>
                <p:cNvPr id="31"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32" name="任意多边形 83"/>
                <p:cNvSpPr/>
                <p:nvPr/>
              </p:nvSpPr>
              <p:spPr>
                <a:xfrm rot="16377237">
                  <a:off x="6409518" y="2506881"/>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grpSp>
          <p:sp>
            <p:nvSpPr>
              <p:cNvPr id="30" name="椭圆 80"/>
              <p:cNvSpPr/>
              <p:nvPr/>
            </p:nvSpPr>
            <p:spPr bwMode="auto">
              <a:xfrm>
                <a:off x="4079531" y="2136608"/>
                <a:ext cx="2016472" cy="2020557"/>
              </a:xfrm>
              <a:prstGeom prst="ellipse">
                <a:avLst/>
              </a:prstGeom>
              <a:solidFill>
                <a:srgbClr val="C00000"/>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grpSp>
        <p:sp>
          <p:nvSpPr>
            <p:cNvPr id="28" name="TextBox 13"/>
            <p:cNvSpPr txBox="1"/>
            <p:nvPr/>
          </p:nvSpPr>
          <p:spPr>
            <a:xfrm>
              <a:off x="3503" y="2977"/>
              <a:ext cx="1975" cy="919"/>
            </a:xfrm>
            <a:prstGeom prst="rect">
              <a:avLst/>
            </a:prstGeom>
            <a:noFill/>
          </p:spPr>
          <p:txBody>
            <a:bodyPr wrap="square" rtlCol="0">
              <a:spAutoFit/>
            </a:bodyPr>
            <a:lstStyle/>
            <a:p>
              <a:r>
                <a:rPr lang="zh-CN" altLang="en-US"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能力</a:t>
              </a:r>
              <a:endParaRPr lang="zh-CN" altLang="en-US"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grpSp>
      <p:sp>
        <p:nvSpPr>
          <p:cNvPr id="33" name="文本框 32"/>
          <p:cNvSpPr txBox="1"/>
          <p:nvPr/>
        </p:nvSpPr>
        <p:spPr>
          <a:xfrm>
            <a:off x="1240921" y="3576077"/>
            <a:ext cx="9975850" cy="2584450"/>
          </a:xfrm>
          <a:prstGeom prst="rect">
            <a:avLst/>
          </a:prstGeom>
          <a:noFill/>
        </p:spPr>
        <p:txBody>
          <a:bodyPr wrap="square" rtlCol="0" anchor="t">
            <a:spAutoFit/>
          </a:bodyPr>
          <a:lstStyle/>
          <a:p>
            <a:pPr marL="0" indent="457200" eaLnBrk="0" latinLnBrk="0" hangingPunct="0">
              <a:lnSpc>
                <a:spcPct val="150000"/>
              </a:lnSpc>
              <a:spcBef>
                <a:spcPts val="0"/>
              </a:spcBef>
              <a:buClr>
                <a:schemeClr val="hlink"/>
              </a:buClr>
              <a:buSzPct val="75000"/>
              <a:buFont typeface="Wingdings" panose="05000000000000000000" pitchFamily="2" charset="2"/>
              <a:buNone/>
              <a:extLst>
                <a:ext uri="{35155182-B16C-46BC-9424-99874614C6A1}">
                  <wpsdc:indentchars xmlns:wpsdc="http://www.wps.cn/officeDocument/2017/drawingmlCustomData" val="200" checksum="59296752"/>
                </a:ext>
              </a:extLst>
            </a:pPr>
            <a:r>
              <a:rPr lang="zh-CN" altLang="en-US" dirty="0">
                <a:latin typeface="微软雅黑" panose="020B0503020204020204" pitchFamily="34" charset="-122"/>
                <a:ea typeface="微软雅黑" panose="020B0503020204020204" pitchFamily="34" charset="-122"/>
                <a:sym typeface="Arial" panose="020B0604020202020204" pitchFamily="34" charset="0"/>
              </a:rPr>
              <a:t>态度乐观、积极、向上的人，充满热心、希望与信念。这样的人就像是一个正能量磁场或一种气流，可以补充或改造四周较弱的负能量磁场。以原则为核心的人有时只是远离有害的氛围，智慧使他们能够预感负能量的强度，掌握处事时的幽默感和时机。</a:t>
            </a:r>
            <a:r>
              <a:rPr lang="en-US" altLang="x-none" dirty="0">
                <a:latin typeface="微软雅黑" panose="020B0503020204020204" pitchFamily="34" charset="-122"/>
                <a:ea typeface="微软雅黑" panose="020B0503020204020204" pitchFamily="34" charset="-122"/>
                <a:sym typeface="Arial" panose="020B0604020202020204" pitchFamily="34" charset="0"/>
              </a:rPr>
              <a:t> </a:t>
            </a:r>
            <a:br>
              <a:rPr lang="en-US" altLang="x-none" dirty="0">
                <a:latin typeface="微软雅黑" panose="020B0503020204020204" pitchFamily="34" charset="-122"/>
                <a:ea typeface="微软雅黑" panose="020B0503020204020204" pitchFamily="34" charset="-122"/>
                <a:sym typeface="Arial" panose="020B0604020202020204" pitchFamily="34" charset="0"/>
              </a:rPr>
            </a:br>
            <a:r>
              <a:rPr lang="zh-CN" altLang="en-US" dirty="0">
                <a:latin typeface="微软雅黑" panose="020B0503020204020204" pitchFamily="34" charset="-122"/>
                <a:ea typeface="微软雅黑" panose="020B0503020204020204" pitchFamily="34" charset="-122"/>
                <a:sym typeface="Arial" panose="020B0604020202020204" pitchFamily="34" charset="0"/>
              </a:rPr>
              <a:t>　　了解你自身的能量，知道你是如何散发并引导这股能量的。当你陷身困惑、争执或消极能量之中时，你应当尽力做个和事佬，尝试解脱或改变破坏性的能量。当积极的能量与下一个特质结合时，你会发现它具有一种自我完成的预见性。</a:t>
            </a:r>
            <a:r>
              <a:rPr lang="en-US" altLang="x-none" dirty="0">
                <a:latin typeface="微软雅黑" panose="020B0503020204020204" pitchFamily="34" charset="-122"/>
                <a:ea typeface="微软雅黑" panose="020B0503020204020204" pitchFamily="34" charset="-122"/>
                <a:sym typeface="Arial" panose="020B0604020202020204" pitchFamily="34" charset="0"/>
              </a:rPr>
              <a:t> </a:t>
            </a:r>
            <a:endParaRPr lang="zh-CN" altLang="en-US"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par>
                          <p:cTn id="20" fill="hold">
                            <p:stCondLst>
                              <p:cond delay="1500"/>
                            </p:stCondLst>
                            <p:childTnLst>
                              <p:par>
                                <p:cTn id="21" presetID="14" presetClass="entr" presetSubtype="1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randombar(horizontal)">
                                      <p:cBhvr>
                                        <p:cTn id="23" dur="500"/>
                                        <p:tgtEl>
                                          <p:spTgt spid="18"/>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childTnLst>
                          </p:cTn>
                        </p:par>
                        <p:par>
                          <p:cTn id="30" fill="hold">
                            <p:stCondLst>
                              <p:cond delay="2500"/>
                            </p:stCondLst>
                            <p:childTnLst>
                              <p:par>
                                <p:cTn id="31" presetID="22" presetClass="entr" presetSubtype="4" fill="hold" grpId="1"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500"/>
                                        <p:tgtEl>
                                          <p:spTgt spid="3"/>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fltVal val="0"/>
                                          </p:val>
                                        </p:tav>
                                        <p:tav tm="100000">
                                          <p:val>
                                            <p:strVal val="#ppt_w"/>
                                          </p:val>
                                        </p:tav>
                                      </p:tavLst>
                                    </p:anim>
                                    <p:anim calcmode="lin" valueType="num">
                                      <p:cBhvr>
                                        <p:cTn id="38" dur="500" fill="hold"/>
                                        <p:tgtEl>
                                          <p:spTgt spid="26"/>
                                        </p:tgtEl>
                                        <p:attrNameLst>
                                          <p:attrName>ppt_h</p:attrName>
                                        </p:attrNameLst>
                                      </p:cBhvr>
                                      <p:tavLst>
                                        <p:tav tm="0">
                                          <p:val>
                                            <p:fltVal val="0"/>
                                          </p:val>
                                        </p:tav>
                                        <p:tav tm="100000">
                                          <p:val>
                                            <p:strVal val="#ppt_h"/>
                                          </p:val>
                                        </p:tav>
                                      </p:tavLst>
                                    </p:anim>
                                    <p:animEffect transition="in" filter="fade">
                                      <p:cBhvr>
                                        <p:cTn id="39" dur="500"/>
                                        <p:tgtEl>
                                          <p:spTgt spid="26"/>
                                        </p:tgtEl>
                                      </p:cBhvr>
                                    </p:animEffect>
                                  </p:childTnLst>
                                </p:cTn>
                              </p:par>
                            </p:childTnLst>
                          </p:cTn>
                        </p:par>
                        <p:par>
                          <p:cTn id="40" fill="hold">
                            <p:stCondLst>
                              <p:cond delay="3500"/>
                            </p:stCondLst>
                            <p:childTnLst>
                              <p:par>
                                <p:cTn id="41" presetID="47" presetClass="entr" presetSubtype="0" fill="hold" grpId="0" nodeType="after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1000"/>
                                        <p:tgtEl>
                                          <p:spTgt spid="33"/>
                                        </p:tgtEl>
                                      </p:cBhvr>
                                    </p:animEffect>
                                    <p:anim calcmode="lin" valueType="num">
                                      <p:cBhvr>
                                        <p:cTn id="44" dur="1000" fill="hold"/>
                                        <p:tgtEl>
                                          <p:spTgt spid="33"/>
                                        </p:tgtEl>
                                        <p:attrNameLst>
                                          <p:attrName>ppt_x</p:attrName>
                                        </p:attrNameLst>
                                      </p:cBhvr>
                                      <p:tavLst>
                                        <p:tav tm="0">
                                          <p:val>
                                            <p:strVal val="#ppt_x"/>
                                          </p:val>
                                        </p:tav>
                                        <p:tav tm="100000">
                                          <p:val>
                                            <p:strVal val="#ppt_x"/>
                                          </p:val>
                                        </p:tav>
                                      </p:tavLst>
                                    </p:anim>
                                    <p:anim calcmode="lin" valueType="num">
                                      <p:cBhvr>
                                        <p:cTn id="4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1" bldLvl="0" animBg="1"/>
      <p:bldP spid="18" grpId="0" bldLvl="0" animBg="1"/>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935599" y="4303988"/>
            <a:ext cx="7216064" cy="8385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4458" tIns="37228" rIns="74458" bIns="37228" rtlCol="0" anchor="ctr"/>
          <a:lstStyle/>
          <a:p>
            <a:pPr algn="ctr"/>
            <a:endParaRPr lang="zh-CN" altLang="en-US" sz="100">
              <a:latin typeface="+mj-ea"/>
              <a:ea typeface="+mj-ea"/>
            </a:endParaRPr>
          </a:p>
        </p:txBody>
      </p:sp>
      <p:sp>
        <p:nvSpPr>
          <p:cNvPr id="3" name="矩形 2"/>
          <p:cNvSpPr/>
          <p:nvPr/>
        </p:nvSpPr>
        <p:spPr>
          <a:xfrm>
            <a:off x="2935599" y="2199637"/>
            <a:ext cx="7072072" cy="7506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74458" tIns="37228" rIns="74458" bIns="37228" rtlCol="0" anchor="ctr"/>
          <a:lstStyle/>
          <a:p>
            <a:pPr algn="ctr"/>
            <a:endParaRPr lang="zh-CN" altLang="en-US" sz="100">
              <a:latin typeface="+mj-ea"/>
              <a:ea typeface="+mj-ea"/>
            </a:endParaRPr>
          </a:p>
        </p:txBody>
      </p:sp>
      <p:sp>
        <p:nvSpPr>
          <p:cNvPr id="4" name="TextBox 25"/>
          <p:cNvSpPr txBox="1"/>
          <p:nvPr/>
        </p:nvSpPr>
        <p:spPr>
          <a:xfrm>
            <a:off x="3362904" y="2741727"/>
            <a:ext cx="6229273" cy="836417"/>
          </a:xfrm>
          <a:prstGeom prst="rect">
            <a:avLst/>
          </a:prstGeom>
          <a:noFill/>
        </p:spPr>
        <p:txBody>
          <a:bodyPr wrap="square" lIns="74458" tIns="37228" rIns="74458" bIns="37228" rtlCol="0">
            <a:spAutoFit/>
          </a:bodyPr>
          <a:lstStyle/>
          <a:p>
            <a:pPr>
              <a:lnSpc>
                <a:spcPct val="130000"/>
              </a:lnSpc>
            </a:pPr>
            <a:r>
              <a:rPr lang="zh-CN" altLang="en-US" sz="2000" dirty="0">
                <a:latin typeface="微软雅黑" panose="020B0503020204020204" pitchFamily="34" charset="-122"/>
                <a:ea typeface="微软雅黑" panose="020B0503020204020204" pitchFamily="34" charset="-122"/>
                <a:sym typeface="+mn-ea"/>
              </a:rPr>
              <a:t>固定心态的观点认为：“人的聪明是天生的，三岁定十八”；在事情变得艰难的时候，会退缩并丧失兴趣。 </a:t>
            </a:r>
            <a:endParaRPr lang="zh-CN" altLang="en-US" sz="2000" dirty="0">
              <a:latin typeface="微软雅黑" panose="020B0503020204020204" pitchFamily="34" charset="-122"/>
              <a:ea typeface="微软雅黑" panose="020B0503020204020204" pitchFamily="34" charset="-122"/>
              <a:sym typeface="+mn-ea"/>
            </a:endParaRPr>
          </a:p>
        </p:txBody>
      </p:sp>
      <p:sp>
        <p:nvSpPr>
          <p:cNvPr id="5" name="TextBox 26"/>
          <p:cNvSpPr txBox="1"/>
          <p:nvPr/>
        </p:nvSpPr>
        <p:spPr>
          <a:xfrm>
            <a:off x="3326914" y="4877173"/>
            <a:ext cx="6491605" cy="1636636"/>
          </a:xfrm>
          <a:prstGeom prst="rect">
            <a:avLst/>
          </a:prstGeom>
          <a:noFill/>
        </p:spPr>
        <p:txBody>
          <a:bodyPr wrap="square" lIns="74458" tIns="37228" rIns="74458" bIns="37228" rtlCol="0">
            <a:spAutoFit/>
          </a:bodyPr>
          <a:lstStyle/>
          <a:p>
            <a:pPr>
              <a:lnSpc>
                <a:spcPct val="130000"/>
              </a:lnSpc>
            </a:pPr>
            <a:r>
              <a:rPr lang="zh-CN" altLang="en-US" sz="2000" dirty="0">
                <a:latin typeface="微软雅黑" panose="020B0503020204020204" pitchFamily="34" charset="-122"/>
                <a:ea typeface="微软雅黑" panose="020B0503020204020204" pitchFamily="34" charset="-122"/>
                <a:sym typeface="+mn-ea"/>
              </a:rPr>
              <a:t>成长心态的观点认为“聪明才智是可以靠后天积累而形成的”。 通过努力工作，你可以随着时间推移而变得更聪明、更优秀</a:t>
            </a:r>
            <a:endParaRPr lang="zh-CN" altLang="en-US" sz="2000" dirty="0">
              <a:latin typeface="微软雅黑" panose="020B0503020204020204" pitchFamily="34" charset="-122"/>
              <a:ea typeface="微软雅黑" panose="020B0503020204020204" pitchFamily="34" charset="-122"/>
              <a:sym typeface="+mn-ea"/>
            </a:endParaRPr>
          </a:p>
          <a:p>
            <a:pPr>
              <a:lnSpc>
                <a:spcPct val="130000"/>
              </a:lnSpc>
            </a:pPr>
            <a:endPar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6" name="组合 5"/>
          <p:cNvGrpSpPr/>
          <p:nvPr/>
        </p:nvGrpSpPr>
        <p:grpSpPr>
          <a:xfrm>
            <a:off x="1691588" y="1645112"/>
            <a:ext cx="1385626" cy="1385446"/>
            <a:chOff x="304800" y="673100"/>
            <a:chExt cx="4000500" cy="4000500"/>
          </a:xfrm>
          <a:solidFill>
            <a:srgbClr val="C00000"/>
          </a:solidFill>
          <a:effectLst>
            <a:outerShdw blurRad="444500" dist="254000" dir="8100000" algn="tr" rotWithShape="0">
              <a:prstClr val="black">
                <a:alpha val="50000"/>
              </a:prstClr>
            </a:outerShdw>
          </a:effectLst>
        </p:grpSpPr>
        <p:sp>
          <p:nvSpPr>
            <p:cNvPr id="7" name="同心圆 31"/>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85" b="1" dirty="0">
                <a:solidFill>
                  <a:srgbClr val="007A37"/>
                </a:solidFill>
                <a:latin typeface="+mj-ea"/>
                <a:ea typeface="+mj-ea"/>
              </a:endParaRPr>
            </a:p>
          </p:txBody>
        </p:sp>
        <p:sp>
          <p:nvSpPr>
            <p:cNvPr id="8" name="椭圆 7"/>
            <p:cNvSpPr/>
            <p:nvPr/>
          </p:nvSpPr>
          <p:spPr>
            <a:xfrm>
              <a:off x="355446" y="797084"/>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85" b="1" dirty="0">
                <a:solidFill>
                  <a:srgbClr val="007A37"/>
                </a:solidFill>
                <a:latin typeface="+mj-ea"/>
                <a:ea typeface="+mj-ea"/>
              </a:endParaRPr>
            </a:p>
          </p:txBody>
        </p:sp>
      </p:grpSp>
      <p:sp>
        <p:nvSpPr>
          <p:cNvPr id="9" name="TextBox 36"/>
          <p:cNvSpPr txBox="1"/>
          <p:nvPr/>
        </p:nvSpPr>
        <p:spPr>
          <a:xfrm>
            <a:off x="1958830" y="1908759"/>
            <a:ext cx="841752" cy="873125"/>
          </a:xfrm>
          <a:prstGeom prst="rect">
            <a:avLst/>
          </a:prstGeom>
          <a:noFill/>
        </p:spPr>
        <p:txBody>
          <a:bodyPr wrap="square" lIns="96435" tIns="48217" rIns="96435" bIns="48217" rtlCol="0">
            <a:spAutoFit/>
          </a:bodyPr>
          <a:lstStyle/>
          <a:p>
            <a:r>
              <a:rPr lang="zh-CN" altLang="en-US" sz="2530" b="1" dirty="0">
                <a:solidFill>
                  <a:schemeClr val="bg1"/>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rPr>
              <a:t>固定心态</a:t>
            </a:r>
            <a:endParaRPr lang="zh-CN" altLang="en-US" sz="2530" b="1" dirty="0">
              <a:solidFill>
                <a:schemeClr val="bg1"/>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endParaRPr>
          </a:p>
        </p:txBody>
      </p:sp>
      <p:grpSp>
        <p:nvGrpSpPr>
          <p:cNvPr id="10" name="组合 9"/>
          <p:cNvGrpSpPr/>
          <p:nvPr/>
        </p:nvGrpSpPr>
        <p:grpSpPr>
          <a:xfrm>
            <a:off x="9990343" y="3702205"/>
            <a:ext cx="1385626" cy="1385446"/>
            <a:chOff x="304800" y="673100"/>
            <a:chExt cx="4000500" cy="4000500"/>
          </a:xfrm>
          <a:solidFill>
            <a:srgbClr val="002060"/>
          </a:solidFill>
          <a:effectLst>
            <a:outerShdw blurRad="444500" dist="254000" dir="8100000" algn="tr" rotWithShape="0">
              <a:prstClr val="black">
                <a:alpha val="50000"/>
              </a:prstClr>
            </a:outerShdw>
          </a:effectLst>
        </p:grpSpPr>
        <p:sp>
          <p:nvSpPr>
            <p:cNvPr id="11" name="同心圆 35"/>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85" b="1" dirty="0">
                <a:solidFill>
                  <a:srgbClr val="6697D5"/>
                </a:solidFill>
                <a:latin typeface="微软雅黑" panose="020B0503020204020204" pitchFamily="34" charset="-122"/>
                <a:ea typeface="微软雅黑" panose="020B0503020204020204" pitchFamily="34" charset="-122"/>
              </a:endParaRPr>
            </a:p>
          </p:txBody>
        </p:sp>
        <p:sp>
          <p:nvSpPr>
            <p:cNvPr id="12" name="椭圆 11"/>
            <p:cNvSpPr/>
            <p:nvPr/>
          </p:nvSpPr>
          <p:spPr>
            <a:xfrm>
              <a:off x="428780" y="797084"/>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85" b="1" dirty="0">
                <a:solidFill>
                  <a:srgbClr val="6697D5"/>
                </a:solidFill>
                <a:latin typeface="微软雅黑" panose="020B0503020204020204" pitchFamily="34" charset="-122"/>
                <a:ea typeface="微软雅黑" panose="020B0503020204020204" pitchFamily="34" charset="-122"/>
              </a:endParaRPr>
            </a:p>
          </p:txBody>
        </p:sp>
      </p:grpSp>
      <p:sp>
        <p:nvSpPr>
          <p:cNvPr id="13" name="TextBox 36"/>
          <p:cNvSpPr txBox="1"/>
          <p:nvPr/>
        </p:nvSpPr>
        <p:spPr>
          <a:xfrm>
            <a:off x="10243844" y="3996098"/>
            <a:ext cx="834390" cy="873125"/>
          </a:xfrm>
          <a:prstGeom prst="rect">
            <a:avLst/>
          </a:prstGeom>
          <a:noFill/>
        </p:spPr>
        <p:txBody>
          <a:bodyPr wrap="none" lIns="96435" tIns="48217" rIns="96435" bIns="48217" rtlCol="0">
            <a:spAutoFit/>
          </a:bodyPr>
          <a:lstStyle/>
          <a:p>
            <a:r>
              <a:rPr lang="zh-CN" altLang="en-US" sz="2530" b="1" dirty="0">
                <a:solidFill>
                  <a:schemeClr val="bg1"/>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rPr>
              <a:t>成长</a:t>
            </a:r>
            <a:endParaRPr lang="zh-CN" altLang="en-US" sz="2530" b="1" dirty="0">
              <a:solidFill>
                <a:schemeClr val="bg1"/>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endParaRPr>
          </a:p>
          <a:p>
            <a:r>
              <a:rPr lang="zh-CN" altLang="en-US" sz="2530" b="1" dirty="0">
                <a:solidFill>
                  <a:schemeClr val="bg1"/>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rPr>
              <a:t>心态</a:t>
            </a:r>
            <a:endParaRPr lang="zh-CN" altLang="en-US" sz="2530" b="1" dirty="0">
              <a:solidFill>
                <a:schemeClr val="bg1"/>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500"/>
                            </p:stCondLst>
                            <p:childTnLst>
                              <p:par>
                                <p:cTn id="20" presetID="22" presetClass="entr" presetSubtype="8" fill="hold" grpId="0" nodeType="afterEffect">
                                  <p:stCondLst>
                                    <p:cond delay="0"/>
                                  </p:stCondLst>
                                  <p:iterate type="lt">
                                    <p:tmPct val="30000"/>
                                  </p:iterate>
                                  <p:childTnLst>
                                    <p:set>
                                      <p:cBhvr>
                                        <p:cTn id="21" dur="1" fill="hold">
                                          <p:stCondLst>
                                            <p:cond delay="0"/>
                                          </p:stCondLst>
                                        </p:cTn>
                                        <p:tgtEl>
                                          <p:spTgt spid="4"/>
                                        </p:tgtEl>
                                        <p:attrNameLst>
                                          <p:attrName>style.visibility</p:attrName>
                                        </p:attrNameLst>
                                      </p:cBhvr>
                                      <p:to>
                                        <p:strVal val="visible"/>
                                      </p:to>
                                    </p:set>
                                    <p:animEffect transition="in" filter="wipe(left)">
                                      <p:cBhvr>
                                        <p:cTn id="22" dur="100"/>
                                        <p:tgtEl>
                                          <p:spTgt spid="4"/>
                                        </p:tgtEl>
                                      </p:cBhvr>
                                    </p:animEffect>
                                  </p:childTnLst>
                                </p:cTn>
                              </p:par>
                            </p:childTnLst>
                          </p:cTn>
                        </p:par>
                        <p:par>
                          <p:cTn id="23" fill="hold">
                            <p:stCondLst>
                              <p:cond delay="3009"/>
                            </p:stCondLst>
                            <p:childTnLst>
                              <p:par>
                                <p:cTn id="24" presetID="22" presetClass="entr" presetSubtype="2"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right)">
                                      <p:cBhvr>
                                        <p:cTn id="26" dur="500"/>
                                        <p:tgtEl>
                                          <p:spTgt spid="2"/>
                                        </p:tgtEl>
                                      </p:cBhvr>
                                    </p:animEffect>
                                  </p:childTnLst>
                                </p:cTn>
                              </p:par>
                            </p:childTnLst>
                          </p:cTn>
                        </p:par>
                        <p:par>
                          <p:cTn id="27" fill="hold">
                            <p:stCondLst>
                              <p:cond delay="3509"/>
                            </p:stCondLst>
                            <p:childTnLst>
                              <p:par>
                                <p:cTn id="28" presetID="2" presetClass="entr" presetSubtype="4"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par>
                          <p:cTn id="32" fill="hold">
                            <p:stCondLst>
                              <p:cond delay="4009"/>
                            </p:stCondLst>
                            <p:childTnLst>
                              <p:par>
                                <p:cTn id="33" presetID="53" presetClass="entr" presetSubtype="16"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par>
                          <p:cTn id="38" fill="hold">
                            <p:stCondLst>
                              <p:cond delay="4509"/>
                            </p:stCondLst>
                            <p:childTnLst>
                              <p:par>
                                <p:cTn id="39" presetID="22" presetClass="entr" presetSubtype="8" fill="hold" grpId="0" nodeType="afterEffect">
                                  <p:stCondLst>
                                    <p:cond delay="0"/>
                                  </p:stCondLst>
                                  <p:iterate type="lt">
                                    <p:tmPct val="30000"/>
                                  </p:iterate>
                                  <p:childTnLst>
                                    <p:set>
                                      <p:cBhvr>
                                        <p:cTn id="40" dur="1" fill="hold">
                                          <p:stCondLst>
                                            <p:cond delay="0"/>
                                          </p:stCondLst>
                                        </p:cTn>
                                        <p:tgtEl>
                                          <p:spTgt spid="5"/>
                                        </p:tgtEl>
                                        <p:attrNameLst>
                                          <p:attrName>style.visibility</p:attrName>
                                        </p:attrNameLst>
                                      </p:cBhvr>
                                      <p:to>
                                        <p:strVal val="visible"/>
                                      </p:to>
                                    </p:set>
                                    <p:animEffect transition="in" filter="wipe(left)">
                                      <p:cBhvr>
                                        <p:cTn id="41" dur="1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p:bldP spid="5" grpId="0"/>
      <p:bldP spid="9"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3746278" y="2937024"/>
            <a:ext cx="4645911" cy="2971220"/>
            <a:chOff x="3635639" y="1214415"/>
            <a:chExt cx="4627459" cy="2854857"/>
          </a:xfrm>
        </p:grpSpPr>
        <p:sp>
          <p:nvSpPr>
            <p:cNvPr id="4" name="Line 27"/>
            <p:cNvSpPr>
              <a:spLocks noChangeShapeType="1"/>
            </p:cNvSpPr>
            <p:nvPr/>
          </p:nvSpPr>
          <p:spPr bwMode="auto">
            <a:xfrm flipH="1">
              <a:off x="4893135" y="2849045"/>
              <a:ext cx="254669" cy="1211428"/>
            </a:xfrm>
            <a:prstGeom prst="line">
              <a:avLst/>
            </a:prstGeom>
            <a:noFill/>
            <a:ln w="25400" cap="flat" cmpd="sng" algn="ctr">
              <a:solidFill>
                <a:srgbClr val="C00000"/>
              </a:solidFill>
              <a:prstDash val="solid"/>
              <a:headEnd type="oval" w="med" len="med"/>
            </a:ln>
            <a:effectLst>
              <a:outerShdw blurRad="40000" dist="20000" dir="5400000" rotWithShape="0">
                <a:srgbClr val="000000">
                  <a:alpha val="38000"/>
                </a:srgbClr>
              </a:outerShdw>
            </a:effectLst>
          </p:spPr>
          <p:txBody>
            <a:bodyPr wrap="none" anchor="ctr"/>
            <a:lstStyle/>
            <a:p>
              <a:pPr>
                <a:defRPr/>
              </a:pPr>
              <a:endParaRPr lang="zh-CN" altLang="en-US" sz="900" kern="0" dirty="0">
                <a:solidFill>
                  <a:sysClr val="windowText" lastClr="000000"/>
                </a:solidFill>
                <a:latin typeface="微软雅黑" panose="020B0503020204020204" pitchFamily="34" charset="-122"/>
                <a:ea typeface="微软雅黑" panose="020B0503020204020204" pitchFamily="34" charset="-122"/>
              </a:endParaRPr>
            </a:p>
          </p:txBody>
        </p:sp>
        <p:sp>
          <p:nvSpPr>
            <p:cNvPr id="5" name="Line 27"/>
            <p:cNvSpPr>
              <a:spLocks noChangeShapeType="1"/>
            </p:cNvSpPr>
            <p:nvPr/>
          </p:nvSpPr>
          <p:spPr bwMode="auto">
            <a:xfrm flipV="1">
              <a:off x="5956039" y="1215333"/>
              <a:ext cx="678755" cy="949665"/>
            </a:xfrm>
            <a:prstGeom prst="line">
              <a:avLst/>
            </a:prstGeom>
            <a:noFill/>
            <a:ln w="25400" cap="flat" cmpd="sng" algn="ctr">
              <a:solidFill>
                <a:srgbClr val="C00000"/>
              </a:solidFill>
              <a:prstDash val="solid"/>
              <a:headEnd type="oval" w="med" len="med"/>
            </a:ln>
            <a:effectLst>
              <a:outerShdw blurRad="40000" dist="20000" dir="5400000" rotWithShape="0">
                <a:srgbClr val="000000">
                  <a:alpha val="38000"/>
                </a:srgbClr>
              </a:outerShdw>
            </a:effectLst>
          </p:spPr>
          <p:txBody>
            <a:bodyPr wrap="none" anchor="ctr"/>
            <a:lstStyle/>
            <a:p>
              <a:pPr>
                <a:defRPr/>
              </a:pPr>
              <a:endParaRPr lang="zh-CN" altLang="en-US" sz="900" kern="0" dirty="0">
                <a:solidFill>
                  <a:sysClr val="windowText" lastClr="000000"/>
                </a:solidFill>
                <a:latin typeface="微软雅黑" panose="020B0503020204020204" pitchFamily="34" charset="-122"/>
                <a:ea typeface="微软雅黑" panose="020B0503020204020204" pitchFamily="34" charset="-122"/>
              </a:endParaRPr>
            </a:p>
          </p:txBody>
        </p:sp>
        <p:grpSp>
          <p:nvGrpSpPr>
            <p:cNvPr id="10" name="组合 9"/>
            <p:cNvGrpSpPr/>
            <p:nvPr/>
          </p:nvGrpSpPr>
          <p:grpSpPr>
            <a:xfrm>
              <a:off x="4710320" y="1906949"/>
              <a:ext cx="3463602" cy="1610543"/>
              <a:chOff x="323850" y="1700213"/>
              <a:chExt cx="8207374" cy="3816350"/>
            </a:xfrm>
          </p:grpSpPr>
          <p:sp>
            <p:nvSpPr>
              <p:cNvPr id="44" name="AutoShape 4"/>
              <p:cNvSpPr>
                <a:spLocks noChangeArrowheads="1"/>
              </p:cNvSpPr>
              <p:nvPr/>
            </p:nvSpPr>
            <p:spPr bwMode="auto">
              <a:xfrm>
                <a:off x="1763713" y="4889092"/>
                <a:ext cx="6767511" cy="124245"/>
              </a:xfrm>
              <a:custGeom>
                <a:avLst/>
                <a:gdLst>
                  <a:gd name="G0" fmla="+- 2283 0 0"/>
                  <a:gd name="G1" fmla="+- 21600 0 2283"/>
                  <a:gd name="G2" fmla="*/ 2283 1 2"/>
                  <a:gd name="G3" fmla="+- 21600 0 G2"/>
                  <a:gd name="G4" fmla="+/ 2283 21600 2"/>
                  <a:gd name="G5" fmla="+/ G1 0 2"/>
                  <a:gd name="G6" fmla="*/ 21600 21600 2283"/>
                  <a:gd name="G7" fmla="*/ G6 1 2"/>
                  <a:gd name="G8" fmla="+- 21600 0 G7"/>
                  <a:gd name="G9" fmla="*/ 21600 1 2"/>
                  <a:gd name="G10" fmla="+- 2283 0 G9"/>
                  <a:gd name="G11" fmla="?: G10 G8 0"/>
                  <a:gd name="G12" fmla="?: G10 G7 21600"/>
                  <a:gd name="T0" fmla="*/ 20458 w 21600"/>
                  <a:gd name="T1" fmla="*/ 10800 h 21600"/>
                  <a:gd name="T2" fmla="*/ 10800 w 21600"/>
                  <a:gd name="T3" fmla="*/ 21600 h 21600"/>
                  <a:gd name="T4" fmla="*/ 1142 w 21600"/>
                  <a:gd name="T5" fmla="*/ 10800 h 21600"/>
                  <a:gd name="T6" fmla="*/ 10800 w 21600"/>
                  <a:gd name="T7" fmla="*/ 0 h 21600"/>
                  <a:gd name="T8" fmla="*/ 2942 w 21600"/>
                  <a:gd name="T9" fmla="*/ 2942 h 21600"/>
                  <a:gd name="T10" fmla="*/ 18658 w 21600"/>
                  <a:gd name="T11" fmla="*/ 18658 h 21600"/>
                </a:gdLst>
                <a:ahLst/>
                <a:cxnLst>
                  <a:cxn ang="0">
                    <a:pos x="T0" y="T1"/>
                  </a:cxn>
                  <a:cxn ang="0">
                    <a:pos x="T2" y="T3"/>
                  </a:cxn>
                  <a:cxn ang="0">
                    <a:pos x="T4" y="T5"/>
                  </a:cxn>
                  <a:cxn ang="0">
                    <a:pos x="T6" y="T7"/>
                  </a:cxn>
                </a:cxnLst>
                <a:rect l="T8" t="T9" r="T10" b="T11"/>
                <a:pathLst>
                  <a:path w="21600" h="21600">
                    <a:moveTo>
                      <a:pt x="0" y="0"/>
                    </a:moveTo>
                    <a:lnTo>
                      <a:pt x="2283" y="21600"/>
                    </a:lnTo>
                    <a:lnTo>
                      <a:pt x="19317" y="21600"/>
                    </a:lnTo>
                    <a:lnTo>
                      <a:pt x="21600" y="0"/>
                    </a:lnTo>
                    <a:close/>
                  </a:path>
                </a:pathLst>
              </a:custGeom>
              <a:gradFill rotWithShape="1">
                <a:gsLst>
                  <a:gs pos="0">
                    <a:srgbClr val="333333">
                      <a:alpha val="50000"/>
                    </a:srgbClr>
                  </a:gs>
                  <a:gs pos="100000">
                    <a:srgbClr val="FFFFFF">
                      <a:alpha val="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1600" b="1" kern="0" dirty="0">
                  <a:solidFill>
                    <a:sysClr val="windowText" lastClr="000000"/>
                  </a:solidFill>
                  <a:latin typeface="微软雅黑" panose="020B0503020204020204" pitchFamily="34" charset="-122"/>
                  <a:ea typeface="微软雅黑" panose="020B0503020204020204" pitchFamily="34" charset="-122"/>
                </a:endParaRPr>
              </a:p>
            </p:txBody>
          </p:sp>
          <p:sp>
            <p:nvSpPr>
              <p:cNvPr id="21" name="Oval 6"/>
              <p:cNvSpPr>
                <a:spLocks noChangeArrowheads="1"/>
              </p:cNvSpPr>
              <p:nvPr/>
            </p:nvSpPr>
            <p:spPr bwMode="auto">
              <a:xfrm>
                <a:off x="323850" y="4940300"/>
                <a:ext cx="3457575" cy="576263"/>
              </a:xfrm>
              <a:prstGeom prst="ellipse">
                <a:avLst/>
              </a:prstGeom>
              <a:gradFill rotWithShape="1">
                <a:gsLst>
                  <a:gs pos="0">
                    <a:srgbClr val="000000">
                      <a:alpha val="80000"/>
                    </a:srgbClr>
                  </a:gs>
                  <a:gs pos="100000">
                    <a:srgbClr val="000000">
                      <a:alpha val="0"/>
                    </a:srgbClr>
                  </a:gs>
                </a:gsLst>
                <a:path path="shape">
                  <a:fillToRect l="50000" t="50000" r="50000" b="50000"/>
                </a:path>
              </a:gradFill>
              <a:ln>
                <a:noFill/>
              </a:ln>
              <a:effectLst/>
              <a:extLst>
                <a:ext uri="{91240B29-F687-4F45-9708-019B960494DF}">
                  <a14:hiddenLine xmlns:a14="http://schemas.microsoft.com/office/drawing/2010/main" w="19050">
                    <a:solidFill>
                      <a:schemeClr val="bg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1600" b="1" kern="0" dirty="0">
                  <a:solidFill>
                    <a:sysClr val="windowText" lastClr="000000"/>
                  </a:solidFill>
                  <a:latin typeface="微软雅黑" panose="020B0503020204020204" pitchFamily="34" charset="-122"/>
                  <a:ea typeface="微软雅黑" panose="020B0503020204020204" pitchFamily="34" charset="-122"/>
                </a:endParaRPr>
              </a:p>
            </p:txBody>
          </p:sp>
          <p:sp>
            <p:nvSpPr>
              <p:cNvPr id="22" name="Freeform 7"/>
              <p:cNvSpPr/>
              <p:nvPr/>
            </p:nvSpPr>
            <p:spPr bwMode="auto">
              <a:xfrm rot="-20700000">
                <a:off x="2133600" y="3338513"/>
                <a:ext cx="1006475" cy="1998662"/>
              </a:xfrm>
              <a:custGeom>
                <a:avLst/>
                <a:gdLst>
                  <a:gd name="T0" fmla="*/ 187 w 252"/>
                  <a:gd name="T1" fmla="*/ 221 h 499"/>
                  <a:gd name="T2" fmla="*/ 252 w 252"/>
                  <a:gd name="T3" fmla="*/ 182 h 499"/>
                  <a:gd name="T4" fmla="*/ 252 w 252"/>
                  <a:gd name="T5" fmla="*/ 57 h 499"/>
                  <a:gd name="T6" fmla="*/ 170 w 252"/>
                  <a:gd name="T7" fmla="*/ 91 h 499"/>
                  <a:gd name="T8" fmla="*/ 179 w 252"/>
                  <a:gd name="T9" fmla="*/ 42 h 499"/>
                  <a:gd name="T10" fmla="*/ 145 w 252"/>
                  <a:gd name="T11" fmla="*/ 2 h 499"/>
                  <a:gd name="T12" fmla="*/ 109 w 252"/>
                  <a:gd name="T13" fmla="*/ 56 h 499"/>
                  <a:gd name="T14" fmla="*/ 129 w 252"/>
                  <a:gd name="T15" fmla="*/ 108 h 499"/>
                  <a:gd name="T16" fmla="*/ 0 w 252"/>
                  <a:gd name="T17" fmla="*/ 162 h 499"/>
                  <a:gd name="T18" fmla="*/ 0 w 252"/>
                  <a:gd name="T19" fmla="*/ 499 h 499"/>
                  <a:gd name="T20" fmla="*/ 252 w 252"/>
                  <a:gd name="T21" fmla="*/ 350 h 499"/>
                  <a:gd name="T22" fmla="*/ 252 w 252"/>
                  <a:gd name="T23" fmla="*/ 239 h 499"/>
                  <a:gd name="T24" fmla="*/ 187 w 252"/>
                  <a:gd name="T25" fmla="*/ 221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99">
                    <a:moveTo>
                      <a:pt x="187" y="221"/>
                    </a:moveTo>
                    <a:cubicBezTo>
                      <a:pt x="206" y="174"/>
                      <a:pt x="240" y="179"/>
                      <a:pt x="252" y="182"/>
                    </a:cubicBezTo>
                    <a:cubicBezTo>
                      <a:pt x="252" y="57"/>
                      <a:pt x="252" y="57"/>
                      <a:pt x="252" y="57"/>
                    </a:cubicBezTo>
                    <a:cubicBezTo>
                      <a:pt x="170" y="91"/>
                      <a:pt x="170" y="91"/>
                      <a:pt x="170" y="91"/>
                    </a:cubicBezTo>
                    <a:cubicBezTo>
                      <a:pt x="173" y="81"/>
                      <a:pt x="180" y="56"/>
                      <a:pt x="179" y="42"/>
                    </a:cubicBezTo>
                    <a:cubicBezTo>
                      <a:pt x="179" y="23"/>
                      <a:pt x="179" y="0"/>
                      <a:pt x="145" y="2"/>
                    </a:cubicBezTo>
                    <a:cubicBezTo>
                      <a:pt x="114" y="4"/>
                      <a:pt x="108" y="40"/>
                      <a:pt x="109" y="56"/>
                    </a:cubicBezTo>
                    <a:cubicBezTo>
                      <a:pt x="110" y="74"/>
                      <a:pt x="123" y="98"/>
                      <a:pt x="129" y="108"/>
                    </a:cubicBezTo>
                    <a:cubicBezTo>
                      <a:pt x="0" y="162"/>
                      <a:pt x="0" y="162"/>
                      <a:pt x="0" y="162"/>
                    </a:cubicBezTo>
                    <a:cubicBezTo>
                      <a:pt x="0" y="499"/>
                      <a:pt x="0" y="499"/>
                      <a:pt x="0" y="499"/>
                    </a:cubicBezTo>
                    <a:cubicBezTo>
                      <a:pt x="252" y="350"/>
                      <a:pt x="252" y="350"/>
                      <a:pt x="252" y="350"/>
                    </a:cubicBezTo>
                    <a:cubicBezTo>
                      <a:pt x="252" y="239"/>
                      <a:pt x="252" y="239"/>
                      <a:pt x="252" y="239"/>
                    </a:cubicBezTo>
                    <a:cubicBezTo>
                      <a:pt x="227" y="290"/>
                      <a:pt x="167" y="272"/>
                      <a:pt x="187" y="221"/>
                    </a:cubicBezTo>
                    <a:close/>
                  </a:path>
                </a:pathLst>
              </a:custGeom>
              <a:gradFill rotWithShape="1">
                <a:gsLst>
                  <a:gs pos="0">
                    <a:srgbClr val="EAEAEA"/>
                  </a:gs>
                  <a:gs pos="100000">
                    <a:srgbClr val="B2B2B2"/>
                  </a:gs>
                </a:gsLst>
                <a:lin ang="2700000" scaled="1"/>
              </a:gradFill>
              <a:ln>
                <a:noFill/>
              </a:ln>
              <a:effectLst/>
              <a:extLs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zh-CN" altLang="en-US" sz="1600" b="1" kern="0" dirty="0">
                  <a:solidFill>
                    <a:sysClr val="windowText" lastClr="000000"/>
                  </a:solidFill>
                  <a:latin typeface="微软雅黑" panose="020B0503020204020204" pitchFamily="34" charset="-122"/>
                  <a:ea typeface="微软雅黑" panose="020B0503020204020204" pitchFamily="34" charset="-122"/>
                </a:endParaRPr>
              </a:p>
            </p:txBody>
          </p:sp>
          <p:sp>
            <p:nvSpPr>
              <p:cNvPr id="23" name="Freeform 8"/>
              <p:cNvSpPr/>
              <p:nvPr/>
            </p:nvSpPr>
            <p:spPr bwMode="auto">
              <a:xfrm rot="-20700000">
                <a:off x="1028700" y="1744663"/>
                <a:ext cx="763588" cy="234950"/>
              </a:xfrm>
              <a:custGeom>
                <a:avLst/>
                <a:gdLst>
                  <a:gd name="T0" fmla="*/ 382 w 382"/>
                  <a:gd name="T1" fmla="*/ 117 h 117"/>
                  <a:gd name="T2" fmla="*/ 0 w 382"/>
                  <a:gd name="T3" fmla="*/ 0 h 117"/>
                  <a:gd name="T4" fmla="*/ 378 w 382"/>
                  <a:gd name="T5" fmla="*/ 117 h 117"/>
                  <a:gd name="T6" fmla="*/ 382 w 382"/>
                  <a:gd name="T7" fmla="*/ 117 h 117"/>
                </a:gdLst>
                <a:ahLst/>
                <a:cxnLst>
                  <a:cxn ang="0">
                    <a:pos x="T0" y="T1"/>
                  </a:cxn>
                  <a:cxn ang="0">
                    <a:pos x="T2" y="T3"/>
                  </a:cxn>
                  <a:cxn ang="0">
                    <a:pos x="T4" y="T5"/>
                  </a:cxn>
                  <a:cxn ang="0">
                    <a:pos x="T6" y="T7"/>
                  </a:cxn>
                </a:cxnLst>
                <a:rect l="0" t="0" r="r" b="b"/>
                <a:pathLst>
                  <a:path w="382" h="117">
                    <a:moveTo>
                      <a:pt x="382" y="117"/>
                    </a:moveTo>
                    <a:lnTo>
                      <a:pt x="0" y="0"/>
                    </a:lnTo>
                    <a:lnTo>
                      <a:pt x="378" y="117"/>
                    </a:lnTo>
                    <a:lnTo>
                      <a:pt x="382" y="117"/>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sz="1600" b="1" kern="0" dirty="0">
                  <a:solidFill>
                    <a:sysClr val="windowText" lastClr="000000"/>
                  </a:solidFill>
                  <a:latin typeface="微软雅黑" panose="020B0503020204020204" pitchFamily="34" charset="-122"/>
                  <a:ea typeface="微软雅黑" panose="020B0503020204020204" pitchFamily="34" charset="-122"/>
                </a:endParaRPr>
              </a:p>
            </p:txBody>
          </p:sp>
          <p:sp>
            <p:nvSpPr>
              <p:cNvPr id="24" name="Freeform 9"/>
              <p:cNvSpPr/>
              <p:nvPr/>
            </p:nvSpPr>
            <p:spPr bwMode="auto">
              <a:xfrm rot="-20700000">
                <a:off x="1695450" y="2190750"/>
                <a:ext cx="939800" cy="295275"/>
              </a:xfrm>
              <a:custGeom>
                <a:avLst/>
                <a:gdLst>
                  <a:gd name="T0" fmla="*/ 0 w 470"/>
                  <a:gd name="T1" fmla="*/ 0 h 148"/>
                  <a:gd name="T2" fmla="*/ 0 w 470"/>
                  <a:gd name="T3" fmla="*/ 2 h 148"/>
                  <a:gd name="T4" fmla="*/ 470 w 470"/>
                  <a:gd name="T5" fmla="*/ 148 h 148"/>
                  <a:gd name="T6" fmla="*/ 0 w 470"/>
                  <a:gd name="T7" fmla="*/ 0 h 148"/>
                </a:gdLst>
                <a:ahLst/>
                <a:cxnLst>
                  <a:cxn ang="0">
                    <a:pos x="T0" y="T1"/>
                  </a:cxn>
                  <a:cxn ang="0">
                    <a:pos x="T2" y="T3"/>
                  </a:cxn>
                  <a:cxn ang="0">
                    <a:pos x="T4" y="T5"/>
                  </a:cxn>
                  <a:cxn ang="0">
                    <a:pos x="T6" y="T7"/>
                  </a:cxn>
                </a:cxnLst>
                <a:rect l="0" t="0" r="r" b="b"/>
                <a:pathLst>
                  <a:path w="470" h="148">
                    <a:moveTo>
                      <a:pt x="0" y="0"/>
                    </a:moveTo>
                    <a:lnTo>
                      <a:pt x="0" y="2"/>
                    </a:lnTo>
                    <a:lnTo>
                      <a:pt x="470" y="14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sz="1600" b="1" kern="0" dirty="0">
                  <a:solidFill>
                    <a:sysClr val="windowText" lastClr="000000"/>
                  </a:solidFill>
                  <a:latin typeface="微软雅黑" panose="020B0503020204020204" pitchFamily="34" charset="-122"/>
                  <a:ea typeface="微软雅黑" panose="020B0503020204020204" pitchFamily="34" charset="-122"/>
                </a:endParaRPr>
              </a:p>
            </p:txBody>
          </p:sp>
          <p:sp>
            <p:nvSpPr>
              <p:cNvPr id="25" name="Freeform 10"/>
              <p:cNvSpPr/>
              <p:nvPr/>
            </p:nvSpPr>
            <p:spPr bwMode="auto">
              <a:xfrm rot="-20700000">
                <a:off x="2730500" y="2154238"/>
                <a:ext cx="1746250" cy="404812"/>
              </a:xfrm>
              <a:custGeom>
                <a:avLst/>
                <a:gdLst>
                  <a:gd name="T0" fmla="*/ 188 w 437"/>
                  <a:gd name="T1" fmla="*/ 33 h 101"/>
                  <a:gd name="T2" fmla="*/ 111 w 437"/>
                  <a:gd name="T3" fmla="*/ 20 h 101"/>
                  <a:gd name="T4" fmla="*/ 0 w 437"/>
                  <a:gd name="T5" fmla="*/ 46 h 101"/>
                  <a:gd name="T6" fmla="*/ 80 w 437"/>
                  <a:gd name="T7" fmla="*/ 64 h 101"/>
                  <a:gd name="T8" fmla="*/ 57 w 437"/>
                  <a:gd name="T9" fmla="*/ 84 h 101"/>
                  <a:gd name="T10" fmla="*/ 119 w 437"/>
                  <a:gd name="T11" fmla="*/ 73 h 101"/>
                  <a:gd name="T12" fmla="*/ 239 w 437"/>
                  <a:gd name="T13" fmla="*/ 101 h 101"/>
                  <a:gd name="T14" fmla="*/ 239 w 437"/>
                  <a:gd name="T15" fmla="*/ 101 h 101"/>
                  <a:gd name="T16" fmla="*/ 437 w 437"/>
                  <a:gd name="T17" fmla="*/ 42 h 101"/>
                  <a:gd name="T18" fmla="*/ 202 w 437"/>
                  <a:gd name="T19" fmla="*/ 0 h 101"/>
                  <a:gd name="T20" fmla="*/ 154 w 437"/>
                  <a:gd name="T21" fmla="*/ 11 h 101"/>
                  <a:gd name="T22" fmla="*/ 188 w 437"/>
                  <a:gd name="T23" fmla="*/ 3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7" h="101">
                    <a:moveTo>
                      <a:pt x="188" y="33"/>
                    </a:moveTo>
                    <a:cubicBezTo>
                      <a:pt x="164" y="45"/>
                      <a:pt x="122" y="35"/>
                      <a:pt x="111" y="20"/>
                    </a:cubicBezTo>
                    <a:cubicBezTo>
                      <a:pt x="0" y="46"/>
                      <a:pt x="0" y="46"/>
                      <a:pt x="0" y="46"/>
                    </a:cubicBezTo>
                    <a:cubicBezTo>
                      <a:pt x="80" y="64"/>
                      <a:pt x="80" y="64"/>
                      <a:pt x="80" y="64"/>
                    </a:cubicBezTo>
                    <a:cubicBezTo>
                      <a:pt x="59" y="68"/>
                      <a:pt x="29" y="76"/>
                      <a:pt x="57" y="84"/>
                    </a:cubicBezTo>
                    <a:cubicBezTo>
                      <a:pt x="86" y="92"/>
                      <a:pt x="107" y="82"/>
                      <a:pt x="119" y="73"/>
                    </a:cubicBezTo>
                    <a:cubicBezTo>
                      <a:pt x="239" y="101"/>
                      <a:pt x="239" y="101"/>
                      <a:pt x="239" y="101"/>
                    </a:cubicBezTo>
                    <a:cubicBezTo>
                      <a:pt x="239" y="101"/>
                      <a:pt x="239" y="101"/>
                      <a:pt x="239" y="101"/>
                    </a:cubicBezTo>
                    <a:cubicBezTo>
                      <a:pt x="437" y="42"/>
                      <a:pt x="437" y="42"/>
                      <a:pt x="437" y="42"/>
                    </a:cubicBezTo>
                    <a:cubicBezTo>
                      <a:pt x="202" y="0"/>
                      <a:pt x="202" y="0"/>
                      <a:pt x="202" y="0"/>
                    </a:cubicBezTo>
                    <a:cubicBezTo>
                      <a:pt x="154" y="11"/>
                      <a:pt x="154" y="11"/>
                      <a:pt x="154" y="11"/>
                    </a:cubicBezTo>
                    <a:cubicBezTo>
                      <a:pt x="176" y="15"/>
                      <a:pt x="208" y="23"/>
                      <a:pt x="188" y="33"/>
                    </a:cubicBezTo>
                    <a:close/>
                  </a:path>
                </a:pathLst>
              </a:custGeom>
              <a:gradFill rotWithShape="1">
                <a:gsLst>
                  <a:gs pos="0">
                    <a:srgbClr val="EAEAEA"/>
                  </a:gs>
                  <a:gs pos="100000">
                    <a:srgbClr val="C0C0C0"/>
                  </a:gs>
                </a:gsLst>
                <a:lin ang="2700000" scaled="1"/>
              </a:gradFill>
              <a:ln>
                <a:noFill/>
              </a:ln>
              <a:effectLst/>
              <a:extLs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zh-CN" altLang="en-US" sz="1600" b="1" kern="0" dirty="0">
                  <a:solidFill>
                    <a:sysClr val="windowText" lastClr="000000"/>
                  </a:solidFill>
                  <a:latin typeface="微软雅黑" panose="020B0503020204020204" pitchFamily="34" charset="-122"/>
                  <a:ea typeface="微软雅黑" panose="020B0503020204020204" pitchFamily="34" charset="-122"/>
                </a:endParaRPr>
              </a:p>
            </p:txBody>
          </p:sp>
          <p:sp>
            <p:nvSpPr>
              <p:cNvPr id="26" name="Freeform 11"/>
              <p:cNvSpPr/>
              <p:nvPr/>
            </p:nvSpPr>
            <p:spPr bwMode="auto">
              <a:xfrm rot="-20700000">
                <a:off x="1035050" y="1700213"/>
                <a:ext cx="1754188" cy="409575"/>
              </a:xfrm>
              <a:custGeom>
                <a:avLst/>
                <a:gdLst>
                  <a:gd name="T0" fmla="*/ 340 w 439"/>
                  <a:gd name="T1" fmla="*/ 23 h 102"/>
                  <a:gd name="T2" fmla="*/ 365 w 439"/>
                  <a:gd name="T3" fmla="*/ 9 h 102"/>
                  <a:gd name="T4" fmla="*/ 308 w 439"/>
                  <a:gd name="T5" fmla="*/ 15 h 102"/>
                  <a:gd name="T6" fmla="*/ 255 w 439"/>
                  <a:gd name="T7" fmla="*/ 3 h 102"/>
                  <a:gd name="T8" fmla="*/ 0 w 439"/>
                  <a:gd name="T9" fmla="*/ 44 h 102"/>
                  <a:gd name="T10" fmla="*/ 191 w 439"/>
                  <a:gd name="T11" fmla="*/ 102 h 102"/>
                  <a:gd name="T12" fmla="*/ 308 w 439"/>
                  <a:gd name="T13" fmla="*/ 75 h 102"/>
                  <a:gd name="T14" fmla="*/ 273 w 439"/>
                  <a:gd name="T15" fmla="*/ 50 h 102"/>
                  <a:gd name="T16" fmla="*/ 343 w 439"/>
                  <a:gd name="T17" fmla="*/ 67 h 102"/>
                  <a:gd name="T18" fmla="*/ 439 w 439"/>
                  <a:gd name="T19" fmla="*/ 46 h 102"/>
                  <a:gd name="T20" fmla="*/ 340 w 439"/>
                  <a:gd name="T21" fmla="*/ 23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9" h="102">
                    <a:moveTo>
                      <a:pt x="340" y="23"/>
                    </a:moveTo>
                    <a:cubicBezTo>
                      <a:pt x="354" y="20"/>
                      <a:pt x="373" y="14"/>
                      <a:pt x="365" y="9"/>
                    </a:cubicBezTo>
                    <a:cubicBezTo>
                      <a:pt x="349" y="0"/>
                      <a:pt x="319" y="11"/>
                      <a:pt x="308" y="15"/>
                    </a:cubicBezTo>
                    <a:cubicBezTo>
                      <a:pt x="255" y="3"/>
                      <a:pt x="255" y="3"/>
                      <a:pt x="255" y="3"/>
                    </a:cubicBezTo>
                    <a:cubicBezTo>
                      <a:pt x="0" y="44"/>
                      <a:pt x="0" y="44"/>
                      <a:pt x="0" y="44"/>
                    </a:cubicBezTo>
                    <a:cubicBezTo>
                      <a:pt x="191" y="102"/>
                      <a:pt x="191" y="102"/>
                      <a:pt x="191" y="102"/>
                    </a:cubicBezTo>
                    <a:cubicBezTo>
                      <a:pt x="308" y="75"/>
                      <a:pt x="308" y="75"/>
                      <a:pt x="308" y="75"/>
                    </a:cubicBezTo>
                    <a:cubicBezTo>
                      <a:pt x="284" y="72"/>
                      <a:pt x="241" y="63"/>
                      <a:pt x="273" y="50"/>
                    </a:cubicBezTo>
                    <a:cubicBezTo>
                      <a:pt x="309" y="37"/>
                      <a:pt x="333" y="57"/>
                      <a:pt x="343" y="67"/>
                    </a:cubicBezTo>
                    <a:cubicBezTo>
                      <a:pt x="439" y="46"/>
                      <a:pt x="439" y="46"/>
                      <a:pt x="439" y="46"/>
                    </a:cubicBezTo>
                    <a:lnTo>
                      <a:pt x="340" y="23"/>
                    </a:lnTo>
                    <a:close/>
                  </a:path>
                </a:pathLst>
              </a:custGeom>
              <a:gradFill rotWithShape="1">
                <a:gsLst>
                  <a:gs pos="0">
                    <a:srgbClr val="EAEAEA"/>
                  </a:gs>
                  <a:gs pos="100000">
                    <a:srgbClr val="C0C0C0"/>
                  </a:gs>
                </a:gsLst>
                <a:lin ang="2700000" scaled="1"/>
              </a:gradFill>
              <a:ln>
                <a:noFill/>
              </a:ln>
              <a:effectLst/>
              <a:extLs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zh-CN" altLang="en-US" sz="1600" b="1" kern="0" dirty="0">
                  <a:solidFill>
                    <a:sysClr val="windowText" lastClr="000000"/>
                  </a:solidFill>
                  <a:latin typeface="微软雅黑" panose="020B0503020204020204" pitchFamily="34" charset="-122"/>
                  <a:ea typeface="微软雅黑" panose="020B0503020204020204" pitchFamily="34" charset="-122"/>
                </a:endParaRPr>
              </a:p>
            </p:txBody>
          </p:sp>
          <p:sp>
            <p:nvSpPr>
              <p:cNvPr id="27" name="Freeform 12"/>
              <p:cNvSpPr/>
              <p:nvPr/>
            </p:nvSpPr>
            <p:spPr bwMode="auto">
              <a:xfrm rot="-20700000">
                <a:off x="2068513" y="1817688"/>
                <a:ext cx="1566862" cy="311150"/>
              </a:xfrm>
              <a:custGeom>
                <a:avLst/>
                <a:gdLst>
                  <a:gd name="T0" fmla="*/ 110 w 392"/>
                  <a:gd name="T1" fmla="*/ 41 h 78"/>
                  <a:gd name="T2" fmla="*/ 85 w 392"/>
                  <a:gd name="T3" fmla="*/ 55 h 78"/>
                  <a:gd name="T4" fmla="*/ 184 w 392"/>
                  <a:gd name="T5" fmla="*/ 78 h 78"/>
                  <a:gd name="T6" fmla="*/ 295 w 392"/>
                  <a:gd name="T7" fmla="*/ 52 h 78"/>
                  <a:gd name="T8" fmla="*/ 372 w 392"/>
                  <a:gd name="T9" fmla="*/ 65 h 78"/>
                  <a:gd name="T10" fmla="*/ 338 w 392"/>
                  <a:gd name="T11" fmla="*/ 43 h 78"/>
                  <a:gd name="T12" fmla="*/ 386 w 392"/>
                  <a:gd name="T13" fmla="*/ 32 h 78"/>
                  <a:gd name="T14" fmla="*/ 212 w 392"/>
                  <a:gd name="T15" fmla="*/ 0 h 78"/>
                  <a:gd name="T16" fmla="*/ 0 w 392"/>
                  <a:gd name="T17" fmla="*/ 35 h 78"/>
                  <a:gd name="T18" fmla="*/ 53 w 392"/>
                  <a:gd name="T19" fmla="*/ 47 h 78"/>
                  <a:gd name="T20" fmla="*/ 110 w 392"/>
                  <a:gd name="T21" fmla="*/ 4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78">
                    <a:moveTo>
                      <a:pt x="110" y="41"/>
                    </a:moveTo>
                    <a:cubicBezTo>
                      <a:pt x="118" y="46"/>
                      <a:pt x="99" y="52"/>
                      <a:pt x="85" y="55"/>
                    </a:cubicBezTo>
                    <a:cubicBezTo>
                      <a:pt x="184" y="78"/>
                      <a:pt x="184" y="78"/>
                      <a:pt x="184" y="78"/>
                    </a:cubicBezTo>
                    <a:cubicBezTo>
                      <a:pt x="295" y="52"/>
                      <a:pt x="295" y="52"/>
                      <a:pt x="295" y="52"/>
                    </a:cubicBezTo>
                    <a:cubicBezTo>
                      <a:pt x="306" y="67"/>
                      <a:pt x="348" y="77"/>
                      <a:pt x="372" y="65"/>
                    </a:cubicBezTo>
                    <a:cubicBezTo>
                      <a:pt x="392" y="55"/>
                      <a:pt x="360" y="47"/>
                      <a:pt x="338" y="43"/>
                    </a:cubicBezTo>
                    <a:cubicBezTo>
                      <a:pt x="386" y="32"/>
                      <a:pt x="386" y="32"/>
                      <a:pt x="386" y="32"/>
                    </a:cubicBezTo>
                    <a:cubicBezTo>
                      <a:pt x="212" y="0"/>
                      <a:pt x="212" y="0"/>
                      <a:pt x="212" y="0"/>
                    </a:cubicBezTo>
                    <a:cubicBezTo>
                      <a:pt x="0" y="35"/>
                      <a:pt x="0" y="35"/>
                      <a:pt x="0" y="35"/>
                    </a:cubicBezTo>
                    <a:cubicBezTo>
                      <a:pt x="53" y="47"/>
                      <a:pt x="53" y="47"/>
                      <a:pt x="53" y="47"/>
                    </a:cubicBezTo>
                    <a:cubicBezTo>
                      <a:pt x="64" y="43"/>
                      <a:pt x="94" y="32"/>
                      <a:pt x="110" y="41"/>
                    </a:cubicBezTo>
                    <a:close/>
                  </a:path>
                </a:pathLst>
              </a:custGeom>
              <a:gradFill rotWithShape="1">
                <a:gsLst>
                  <a:gs pos="0">
                    <a:srgbClr val="EAEAEA"/>
                  </a:gs>
                  <a:gs pos="100000">
                    <a:srgbClr val="C0C0C0"/>
                  </a:gs>
                </a:gsLst>
                <a:lin ang="2700000" scaled="1"/>
              </a:gradFill>
              <a:ln>
                <a:noFill/>
              </a:ln>
              <a:effectLst/>
              <a:extLs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zh-CN" altLang="en-US" sz="1600" b="1" kern="0" dirty="0">
                  <a:solidFill>
                    <a:sysClr val="windowText" lastClr="000000"/>
                  </a:solidFill>
                  <a:latin typeface="微软雅黑" panose="020B0503020204020204" pitchFamily="34" charset="-122"/>
                  <a:ea typeface="微软雅黑" panose="020B0503020204020204" pitchFamily="34" charset="-122"/>
                </a:endParaRPr>
              </a:p>
            </p:txBody>
          </p:sp>
          <p:sp>
            <p:nvSpPr>
              <p:cNvPr id="28" name="Freeform 13"/>
              <p:cNvSpPr/>
              <p:nvPr/>
            </p:nvSpPr>
            <p:spPr bwMode="auto">
              <a:xfrm rot="-20700000">
                <a:off x="1711325" y="2063750"/>
                <a:ext cx="1946275" cy="557213"/>
              </a:xfrm>
              <a:custGeom>
                <a:avLst/>
                <a:gdLst>
                  <a:gd name="T0" fmla="*/ 235 w 487"/>
                  <a:gd name="T1" fmla="*/ 139 h 139"/>
                  <a:gd name="T2" fmla="*/ 487 w 487"/>
                  <a:gd name="T3" fmla="*/ 64 h 139"/>
                  <a:gd name="T4" fmla="*/ 367 w 487"/>
                  <a:gd name="T5" fmla="*/ 36 h 139"/>
                  <a:gd name="T6" fmla="*/ 305 w 487"/>
                  <a:gd name="T7" fmla="*/ 47 h 139"/>
                  <a:gd name="T8" fmla="*/ 328 w 487"/>
                  <a:gd name="T9" fmla="*/ 27 h 139"/>
                  <a:gd name="T10" fmla="*/ 248 w 487"/>
                  <a:gd name="T11" fmla="*/ 9 h 139"/>
                  <a:gd name="T12" fmla="*/ 152 w 487"/>
                  <a:gd name="T13" fmla="*/ 30 h 139"/>
                  <a:gd name="T14" fmla="*/ 82 w 487"/>
                  <a:gd name="T15" fmla="*/ 13 h 139"/>
                  <a:gd name="T16" fmla="*/ 117 w 487"/>
                  <a:gd name="T17" fmla="*/ 38 h 139"/>
                  <a:gd name="T18" fmla="*/ 0 w 487"/>
                  <a:gd name="T19" fmla="*/ 65 h 139"/>
                  <a:gd name="T20" fmla="*/ 235 w 487"/>
                  <a:gd name="T21" fmla="*/ 13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7" h="139">
                    <a:moveTo>
                      <a:pt x="235" y="139"/>
                    </a:moveTo>
                    <a:cubicBezTo>
                      <a:pt x="487" y="64"/>
                      <a:pt x="487" y="64"/>
                      <a:pt x="487" y="64"/>
                    </a:cubicBezTo>
                    <a:cubicBezTo>
                      <a:pt x="367" y="36"/>
                      <a:pt x="367" y="36"/>
                      <a:pt x="367" y="36"/>
                    </a:cubicBezTo>
                    <a:cubicBezTo>
                      <a:pt x="355" y="45"/>
                      <a:pt x="334" y="55"/>
                      <a:pt x="305" y="47"/>
                    </a:cubicBezTo>
                    <a:cubicBezTo>
                      <a:pt x="277" y="39"/>
                      <a:pt x="307" y="31"/>
                      <a:pt x="328" y="27"/>
                    </a:cubicBezTo>
                    <a:cubicBezTo>
                      <a:pt x="248" y="9"/>
                      <a:pt x="248" y="9"/>
                      <a:pt x="248" y="9"/>
                    </a:cubicBezTo>
                    <a:cubicBezTo>
                      <a:pt x="152" y="30"/>
                      <a:pt x="152" y="30"/>
                      <a:pt x="152" y="30"/>
                    </a:cubicBezTo>
                    <a:cubicBezTo>
                      <a:pt x="142" y="20"/>
                      <a:pt x="118" y="0"/>
                      <a:pt x="82" y="13"/>
                    </a:cubicBezTo>
                    <a:cubicBezTo>
                      <a:pt x="50" y="26"/>
                      <a:pt x="93" y="35"/>
                      <a:pt x="117" y="38"/>
                    </a:cubicBezTo>
                    <a:cubicBezTo>
                      <a:pt x="0" y="65"/>
                      <a:pt x="0" y="65"/>
                      <a:pt x="0" y="65"/>
                    </a:cubicBezTo>
                    <a:lnTo>
                      <a:pt x="235" y="139"/>
                    </a:lnTo>
                    <a:close/>
                  </a:path>
                </a:pathLst>
              </a:custGeom>
              <a:solidFill>
                <a:srgbClr val="C00000"/>
              </a:solidFill>
              <a:ln>
                <a:noFill/>
              </a:ln>
              <a:effectLst/>
            </p:spPr>
            <p:txBody>
              <a:bodyPr/>
              <a:lstStyle/>
              <a:p>
                <a:pPr>
                  <a:defRPr/>
                </a:pPr>
                <a:endParaRPr lang="zh-CN" altLang="en-US" sz="1600" b="1" kern="0" dirty="0">
                  <a:solidFill>
                    <a:sysClr val="windowText" lastClr="000000"/>
                  </a:solidFill>
                  <a:latin typeface="微软雅黑" panose="020B0503020204020204" pitchFamily="34" charset="-122"/>
                  <a:ea typeface="微软雅黑" panose="020B0503020204020204" pitchFamily="34" charset="-122"/>
                </a:endParaRPr>
              </a:p>
            </p:txBody>
          </p:sp>
          <p:sp>
            <p:nvSpPr>
              <p:cNvPr id="29" name="Freeform 14"/>
              <p:cNvSpPr/>
              <p:nvPr/>
            </p:nvSpPr>
            <p:spPr bwMode="auto">
              <a:xfrm rot="-20700000">
                <a:off x="1028700" y="1743075"/>
                <a:ext cx="755650" cy="234950"/>
              </a:xfrm>
              <a:custGeom>
                <a:avLst/>
                <a:gdLst>
                  <a:gd name="T0" fmla="*/ 378 w 378"/>
                  <a:gd name="T1" fmla="*/ 117 h 117"/>
                  <a:gd name="T2" fmla="*/ 0 w 378"/>
                  <a:gd name="T3" fmla="*/ 0 h 117"/>
                  <a:gd name="T4" fmla="*/ 378 w 378"/>
                  <a:gd name="T5" fmla="*/ 117 h 117"/>
                  <a:gd name="T6" fmla="*/ 378 w 378"/>
                  <a:gd name="T7" fmla="*/ 117 h 117"/>
                </a:gdLst>
                <a:ahLst/>
                <a:cxnLst>
                  <a:cxn ang="0">
                    <a:pos x="T0" y="T1"/>
                  </a:cxn>
                  <a:cxn ang="0">
                    <a:pos x="T2" y="T3"/>
                  </a:cxn>
                  <a:cxn ang="0">
                    <a:pos x="T4" y="T5"/>
                  </a:cxn>
                  <a:cxn ang="0">
                    <a:pos x="T6" y="T7"/>
                  </a:cxn>
                </a:cxnLst>
                <a:rect l="0" t="0" r="r" b="b"/>
                <a:pathLst>
                  <a:path w="378" h="117">
                    <a:moveTo>
                      <a:pt x="378" y="117"/>
                    </a:moveTo>
                    <a:lnTo>
                      <a:pt x="0" y="0"/>
                    </a:lnTo>
                    <a:lnTo>
                      <a:pt x="378" y="117"/>
                    </a:lnTo>
                    <a:lnTo>
                      <a:pt x="378" y="117"/>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sz="1600" b="1" kern="0" dirty="0">
                  <a:solidFill>
                    <a:sysClr val="windowText" lastClr="000000"/>
                  </a:solidFill>
                  <a:latin typeface="微软雅黑" panose="020B0503020204020204" pitchFamily="34" charset="-122"/>
                  <a:ea typeface="微软雅黑" panose="020B0503020204020204" pitchFamily="34" charset="-122"/>
                </a:endParaRPr>
              </a:p>
            </p:txBody>
          </p:sp>
          <p:sp>
            <p:nvSpPr>
              <p:cNvPr id="30" name="Freeform 15"/>
              <p:cNvSpPr/>
              <p:nvPr/>
            </p:nvSpPr>
            <p:spPr bwMode="auto">
              <a:xfrm rot="-20700000">
                <a:off x="871538" y="1760538"/>
                <a:ext cx="1047750" cy="1417637"/>
              </a:xfrm>
              <a:custGeom>
                <a:avLst/>
                <a:gdLst>
                  <a:gd name="T0" fmla="*/ 82 w 262"/>
                  <a:gd name="T1" fmla="*/ 218 h 354"/>
                  <a:gd name="T2" fmla="*/ 102 w 262"/>
                  <a:gd name="T3" fmla="*/ 314 h 354"/>
                  <a:gd name="T4" fmla="*/ 191 w 262"/>
                  <a:gd name="T5" fmla="*/ 354 h 354"/>
                  <a:gd name="T6" fmla="*/ 191 w 262"/>
                  <a:gd name="T7" fmla="*/ 233 h 354"/>
                  <a:gd name="T8" fmla="*/ 262 w 262"/>
                  <a:gd name="T9" fmla="*/ 223 h 354"/>
                  <a:gd name="T10" fmla="*/ 191 w 262"/>
                  <a:gd name="T11" fmla="*/ 178 h 354"/>
                  <a:gd name="T12" fmla="*/ 191 w 262"/>
                  <a:gd name="T13" fmla="*/ 59 h 354"/>
                  <a:gd name="T14" fmla="*/ 0 w 262"/>
                  <a:gd name="T15" fmla="*/ 0 h 354"/>
                  <a:gd name="T16" fmla="*/ 0 w 262"/>
                  <a:gd name="T17" fmla="*/ 268 h 354"/>
                  <a:gd name="T18" fmla="*/ 66 w 262"/>
                  <a:gd name="T19" fmla="*/ 298 h 354"/>
                  <a:gd name="T20" fmla="*/ 82 w 262"/>
                  <a:gd name="T21" fmla="*/ 21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2" h="354">
                    <a:moveTo>
                      <a:pt x="82" y="218"/>
                    </a:moveTo>
                    <a:cubicBezTo>
                      <a:pt x="120" y="210"/>
                      <a:pt x="118" y="288"/>
                      <a:pt x="102" y="314"/>
                    </a:cubicBezTo>
                    <a:cubicBezTo>
                      <a:pt x="191" y="354"/>
                      <a:pt x="191" y="354"/>
                      <a:pt x="191" y="354"/>
                    </a:cubicBezTo>
                    <a:cubicBezTo>
                      <a:pt x="191" y="233"/>
                      <a:pt x="191" y="233"/>
                      <a:pt x="191" y="233"/>
                    </a:cubicBezTo>
                    <a:cubicBezTo>
                      <a:pt x="218" y="251"/>
                      <a:pt x="262" y="270"/>
                      <a:pt x="262" y="223"/>
                    </a:cubicBezTo>
                    <a:cubicBezTo>
                      <a:pt x="262" y="166"/>
                      <a:pt x="214" y="172"/>
                      <a:pt x="191" y="178"/>
                    </a:cubicBezTo>
                    <a:cubicBezTo>
                      <a:pt x="191" y="59"/>
                      <a:pt x="191" y="59"/>
                      <a:pt x="191" y="59"/>
                    </a:cubicBezTo>
                    <a:cubicBezTo>
                      <a:pt x="0" y="0"/>
                      <a:pt x="0" y="0"/>
                      <a:pt x="0" y="0"/>
                    </a:cubicBezTo>
                    <a:cubicBezTo>
                      <a:pt x="0" y="268"/>
                      <a:pt x="0" y="268"/>
                      <a:pt x="0" y="268"/>
                    </a:cubicBezTo>
                    <a:cubicBezTo>
                      <a:pt x="66" y="298"/>
                      <a:pt x="66" y="298"/>
                      <a:pt x="66" y="298"/>
                    </a:cubicBezTo>
                    <a:cubicBezTo>
                      <a:pt x="60" y="277"/>
                      <a:pt x="47" y="226"/>
                      <a:pt x="82" y="218"/>
                    </a:cubicBezTo>
                    <a:close/>
                  </a:path>
                </a:pathLst>
              </a:custGeom>
              <a:gradFill rotWithShape="1">
                <a:gsLst>
                  <a:gs pos="0">
                    <a:srgbClr val="1C1C1C"/>
                  </a:gs>
                  <a:gs pos="100000">
                    <a:srgbClr val="5F5F5F"/>
                  </a:gs>
                </a:gsLst>
                <a:lin ang="2700000" scaled="1"/>
              </a:gradFill>
              <a:ln>
                <a:noFill/>
              </a:ln>
              <a:effectLst/>
              <a:extLs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zh-CN" altLang="en-US" sz="1600" b="1" kern="0" dirty="0">
                  <a:solidFill>
                    <a:sysClr val="windowText" lastClr="000000"/>
                  </a:solidFill>
                  <a:latin typeface="微软雅黑" panose="020B0503020204020204" pitchFamily="34" charset="-122"/>
                  <a:ea typeface="微软雅黑" panose="020B0503020204020204" pitchFamily="34" charset="-122"/>
                </a:endParaRPr>
              </a:p>
            </p:txBody>
          </p:sp>
          <p:sp>
            <p:nvSpPr>
              <p:cNvPr id="31" name="Freeform 16"/>
              <p:cNvSpPr/>
              <p:nvPr/>
            </p:nvSpPr>
            <p:spPr bwMode="auto">
              <a:xfrm rot="-20700000">
                <a:off x="1492250" y="2166938"/>
                <a:ext cx="939800" cy="1849437"/>
              </a:xfrm>
              <a:custGeom>
                <a:avLst/>
                <a:gdLst>
                  <a:gd name="T0" fmla="*/ 0 w 235"/>
                  <a:gd name="T1" fmla="*/ 0 h 462"/>
                  <a:gd name="T2" fmla="*/ 0 w 235"/>
                  <a:gd name="T3" fmla="*/ 119 h 462"/>
                  <a:gd name="T4" fmla="*/ 71 w 235"/>
                  <a:gd name="T5" fmla="*/ 164 h 462"/>
                  <a:gd name="T6" fmla="*/ 0 w 235"/>
                  <a:gd name="T7" fmla="*/ 174 h 462"/>
                  <a:gd name="T8" fmla="*/ 0 w 235"/>
                  <a:gd name="T9" fmla="*/ 295 h 462"/>
                  <a:gd name="T10" fmla="*/ 98 w 235"/>
                  <a:gd name="T11" fmla="*/ 339 h 462"/>
                  <a:gd name="T12" fmla="*/ 117 w 235"/>
                  <a:gd name="T13" fmla="*/ 447 h 462"/>
                  <a:gd name="T14" fmla="*/ 140 w 235"/>
                  <a:gd name="T15" fmla="*/ 358 h 462"/>
                  <a:gd name="T16" fmla="*/ 235 w 235"/>
                  <a:gd name="T17" fmla="*/ 401 h 462"/>
                  <a:gd name="T18" fmla="*/ 235 w 235"/>
                  <a:gd name="T19" fmla="*/ 73 h 462"/>
                  <a:gd name="T20" fmla="*/ 0 w 235"/>
                  <a:gd name="T21"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5" h="462">
                    <a:moveTo>
                      <a:pt x="0" y="0"/>
                    </a:moveTo>
                    <a:cubicBezTo>
                      <a:pt x="0" y="119"/>
                      <a:pt x="0" y="119"/>
                      <a:pt x="0" y="119"/>
                    </a:cubicBezTo>
                    <a:cubicBezTo>
                      <a:pt x="23" y="113"/>
                      <a:pt x="71" y="107"/>
                      <a:pt x="71" y="164"/>
                    </a:cubicBezTo>
                    <a:cubicBezTo>
                      <a:pt x="71" y="211"/>
                      <a:pt x="27" y="192"/>
                      <a:pt x="0" y="174"/>
                    </a:cubicBezTo>
                    <a:cubicBezTo>
                      <a:pt x="0" y="295"/>
                      <a:pt x="0" y="295"/>
                      <a:pt x="0" y="295"/>
                    </a:cubicBezTo>
                    <a:cubicBezTo>
                      <a:pt x="98" y="339"/>
                      <a:pt x="98" y="339"/>
                      <a:pt x="98" y="339"/>
                    </a:cubicBezTo>
                    <a:cubicBezTo>
                      <a:pt x="87" y="365"/>
                      <a:pt x="65" y="430"/>
                      <a:pt x="117" y="447"/>
                    </a:cubicBezTo>
                    <a:cubicBezTo>
                      <a:pt x="161" y="462"/>
                      <a:pt x="151" y="400"/>
                      <a:pt x="140" y="358"/>
                    </a:cubicBezTo>
                    <a:cubicBezTo>
                      <a:pt x="235" y="401"/>
                      <a:pt x="235" y="401"/>
                      <a:pt x="235" y="401"/>
                    </a:cubicBezTo>
                    <a:cubicBezTo>
                      <a:pt x="235" y="73"/>
                      <a:pt x="235" y="73"/>
                      <a:pt x="235" y="73"/>
                    </a:cubicBezTo>
                    <a:lnTo>
                      <a:pt x="0" y="0"/>
                    </a:lnTo>
                    <a:close/>
                  </a:path>
                </a:pathLst>
              </a:custGeom>
              <a:gradFill rotWithShape="1">
                <a:gsLst>
                  <a:gs pos="0">
                    <a:srgbClr val="C00000">
                      <a:lumMod val="50000"/>
                    </a:srgbClr>
                  </a:gs>
                  <a:gs pos="100000">
                    <a:srgbClr val="C00000">
                      <a:lumMod val="75000"/>
                    </a:srgbClr>
                  </a:gs>
                </a:gsLst>
                <a:lin ang="2700000" scaled="1"/>
              </a:gradFill>
              <a:ln>
                <a:noFill/>
              </a:ln>
              <a:effectLst/>
            </p:spPr>
            <p:txBody>
              <a:bodyPr/>
              <a:lstStyle/>
              <a:p>
                <a:pPr>
                  <a:defRPr/>
                </a:pPr>
                <a:endParaRPr lang="zh-CN" altLang="en-US" sz="1600" b="1" kern="0" dirty="0">
                  <a:solidFill>
                    <a:sysClr val="windowText" lastClr="000000"/>
                  </a:solidFill>
                  <a:latin typeface="微软雅黑" panose="020B0503020204020204" pitchFamily="34" charset="-122"/>
                  <a:ea typeface="微软雅黑" panose="020B0503020204020204" pitchFamily="34" charset="-122"/>
                </a:endParaRPr>
              </a:p>
            </p:txBody>
          </p:sp>
          <p:sp>
            <p:nvSpPr>
              <p:cNvPr id="32" name="Freeform 17"/>
              <p:cNvSpPr/>
              <p:nvPr/>
            </p:nvSpPr>
            <p:spPr bwMode="auto">
              <a:xfrm rot="-20700000">
                <a:off x="2427288" y="2459038"/>
                <a:ext cx="1350962" cy="1612900"/>
              </a:xfrm>
              <a:custGeom>
                <a:avLst/>
                <a:gdLst>
                  <a:gd name="T0" fmla="*/ 0 w 338"/>
                  <a:gd name="T1" fmla="*/ 75 h 403"/>
                  <a:gd name="T2" fmla="*/ 0 w 338"/>
                  <a:gd name="T3" fmla="*/ 403 h 403"/>
                  <a:gd name="T4" fmla="*/ 129 w 338"/>
                  <a:gd name="T5" fmla="*/ 349 h 403"/>
                  <a:gd name="T6" fmla="*/ 109 w 338"/>
                  <a:gd name="T7" fmla="*/ 297 h 403"/>
                  <a:gd name="T8" fmla="*/ 145 w 338"/>
                  <a:gd name="T9" fmla="*/ 243 h 403"/>
                  <a:gd name="T10" fmla="*/ 179 w 338"/>
                  <a:gd name="T11" fmla="*/ 283 h 403"/>
                  <a:gd name="T12" fmla="*/ 170 w 338"/>
                  <a:gd name="T13" fmla="*/ 332 h 403"/>
                  <a:gd name="T14" fmla="*/ 252 w 338"/>
                  <a:gd name="T15" fmla="*/ 298 h 403"/>
                  <a:gd name="T16" fmla="*/ 252 w 338"/>
                  <a:gd name="T17" fmla="*/ 170 h 403"/>
                  <a:gd name="T18" fmla="*/ 331 w 338"/>
                  <a:gd name="T19" fmla="*/ 121 h 403"/>
                  <a:gd name="T20" fmla="*/ 252 w 338"/>
                  <a:gd name="T21" fmla="*/ 127 h 403"/>
                  <a:gd name="T22" fmla="*/ 252 w 338"/>
                  <a:gd name="T23" fmla="*/ 0 h 403"/>
                  <a:gd name="T24" fmla="*/ 252 w 338"/>
                  <a:gd name="T25" fmla="*/ 0 h 403"/>
                  <a:gd name="T26" fmla="*/ 0 w 338"/>
                  <a:gd name="T27" fmla="*/ 75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8" h="403">
                    <a:moveTo>
                      <a:pt x="0" y="75"/>
                    </a:moveTo>
                    <a:cubicBezTo>
                      <a:pt x="0" y="403"/>
                      <a:pt x="0" y="403"/>
                      <a:pt x="0" y="403"/>
                    </a:cubicBezTo>
                    <a:cubicBezTo>
                      <a:pt x="129" y="349"/>
                      <a:pt x="129" y="349"/>
                      <a:pt x="129" y="349"/>
                    </a:cubicBezTo>
                    <a:cubicBezTo>
                      <a:pt x="123" y="339"/>
                      <a:pt x="110" y="315"/>
                      <a:pt x="109" y="297"/>
                    </a:cubicBezTo>
                    <a:cubicBezTo>
                      <a:pt x="108" y="281"/>
                      <a:pt x="114" y="245"/>
                      <a:pt x="145" y="243"/>
                    </a:cubicBezTo>
                    <a:cubicBezTo>
                      <a:pt x="179" y="241"/>
                      <a:pt x="179" y="264"/>
                      <a:pt x="179" y="283"/>
                    </a:cubicBezTo>
                    <a:cubicBezTo>
                      <a:pt x="180" y="297"/>
                      <a:pt x="173" y="322"/>
                      <a:pt x="170" y="332"/>
                    </a:cubicBezTo>
                    <a:cubicBezTo>
                      <a:pt x="252" y="298"/>
                      <a:pt x="252" y="298"/>
                      <a:pt x="252" y="298"/>
                    </a:cubicBezTo>
                    <a:cubicBezTo>
                      <a:pt x="252" y="170"/>
                      <a:pt x="252" y="170"/>
                      <a:pt x="252" y="170"/>
                    </a:cubicBezTo>
                    <a:cubicBezTo>
                      <a:pt x="281" y="173"/>
                      <a:pt x="338" y="175"/>
                      <a:pt x="331" y="121"/>
                    </a:cubicBezTo>
                    <a:cubicBezTo>
                      <a:pt x="325" y="74"/>
                      <a:pt x="275" y="109"/>
                      <a:pt x="252" y="127"/>
                    </a:cubicBezTo>
                    <a:cubicBezTo>
                      <a:pt x="252" y="0"/>
                      <a:pt x="252" y="0"/>
                      <a:pt x="252" y="0"/>
                    </a:cubicBezTo>
                    <a:cubicBezTo>
                      <a:pt x="252" y="0"/>
                      <a:pt x="252" y="0"/>
                      <a:pt x="252" y="0"/>
                    </a:cubicBezTo>
                    <a:lnTo>
                      <a:pt x="0" y="75"/>
                    </a:lnTo>
                    <a:close/>
                  </a:path>
                </a:pathLst>
              </a:custGeom>
              <a:solidFill>
                <a:srgbClr val="C00000"/>
              </a:solidFill>
              <a:ln>
                <a:noFill/>
              </a:ln>
              <a:effectLst/>
            </p:spPr>
            <p:txBody>
              <a:bodyPr/>
              <a:lstStyle/>
              <a:p>
                <a:pPr>
                  <a:defRPr/>
                </a:pPr>
                <a:endParaRPr lang="zh-CN" altLang="en-US" sz="1600" b="1" kern="0" dirty="0">
                  <a:solidFill>
                    <a:sysClr val="windowText" lastClr="000000"/>
                  </a:solidFill>
                  <a:latin typeface="微软雅黑" panose="020B0503020204020204" pitchFamily="34" charset="-122"/>
                  <a:ea typeface="微软雅黑" panose="020B0503020204020204" pitchFamily="34" charset="-122"/>
                </a:endParaRPr>
              </a:p>
            </p:txBody>
          </p:sp>
          <p:sp>
            <p:nvSpPr>
              <p:cNvPr id="33" name="Freeform 18"/>
              <p:cNvSpPr/>
              <p:nvPr/>
            </p:nvSpPr>
            <p:spPr bwMode="auto">
              <a:xfrm rot="-20700000">
                <a:off x="2865438" y="3436938"/>
                <a:ext cx="1135062" cy="1504950"/>
              </a:xfrm>
              <a:custGeom>
                <a:avLst/>
                <a:gdLst>
                  <a:gd name="T0" fmla="*/ 199 w 284"/>
                  <a:gd name="T1" fmla="*/ 126 h 376"/>
                  <a:gd name="T2" fmla="*/ 180 w 284"/>
                  <a:gd name="T3" fmla="*/ 44 h 376"/>
                  <a:gd name="T4" fmla="*/ 85 w 284"/>
                  <a:gd name="T5" fmla="*/ 83 h 376"/>
                  <a:gd name="T6" fmla="*/ 85 w 284"/>
                  <a:gd name="T7" fmla="*/ 208 h 376"/>
                  <a:gd name="T8" fmla="*/ 87 w 284"/>
                  <a:gd name="T9" fmla="*/ 209 h 376"/>
                  <a:gd name="T10" fmla="*/ 85 w 284"/>
                  <a:gd name="T11" fmla="*/ 208 h 376"/>
                  <a:gd name="T12" fmla="*/ 20 w 284"/>
                  <a:gd name="T13" fmla="*/ 247 h 376"/>
                  <a:gd name="T14" fmla="*/ 85 w 284"/>
                  <a:gd name="T15" fmla="*/ 265 h 376"/>
                  <a:gd name="T16" fmla="*/ 87 w 284"/>
                  <a:gd name="T17" fmla="*/ 260 h 376"/>
                  <a:gd name="T18" fmla="*/ 85 w 284"/>
                  <a:gd name="T19" fmla="*/ 265 h 376"/>
                  <a:gd name="T20" fmla="*/ 85 w 284"/>
                  <a:gd name="T21" fmla="*/ 376 h 376"/>
                  <a:gd name="T22" fmla="*/ 284 w 284"/>
                  <a:gd name="T23" fmla="*/ 258 h 376"/>
                  <a:gd name="T24" fmla="*/ 284 w 284"/>
                  <a:gd name="T25" fmla="*/ 0 h 376"/>
                  <a:gd name="T26" fmla="*/ 214 w 284"/>
                  <a:gd name="T27" fmla="*/ 30 h 376"/>
                  <a:gd name="T28" fmla="*/ 199 w 284"/>
                  <a:gd name="T29" fmla="*/ 12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4" h="376">
                    <a:moveTo>
                      <a:pt x="199" y="126"/>
                    </a:moveTo>
                    <a:cubicBezTo>
                      <a:pt x="157" y="127"/>
                      <a:pt x="170" y="73"/>
                      <a:pt x="180" y="44"/>
                    </a:cubicBezTo>
                    <a:cubicBezTo>
                      <a:pt x="85" y="83"/>
                      <a:pt x="85" y="83"/>
                      <a:pt x="85" y="83"/>
                    </a:cubicBezTo>
                    <a:cubicBezTo>
                      <a:pt x="85" y="208"/>
                      <a:pt x="85" y="208"/>
                      <a:pt x="85" y="208"/>
                    </a:cubicBezTo>
                    <a:cubicBezTo>
                      <a:pt x="86" y="208"/>
                      <a:pt x="87" y="209"/>
                      <a:pt x="87" y="209"/>
                    </a:cubicBezTo>
                    <a:cubicBezTo>
                      <a:pt x="87" y="209"/>
                      <a:pt x="86" y="208"/>
                      <a:pt x="85" y="208"/>
                    </a:cubicBezTo>
                    <a:cubicBezTo>
                      <a:pt x="73" y="205"/>
                      <a:pt x="39" y="200"/>
                      <a:pt x="20" y="247"/>
                    </a:cubicBezTo>
                    <a:cubicBezTo>
                      <a:pt x="0" y="298"/>
                      <a:pt x="60" y="316"/>
                      <a:pt x="85" y="265"/>
                    </a:cubicBezTo>
                    <a:cubicBezTo>
                      <a:pt x="87" y="261"/>
                      <a:pt x="87" y="260"/>
                      <a:pt x="87" y="260"/>
                    </a:cubicBezTo>
                    <a:cubicBezTo>
                      <a:pt x="87" y="260"/>
                      <a:pt x="87" y="261"/>
                      <a:pt x="85" y="265"/>
                    </a:cubicBezTo>
                    <a:cubicBezTo>
                      <a:pt x="85" y="376"/>
                      <a:pt x="85" y="376"/>
                      <a:pt x="85" y="376"/>
                    </a:cubicBezTo>
                    <a:cubicBezTo>
                      <a:pt x="284" y="258"/>
                      <a:pt x="284" y="258"/>
                      <a:pt x="284" y="258"/>
                    </a:cubicBezTo>
                    <a:cubicBezTo>
                      <a:pt x="284" y="0"/>
                      <a:pt x="284" y="0"/>
                      <a:pt x="284" y="0"/>
                    </a:cubicBezTo>
                    <a:cubicBezTo>
                      <a:pt x="214" y="30"/>
                      <a:pt x="214" y="30"/>
                      <a:pt x="214" y="30"/>
                    </a:cubicBezTo>
                    <a:cubicBezTo>
                      <a:pt x="224" y="60"/>
                      <a:pt x="245" y="124"/>
                      <a:pt x="199" y="126"/>
                    </a:cubicBezTo>
                    <a:close/>
                  </a:path>
                </a:pathLst>
              </a:custGeom>
              <a:gradFill rotWithShape="1">
                <a:gsLst>
                  <a:gs pos="0">
                    <a:srgbClr val="EAEAEA"/>
                  </a:gs>
                  <a:gs pos="100000">
                    <a:srgbClr val="B2B2B2"/>
                  </a:gs>
                </a:gsLst>
                <a:lin ang="2700000" scaled="1"/>
              </a:gradFill>
              <a:ln>
                <a:noFill/>
              </a:ln>
              <a:effectLst/>
              <a:extLs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zh-CN" altLang="en-US" sz="1600" b="1" kern="0" dirty="0">
                  <a:solidFill>
                    <a:sysClr val="windowText" lastClr="000000"/>
                  </a:solidFill>
                  <a:latin typeface="微软雅黑" panose="020B0503020204020204" pitchFamily="34" charset="-122"/>
                  <a:ea typeface="微软雅黑" panose="020B0503020204020204" pitchFamily="34" charset="-122"/>
                </a:endParaRPr>
              </a:p>
            </p:txBody>
          </p:sp>
          <p:sp>
            <p:nvSpPr>
              <p:cNvPr id="34" name="Freeform 19"/>
              <p:cNvSpPr/>
              <p:nvPr/>
            </p:nvSpPr>
            <p:spPr bwMode="auto">
              <a:xfrm rot="-20700000">
                <a:off x="3470275" y="2417763"/>
                <a:ext cx="795338" cy="1608137"/>
              </a:xfrm>
              <a:custGeom>
                <a:avLst/>
                <a:gdLst>
                  <a:gd name="T0" fmla="*/ 198 w 199"/>
                  <a:gd name="T1" fmla="*/ 0 h 401"/>
                  <a:gd name="T2" fmla="*/ 199 w 199"/>
                  <a:gd name="T3" fmla="*/ 0 h 401"/>
                  <a:gd name="T4" fmla="*/ 0 w 199"/>
                  <a:gd name="T5" fmla="*/ 59 h 401"/>
                  <a:gd name="T6" fmla="*/ 0 w 199"/>
                  <a:gd name="T7" fmla="*/ 59 h 401"/>
                  <a:gd name="T8" fmla="*/ 0 w 199"/>
                  <a:gd name="T9" fmla="*/ 186 h 401"/>
                  <a:gd name="T10" fmla="*/ 79 w 199"/>
                  <a:gd name="T11" fmla="*/ 180 h 401"/>
                  <a:gd name="T12" fmla="*/ 0 w 199"/>
                  <a:gd name="T13" fmla="*/ 229 h 401"/>
                  <a:gd name="T14" fmla="*/ 0 w 199"/>
                  <a:gd name="T15" fmla="*/ 357 h 401"/>
                  <a:gd name="T16" fmla="*/ 95 w 199"/>
                  <a:gd name="T17" fmla="*/ 318 h 401"/>
                  <a:gd name="T18" fmla="*/ 114 w 199"/>
                  <a:gd name="T19" fmla="*/ 400 h 401"/>
                  <a:gd name="T20" fmla="*/ 129 w 199"/>
                  <a:gd name="T21" fmla="*/ 304 h 401"/>
                  <a:gd name="T22" fmla="*/ 199 w 199"/>
                  <a:gd name="T23" fmla="*/ 274 h 401"/>
                  <a:gd name="T24" fmla="*/ 199 w 199"/>
                  <a:gd name="T25" fmla="*/ 0 h 401"/>
                  <a:gd name="T26" fmla="*/ 198 w 199"/>
                  <a:gd name="T27"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9" h="401">
                    <a:moveTo>
                      <a:pt x="198" y="0"/>
                    </a:moveTo>
                    <a:cubicBezTo>
                      <a:pt x="199" y="0"/>
                      <a:pt x="199" y="0"/>
                      <a:pt x="199" y="0"/>
                    </a:cubicBezTo>
                    <a:cubicBezTo>
                      <a:pt x="0" y="59"/>
                      <a:pt x="0" y="59"/>
                      <a:pt x="0" y="59"/>
                    </a:cubicBezTo>
                    <a:cubicBezTo>
                      <a:pt x="0" y="59"/>
                      <a:pt x="0" y="59"/>
                      <a:pt x="0" y="59"/>
                    </a:cubicBezTo>
                    <a:cubicBezTo>
                      <a:pt x="0" y="186"/>
                      <a:pt x="0" y="186"/>
                      <a:pt x="0" y="186"/>
                    </a:cubicBezTo>
                    <a:cubicBezTo>
                      <a:pt x="23" y="168"/>
                      <a:pt x="73" y="133"/>
                      <a:pt x="79" y="180"/>
                    </a:cubicBezTo>
                    <a:cubicBezTo>
                      <a:pt x="86" y="234"/>
                      <a:pt x="29" y="232"/>
                      <a:pt x="0" y="229"/>
                    </a:cubicBezTo>
                    <a:cubicBezTo>
                      <a:pt x="0" y="357"/>
                      <a:pt x="0" y="357"/>
                      <a:pt x="0" y="357"/>
                    </a:cubicBezTo>
                    <a:cubicBezTo>
                      <a:pt x="95" y="318"/>
                      <a:pt x="95" y="318"/>
                      <a:pt x="95" y="318"/>
                    </a:cubicBezTo>
                    <a:cubicBezTo>
                      <a:pt x="85" y="347"/>
                      <a:pt x="72" y="401"/>
                      <a:pt x="114" y="400"/>
                    </a:cubicBezTo>
                    <a:cubicBezTo>
                      <a:pt x="160" y="398"/>
                      <a:pt x="139" y="334"/>
                      <a:pt x="129" y="304"/>
                    </a:cubicBezTo>
                    <a:cubicBezTo>
                      <a:pt x="199" y="274"/>
                      <a:pt x="199" y="274"/>
                      <a:pt x="199" y="274"/>
                    </a:cubicBezTo>
                    <a:cubicBezTo>
                      <a:pt x="199" y="0"/>
                      <a:pt x="199" y="0"/>
                      <a:pt x="199" y="0"/>
                    </a:cubicBezTo>
                    <a:lnTo>
                      <a:pt x="198" y="0"/>
                    </a:lnTo>
                    <a:close/>
                  </a:path>
                </a:pathLst>
              </a:custGeom>
              <a:gradFill rotWithShape="1">
                <a:gsLst>
                  <a:gs pos="0">
                    <a:srgbClr val="EAEAEA"/>
                  </a:gs>
                  <a:gs pos="100000">
                    <a:srgbClr val="B2B2B2"/>
                  </a:gs>
                </a:gsLst>
                <a:lin ang="2700000" scaled="1"/>
              </a:gradFill>
              <a:ln>
                <a:noFill/>
              </a:ln>
              <a:effectLst/>
              <a:extLs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zh-CN" altLang="en-US" sz="1600" b="1" kern="0" dirty="0">
                  <a:solidFill>
                    <a:sysClr val="windowText" lastClr="000000"/>
                  </a:solidFill>
                  <a:latin typeface="微软雅黑" panose="020B0503020204020204" pitchFamily="34" charset="-122"/>
                  <a:ea typeface="微软雅黑" panose="020B0503020204020204" pitchFamily="34" charset="-122"/>
                </a:endParaRPr>
              </a:p>
            </p:txBody>
          </p:sp>
          <p:sp>
            <p:nvSpPr>
              <p:cNvPr id="35" name="Freeform 20"/>
              <p:cNvSpPr/>
              <p:nvPr/>
            </p:nvSpPr>
            <p:spPr bwMode="auto">
              <a:xfrm rot="-20700000">
                <a:off x="612775" y="2530475"/>
                <a:ext cx="763588" cy="1770063"/>
              </a:xfrm>
              <a:custGeom>
                <a:avLst/>
                <a:gdLst>
                  <a:gd name="T0" fmla="*/ 122 w 191"/>
                  <a:gd name="T1" fmla="*/ 253 h 442"/>
                  <a:gd name="T2" fmla="*/ 191 w 191"/>
                  <a:gd name="T3" fmla="*/ 268 h 442"/>
                  <a:gd name="T4" fmla="*/ 191 w 191"/>
                  <a:gd name="T5" fmla="*/ 144 h 442"/>
                  <a:gd name="T6" fmla="*/ 102 w 191"/>
                  <a:gd name="T7" fmla="*/ 104 h 442"/>
                  <a:gd name="T8" fmla="*/ 82 w 191"/>
                  <a:gd name="T9" fmla="*/ 8 h 442"/>
                  <a:gd name="T10" fmla="*/ 66 w 191"/>
                  <a:gd name="T11" fmla="*/ 88 h 442"/>
                  <a:gd name="T12" fmla="*/ 0 w 191"/>
                  <a:gd name="T13" fmla="*/ 58 h 442"/>
                  <a:gd name="T14" fmla="*/ 0 w 191"/>
                  <a:gd name="T15" fmla="*/ 325 h 442"/>
                  <a:gd name="T16" fmla="*/ 191 w 191"/>
                  <a:gd name="T17" fmla="*/ 442 h 442"/>
                  <a:gd name="T18" fmla="*/ 191 w 191"/>
                  <a:gd name="T19" fmla="*/ 316 h 442"/>
                  <a:gd name="T20" fmla="*/ 122 w 191"/>
                  <a:gd name="T21" fmla="*/ 253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1" h="442">
                    <a:moveTo>
                      <a:pt x="122" y="253"/>
                    </a:moveTo>
                    <a:cubicBezTo>
                      <a:pt x="137" y="210"/>
                      <a:pt x="175" y="248"/>
                      <a:pt x="191" y="268"/>
                    </a:cubicBezTo>
                    <a:cubicBezTo>
                      <a:pt x="191" y="144"/>
                      <a:pt x="191" y="144"/>
                      <a:pt x="191" y="144"/>
                    </a:cubicBezTo>
                    <a:cubicBezTo>
                      <a:pt x="102" y="104"/>
                      <a:pt x="102" y="104"/>
                      <a:pt x="102" y="104"/>
                    </a:cubicBezTo>
                    <a:cubicBezTo>
                      <a:pt x="118" y="78"/>
                      <a:pt x="120" y="0"/>
                      <a:pt x="82" y="8"/>
                    </a:cubicBezTo>
                    <a:cubicBezTo>
                      <a:pt x="47" y="16"/>
                      <a:pt x="60" y="67"/>
                      <a:pt x="66" y="88"/>
                    </a:cubicBezTo>
                    <a:cubicBezTo>
                      <a:pt x="0" y="58"/>
                      <a:pt x="0" y="58"/>
                      <a:pt x="0" y="58"/>
                    </a:cubicBezTo>
                    <a:cubicBezTo>
                      <a:pt x="0" y="325"/>
                      <a:pt x="0" y="325"/>
                      <a:pt x="0" y="325"/>
                    </a:cubicBezTo>
                    <a:cubicBezTo>
                      <a:pt x="191" y="442"/>
                      <a:pt x="191" y="442"/>
                      <a:pt x="191" y="442"/>
                    </a:cubicBezTo>
                    <a:cubicBezTo>
                      <a:pt x="191" y="316"/>
                      <a:pt x="191" y="316"/>
                      <a:pt x="191" y="316"/>
                    </a:cubicBezTo>
                    <a:cubicBezTo>
                      <a:pt x="167" y="322"/>
                      <a:pt x="105" y="299"/>
                      <a:pt x="122" y="253"/>
                    </a:cubicBezTo>
                    <a:close/>
                  </a:path>
                </a:pathLst>
              </a:custGeom>
              <a:gradFill rotWithShape="1">
                <a:gsLst>
                  <a:gs pos="0">
                    <a:srgbClr val="1C1C1C"/>
                  </a:gs>
                  <a:gs pos="100000">
                    <a:srgbClr val="5F5F5F"/>
                  </a:gs>
                </a:gsLst>
                <a:lin ang="2700000" scaled="1"/>
              </a:gradFill>
              <a:ln>
                <a:noFill/>
              </a:ln>
              <a:effectLst/>
              <a:extLs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zh-CN" altLang="en-US" sz="1600" b="1" kern="0" dirty="0">
                  <a:solidFill>
                    <a:sysClr val="windowText" lastClr="000000"/>
                  </a:solidFill>
                  <a:latin typeface="微软雅黑" panose="020B0503020204020204" pitchFamily="34" charset="-122"/>
                  <a:ea typeface="微软雅黑" panose="020B0503020204020204" pitchFamily="34" charset="-122"/>
                </a:endParaRPr>
              </a:p>
            </p:txBody>
          </p:sp>
          <p:sp>
            <p:nvSpPr>
              <p:cNvPr id="36" name="Freeform 21"/>
              <p:cNvSpPr/>
              <p:nvPr/>
            </p:nvSpPr>
            <p:spPr bwMode="auto">
              <a:xfrm rot="-20700000">
                <a:off x="858838" y="3262313"/>
                <a:ext cx="1284287" cy="1774825"/>
              </a:xfrm>
              <a:custGeom>
                <a:avLst/>
                <a:gdLst>
                  <a:gd name="T0" fmla="*/ 226 w 321"/>
                  <a:gd name="T1" fmla="*/ 63 h 443"/>
                  <a:gd name="T2" fmla="*/ 203 w 321"/>
                  <a:gd name="T3" fmla="*/ 152 h 443"/>
                  <a:gd name="T4" fmla="*/ 184 w 321"/>
                  <a:gd name="T5" fmla="*/ 44 h 443"/>
                  <a:gd name="T6" fmla="*/ 86 w 321"/>
                  <a:gd name="T7" fmla="*/ 0 h 443"/>
                  <a:gd name="T8" fmla="*/ 86 w 321"/>
                  <a:gd name="T9" fmla="*/ 124 h 443"/>
                  <a:gd name="T10" fmla="*/ 17 w 321"/>
                  <a:gd name="T11" fmla="*/ 109 h 443"/>
                  <a:gd name="T12" fmla="*/ 86 w 321"/>
                  <a:gd name="T13" fmla="*/ 172 h 443"/>
                  <a:gd name="T14" fmla="*/ 86 w 321"/>
                  <a:gd name="T15" fmla="*/ 298 h 443"/>
                  <a:gd name="T16" fmla="*/ 321 w 321"/>
                  <a:gd name="T17" fmla="*/ 443 h 443"/>
                  <a:gd name="T18" fmla="*/ 321 w 321"/>
                  <a:gd name="T19" fmla="*/ 106 h 443"/>
                  <a:gd name="T20" fmla="*/ 226 w 321"/>
                  <a:gd name="T21" fmla="*/ 63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1" h="443">
                    <a:moveTo>
                      <a:pt x="226" y="63"/>
                    </a:moveTo>
                    <a:cubicBezTo>
                      <a:pt x="237" y="105"/>
                      <a:pt x="247" y="167"/>
                      <a:pt x="203" y="152"/>
                    </a:cubicBezTo>
                    <a:cubicBezTo>
                      <a:pt x="151" y="135"/>
                      <a:pt x="173" y="70"/>
                      <a:pt x="184" y="44"/>
                    </a:cubicBezTo>
                    <a:cubicBezTo>
                      <a:pt x="86" y="0"/>
                      <a:pt x="86" y="0"/>
                      <a:pt x="86" y="0"/>
                    </a:cubicBezTo>
                    <a:cubicBezTo>
                      <a:pt x="86" y="124"/>
                      <a:pt x="86" y="124"/>
                      <a:pt x="86" y="124"/>
                    </a:cubicBezTo>
                    <a:cubicBezTo>
                      <a:pt x="70" y="104"/>
                      <a:pt x="32" y="66"/>
                      <a:pt x="17" y="109"/>
                    </a:cubicBezTo>
                    <a:cubicBezTo>
                      <a:pt x="0" y="155"/>
                      <a:pt x="62" y="178"/>
                      <a:pt x="86" y="172"/>
                    </a:cubicBezTo>
                    <a:cubicBezTo>
                      <a:pt x="86" y="298"/>
                      <a:pt x="86" y="298"/>
                      <a:pt x="86" y="298"/>
                    </a:cubicBezTo>
                    <a:cubicBezTo>
                      <a:pt x="321" y="443"/>
                      <a:pt x="321" y="443"/>
                      <a:pt x="321" y="443"/>
                    </a:cubicBezTo>
                    <a:cubicBezTo>
                      <a:pt x="321" y="106"/>
                      <a:pt x="321" y="106"/>
                      <a:pt x="321" y="106"/>
                    </a:cubicBezTo>
                    <a:lnTo>
                      <a:pt x="226" y="63"/>
                    </a:lnTo>
                    <a:close/>
                  </a:path>
                </a:pathLst>
              </a:custGeom>
              <a:gradFill rotWithShape="1">
                <a:gsLst>
                  <a:gs pos="0">
                    <a:srgbClr val="1C1C1C"/>
                  </a:gs>
                  <a:gs pos="100000">
                    <a:srgbClr val="5F5F5F"/>
                  </a:gs>
                </a:gsLst>
                <a:lin ang="2700000" scaled="1"/>
              </a:gradFill>
              <a:ln>
                <a:noFill/>
              </a:ln>
              <a:effectLst/>
              <a:extLs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zh-CN" altLang="en-US" sz="1600" b="1" kern="0" dirty="0">
                  <a:solidFill>
                    <a:sysClr val="windowText" lastClr="000000"/>
                  </a:solidFill>
                  <a:latin typeface="微软雅黑" panose="020B0503020204020204" pitchFamily="34" charset="-122"/>
                  <a:ea typeface="微软雅黑" panose="020B0503020204020204" pitchFamily="34" charset="-122"/>
                </a:endParaRPr>
              </a:p>
            </p:txBody>
          </p:sp>
          <p:sp>
            <p:nvSpPr>
              <p:cNvPr id="37" name="Line 23"/>
              <p:cNvSpPr>
                <a:spLocks noChangeShapeType="1"/>
              </p:cNvSpPr>
              <p:nvPr/>
            </p:nvSpPr>
            <p:spPr bwMode="auto">
              <a:xfrm flipV="1">
                <a:off x="2963863" y="2759075"/>
                <a:ext cx="1584325" cy="431800"/>
              </a:xfrm>
              <a:prstGeom prst="line">
                <a:avLst/>
              </a:prstGeom>
              <a:noFill/>
              <a:ln w="25400" cap="flat" cmpd="sng" algn="ctr">
                <a:solidFill>
                  <a:srgbClr val="C00000"/>
                </a:solidFill>
                <a:prstDash val="solid"/>
                <a:headEnd type="oval" w="med" len="med"/>
              </a:ln>
              <a:effectLst>
                <a:outerShdw blurRad="40000" dist="20000" dir="5400000" rotWithShape="0">
                  <a:srgbClr val="000000">
                    <a:alpha val="38000"/>
                  </a:srgbClr>
                </a:outerShdw>
              </a:effectLst>
            </p:spPr>
            <p:txBody>
              <a:bodyPr wrap="none" anchor="ctr"/>
              <a:lstStyle/>
              <a:p>
                <a:pPr>
                  <a:defRPr/>
                </a:pPr>
                <a:endParaRPr lang="zh-CN" altLang="en-US" sz="1600" b="1" kern="0" dirty="0">
                  <a:solidFill>
                    <a:sysClr val="windowText" lastClr="000000"/>
                  </a:solidFill>
                  <a:latin typeface="微软雅黑" panose="020B0503020204020204" pitchFamily="34" charset="-122"/>
                  <a:ea typeface="微软雅黑" panose="020B0503020204020204" pitchFamily="34" charset="-122"/>
                </a:endParaRPr>
              </a:p>
            </p:txBody>
          </p:sp>
          <p:sp>
            <p:nvSpPr>
              <p:cNvPr id="38" name="Line 27"/>
              <p:cNvSpPr>
                <a:spLocks noChangeShapeType="1"/>
              </p:cNvSpPr>
              <p:nvPr/>
            </p:nvSpPr>
            <p:spPr bwMode="auto">
              <a:xfrm flipV="1">
                <a:off x="3709988" y="4068763"/>
                <a:ext cx="850900" cy="274637"/>
              </a:xfrm>
              <a:prstGeom prst="line">
                <a:avLst/>
              </a:prstGeom>
              <a:noFill/>
              <a:ln w="25400" cap="flat" cmpd="sng" algn="ctr">
                <a:solidFill>
                  <a:srgbClr val="C00000"/>
                </a:solidFill>
                <a:prstDash val="solid"/>
                <a:headEnd type="oval" w="med" len="med"/>
              </a:ln>
              <a:effectLst>
                <a:outerShdw blurRad="40000" dist="20000" dir="5400000" rotWithShape="0">
                  <a:srgbClr val="000000">
                    <a:alpha val="38000"/>
                  </a:srgbClr>
                </a:outerShdw>
              </a:effectLst>
            </p:spPr>
            <p:txBody>
              <a:bodyPr wrap="none" anchor="ctr"/>
              <a:lstStyle/>
              <a:p>
                <a:pPr>
                  <a:defRPr/>
                </a:pPr>
                <a:endParaRPr lang="zh-CN" altLang="en-US" sz="1600" b="1" kern="0" dirty="0">
                  <a:solidFill>
                    <a:sysClr val="windowText" lastClr="000000"/>
                  </a:solidFill>
                  <a:latin typeface="微软雅黑" panose="020B0503020204020204" pitchFamily="34" charset="-122"/>
                  <a:ea typeface="微软雅黑" panose="020B0503020204020204" pitchFamily="34" charset="-122"/>
                </a:endParaRPr>
              </a:p>
            </p:txBody>
          </p:sp>
          <p:grpSp>
            <p:nvGrpSpPr>
              <p:cNvPr id="39" name="组合 1"/>
              <p:cNvGrpSpPr/>
              <p:nvPr/>
            </p:nvGrpSpPr>
            <p:grpSpPr>
              <a:xfrm>
                <a:off x="4548188" y="2757488"/>
                <a:ext cx="3816350" cy="1300162"/>
                <a:chOff x="4548188" y="2757488"/>
                <a:chExt cx="3816350" cy="1300162"/>
              </a:xfrm>
            </p:grpSpPr>
            <p:sp>
              <p:nvSpPr>
                <p:cNvPr id="40" name="Line 22"/>
                <p:cNvSpPr>
                  <a:spLocks noChangeShapeType="1"/>
                </p:cNvSpPr>
                <p:nvPr/>
              </p:nvSpPr>
              <p:spPr bwMode="auto">
                <a:xfrm>
                  <a:off x="4548188" y="2757488"/>
                  <a:ext cx="3816350" cy="1587"/>
                </a:xfrm>
                <a:prstGeom prst="line">
                  <a:avLst/>
                </a:prstGeom>
                <a:noFill/>
                <a:ln w="25400" cap="flat" cmpd="sng" algn="ctr">
                  <a:solidFill>
                    <a:srgbClr val="C00000"/>
                  </a:solidFill>
                  <a:prstDash val="solid"/>
                  <a:tailEnd type="oval" w="med" len="med"/>
                </a:ln>
                <a:effectLst>
                  <a:outerShdw blurRad="40000" dist="20000" dir="5400000" rotWithShape="0">
                    <a:srgbClr val="000000">
                      <a:alpha val="38000"/>
                    </a:srgbClr>
                  </a:outerShdw>
                </a:effectLst>
              </p:spPr>
              <p:txBody>
                <a:bodyPr wrap="none" anchor="ctr"/>
                <a:lstStyle/>
                <a:p>
                  <a:pPr>
                    <a:defRPr/>
                  </a:pPr>
                  <a:endParaRPr lang="zh-CN" altLang="en-US" sz="1600" b="1" kern="0" dirty="0">
                    <a:solidFill>
                      <a:sysClr val="windowText" lastClr="000000"/>
                    </a:solidFill>
                    <a:latin typeface="微软雅黑" panose="020B0503020204020204" pitchFamily="34" charset="-122"/>
                    <a:ea typeface="微软雅黑" panose="020B0503020204020204" pitchFamily="34" charset="-122"/>
                  </a:endParaRPr>
                </a:p>
              </p:txBody>
            </p:sp>
            <p:sp>
              <p:nvSpPr>
                <p:cNvPr id="42" name="Line 26"/>
                <p:cNvSpPr>
                  <a:spLocks noChangeShapeType="1"/>
                </p:cNvSpPr>
                <p:nvPr/>
              </p:nvSpPr>
              <p:spPr bwMode="auto">
                <a:xfrm>
                  <a:off x="4548188" y="4056063"/>
                  <a:ext cx="3816350" cy="1587"/>
                </a:xfrm>
                <a:prstGeom prst="line">
                  <a:avLst/>
                </a:prstGeom>
                <a:noFill/>
                <a:ln w="25400" cap="flat" cmpd="sng" algn="ctr">
                  <a:solidFill>
                    <a:srgbClr val="C00000"/>
                  </a:solidFill>
                  <a:prstDash val="solid"/>
                  <a:tailEnd type="oval" w="med" len="med"/>
                </a:ln>
                <a:effectLst>
                  <a:outerShdw blurRad="40000" dist="20000" dir="5400000" rotWithShape="0">
                    <a:srgbClr val="000000">
                      <a:alpha val="38000"/>
                    </a:srgbClr>
                  </a:outerShdw>
                </a:effectLst>
              </p:spPr>
              <p:txBody>
                <a:bodyPr wrap="none" anchor="ctr"/>
                <a:lstStyle/>
                <a:p>
                  <a:pPr>
                    <a:defRPr/>
                  </a:pPr>
                  <a:endParaRPr lang="zh-CN" altLang="en-US" sz="1600" b="1" kern="0" dirty="0">
                    <a:solidFill>
                      <a:sysClr val="windowText" lastClr="000000"/>
                    </a:solidFill>
                    <a:latin typeface="微软雅黑" panose="020B0503020204020204" pitchFamily="34" charset="-122"/>
                    <a:ea typeface="微软雅黑" panose="020B0503020204020204" pitchFamily="34" charset="-122"/>
                  </a:endParaRPr>
                </a:p>
              </p:txBody>
            </p:sp>
          </p:grpSp>
        </p:grpSp>
        <p:sp>
          <p:nvSpPr>
            <p:cNvPr id="12" name="Line 27"/>
            <p:cNvSpPr>
              <a:spLocks noChangeShapeType="1"/>
            </p:cNvSpPr>
            <p:nvPr/>
          </p:nvSpPr>
          <p:spPr bwMode="auto">
            <a:xfrm>
              <a:off x="5726969" y="3033292"/>
              <a:ext cx="336518" cy="1027181"/>
            </a:xfrm>
            <a:prstGeom prst="line">
              <a:avLst/>
            </a:prstGeom>
            <a:noFill/>
            <a:ln w="25400" cap="flat" cmpd="sng" algn="ctr">
              <a:solidFill>
                <a:srgbClr val="C00000"/>
              </a:solidFill>
              <a:prstDash val="solid"/>
              <a:headEnd type="oval" w="med" len="med"/>
            </a:ln>
            <a:effectLst>
              <a:outerShdw blurRad="40000" dist="20000" dir="5400000" rotWithShape="0">
                <a:srgbClr val="000000">
                  <a:alpha val="38000"/>
                </a:srgbClr>
              </a:outerShdw>
            </a:effectLst>
          </p:spPr>
          <p:txBody>
            <a:bodyPr wrap="none" anchor="ctr"/>
            <a:lstStyle/>
            <a:p>
              <a:pPr>
                <a:defRPr/>
              </a:pPr>
              <a:endParaRPr lang="zh-CN" altLang="en-US" sz="900" kern="0" dirty="0">
                <a:solidFill>
                  <a:sysClr val="windowText" lastClr="000000"/>
                </a:solidFill>
                <a:latin typeface="微软雅黑" panose="020B0503020204020204" pitchFamily="34" charset="-122"/>
                <a:ea typeface="微软雅黑" panose="020B0503020204020204" pitchFamily="34" charset="-122"/>
              </a:endParaRPr>
            </a:p>
          </p:txBody>
        </p:sp>
        <p:sp>
          <p:nvSpPr>
            <p:cNvPr id="13" name="Line 26"/>
            <p:cNvSpPr>
              <a:spLocks noChangeShapeType="1"/>
            </p:cNvSpPr>
            <p:nvPr/>
          </p:nvSpPr>
          <p:spPr bwMode="auto">
            <a:xfrm>
              <a:off x="6056142" y="4053127"/>
              <a:ext cx="2206956" cy="918"/>
            </a:xfrm>
            <a:prstGeom prst="line">
              <a:avLst/>
            </a:prstGeom>
            <a:noFill/>
            <a:ln w="25400" cap="flat" cmpd="sng" algn="ctr">
              <a:solidFill>
                <a:srgbClr val="C00000"/>
              </a:solidFill>
              <a:prstDash val="solid"/>
              <a:tailEnd type="oval" w="med" len="med"/>
            </a:ln>
            <a:effectLst>
              <a:outerShdw blurRad="40000" dist="20000" dir="5400000" rotWithShape="0">
                <a:srgbClr val="000000">
                  <a:alpha val="38000"/>
                </a:srgbClr>
              </a:outerShdw>
            </a:effectLst>
          </p:spPr>
          <p:txBody>
            <a:bodyPr wrap="none" anchor="ctr"/>
            <a:lstStyle/>
            <a:p>
              <a:pPr>
                <a:defRPr/>
              </a:pPr>
              <a:endParaRPr lang="zh-CN" altLang="en-US" sz="900" kern="0" dirty="0">
                <a:solidFill>
                  <a:sysClr val="windowText" lastClr="000000"/>
                </a:solidFill>
                <a:latin typeface="微软雅黑" panose="020B0503020204020204" pitchFamily="34" charset="-122"/>
                <a:ea typeface="微软雅黑" panose="020B0503020204020204" pitchFamily="34" charset="-122"/>
              </a:endParaRPr>
            </a:p>
          </p:txBody>
        </p:sp>
        <p:sp>
          <p:nvSpPr>
            <p:cNvPr id="14" name="Line 26"/>
            <p:cNvSpPr>
              <a:spLocks noChangeShapeType="1"/>
            </p:cNvSpPr>
            <p:nvPr/>
          </p:nvSpPr>
          <p:spPr bwMode="auto">
            <a:xfrm>
              <a:off x="6634795" y="1214415"/>
              <a:ext cx="1468783" cy="0"/>
            </a:xfrm>
            <a:prstGeom prst="line">
              <a:avLst/>
            </a:prstGeom>
            <a:noFill/>
            <a:ln w="25400" cap="flat" cmpd="sng" algn="ctr">
              <a:solidFill>
                <a:srgbClr val="C00000"/>
              </a:solidFill>
              <a:prstDash val="solid"/>
              <a:tailEnd type="oval" w="med" len="med"/>
            </a:ln>
            <a:effectLst>
              <a:outerShdw blurRad="40000" dist="20000" dir="5400000" rotWithShape="0">
                <a:srgbClr val="000000">
                  <a:alpha val="38000"/>
                </a:srgbClr>
              </a:outerShdw>
            </a:effectLst>
          </p:spPr>
          <p:txBody>
            <a:bodyPr wrap="none" anchor="ctr"/>
            <a:lstStyle/>
            <a:p>
              <a:pPr>
                <a:defRPr/>
              </a:pPr>
              <a:endParaRPr lang="zh-CN" altLang="en-US" sz="900" kern="0" dirty="0">
                <a:solidFill>
                  <a:sysClr val="windowText" lastClr="000000"/>
                </a:solidFill>
                <a:latin typeface="微软雅黑" panose="020B0503020204020204" pitchFamily="34" charset="-122"/>
                <a:ea typeface="微软雅黑" panose="020B0503020204020204" pitchFamily="34" charset="-122"/>
              </a:endParaRPr>
            </a:p>
          </p:txBody>
        </p:sp>
        <p:sp>
          <p:nvSpPr>
            <p:cNvPr id="15" name="Line 27"/>
            <p:cNvSpPr>
              <a:spLocks noChangeShapeType="1"/>
            </p:cNvSpPr>
            <p:nvPr/>
          </p:nvSpPr>
          <p:spPr bwMode="auto">
            <a:xfrm flipH="1" flipV="1">
              <a:off x="4764131" y="1277468"/>
              <a:ext cx="892551" cy="819979"/>
            </a:xfrm>
            <a:prstGeom prst="line">
              <a:avLst/>
            </a:prstGeom>
            <a:noFill/>
            <a:ln w="25400" cap="flat" cmpd="sng" algn="ctr">
              <a:solidFill>
                <a:srgbClr val="C00000"/>
              </a:solidFill>
              <a:prstDash val="solid"/>
              <a:headEnd type="oval" w="med" len="med"/>
            </a:ln>
            <a:effectLst>
              <a:outerShdw blurRad="40000" dist="20000" dir="5400000" rotWithShape="0">
                <a:srgbClr val="000000">
                  <a:alpha val="38000"/>
                </a:srgbClr>
              </a:outerShdw>
            </a:effectLst>
          </p:spPr>
          <p:txBody>
            <a:bodyPr wrap="none" anchor="ctr"/>
            <a:lstStyle/>
            <a:p>
              <a:pPr>
                <a:defRPr/>
              </a:pPr>
              <a:endParaRPr lang="zh-CN" altLang="en-US" sz="900" kern="0" dirty="0">
                <a:solidFill>
                  <a:sysClr val="windowText" lastClr="000000"/>
                </a:solidFill>
                <a:latin typeface="微软雅黑" panose="020B0503020204020204" pitchFamily="34" charset="-122"/>
                <a:ea typeface="微软雅黑" panose="020B0503020204020204" pitchFamily="34" charset="-122"/>
              </a:endParaRPr>
            </a:p>
          </p:txBody>
        </p:sp>
        <p:sp>
          <p:nvSpPr>
            <p:cNvPr id="16" name="Line 26"/>
            <p:cNvSpPr>
              <a:spLocks noChangeShapeType="1"/>
            </p:cNvSpPr>
            <p:nvPr/>
          </p:nvSpPr>
          <p:spPr bwMode="auto">
            <a:xfrm flipH="1">
              <a:off x="3635639" y="1263838"/>
              <a:ext cx="1155586" cy="0"/>
            </a:xfrm>
            <a:prstGeom prst="line">
              <a:avLst/>
            </a:prstGeom>
            <a:noFill/>
            <a:ln w="25400" cap="flat" cmpd="sng" algn="ctr">
              <a:solidFill>
                <a:srgbClr val="C00000"/>
              </a:solidFill>
              <a:prstDash val="solid"/>
              <a:tailEnd type="oval" w="med" len="med"/>
            </a:ln>
            <a:effectLst>
              <a:outerShdw blurRad="40000" dist="20000" dir="5400000" rotWithShape="0">
                <a:srgbClr val="000000">
                  <a:alpha val="38000"/>
                </a:srgbClr>
              </a:outerShdw>
            </a:effectLst>
          </p:spPr>
          <p:txBody>
            <a:bodyPr wrap="none" anchor="ctr"/>
            <a:lstStyle/>
            <a:p>
              <a:pPr>
                <a:defRPr/>
              </a:pPr>
              <a:endParaRPr lang="zh-CN" altLang="en-US" sz="900" kern="0" dirty="0">
                <a:solidFill>
                  <a:sysClr val="windowText" lastClr="000000"/>
                </a:solidFill>
                <a:latin typeface="微软雅黑" panose="020B0503020204020204" pitchFamily="34" charset="-122"/>
                <a:ea typeface="微软雅黑" panose="020B0503020204020204" pitchFamily="34" charset="-122"/>
              </a:endParaRPr>
            </a:p>
          </p:txBody>
        </p:sp>
        <p:sp>
          <p:nvSpPr>
            <p:cNvPr id="17" name="Line 26"/>
            <p:cNvSpPr>
              <a:spLocks noChangeShapeType="1"/>
            </p:cNvSpPr>
            <p:nvPr/>
          </p:nvSpPr>
          <p:spPr bwMode="auto">
            <a:xfrm flipH="1">
              <a:off x="3889740" y="4069272"/>
              <a:ext cx="1003395" cy="0"/>
            </a:xfrm>
            <a:prstGeom prst="line">
              <a:avLst/>
            </a:prstGeom>
            <a:noFill/>
            <a:ln w="25400" cap="flat" cmpd="sng" algn="ctr">
              <a:solidFill>
                <a:srgbClr val="C00000"/>
              </a:solidFill>
              <a:prstDash val="solid"/>
              <a:tailEnd type="oval" w="med" len="med"/>
            </a:ln>
            <a:effectLst>
              <a:outerShdw blurRad="40000" dist="20000" dir="5400000" rotWithShape="0">
                <a:srgbClr val="000000">
                  <a:alpha val="38000"/>
                </a:srgbClr>
              </a:outerShdw>
            </a:effectLst>
          </p:spPr>
          <p:txBody>
            <a:bodyPr wrap="none" anchor="ctr"/>
            <a:lstStyle/>
            <a:p>
              <a:pPr>
                <a:defRPr/>
              </a:pPr>
              <a:endParaRPr lang="zh-CN" altLang="en-US" sz="900" kern="0" dirty="0">
                <a:solidFill>
                  <a:sysClr val="windowText" lastClr="000000"/>
                </a:solidFill>
                <a:latin typeface="微软雅黑" panose="020B0503020204020204" pitchFamily="34" charset="-122"/>
                <a:ea typeface="微软雅黑" panose="020B0503020204020204" pitchFamily="34" charset="-122"/>
              </a:endParaRPr>
            </a:p>
          </p:txBody>
        </p:sp>
      </p:grpSp>
      <p:sp>
        <p:nvSpPr>
          <p:cNvPr id="61" name="矩形 60"/>
          <p:cNvSpPr/>
          <p:nvPr/>
        </p:nvSpPr>
        <p:spPr>
          <a:xfrm>
            <a:off x="2141114" y="3091447"/>
            <a:ext cx="2711450" cy="368300"/>
          </a:xfrm>
          <a:prstGeom prst="rect">
            <a:avLst/>
          </a:prstGeom>
        </p:spPr>
        <p:txBody>
          <a:bodyPr wrap="none">
            <a:spAutoFit/>
          </a:bodyPr>
          <a:lstStyle/>
          <a:p>
            <a:pPr algn="ctr">
              <a:spcBef>
                <a:spcPct val="0"/>
              </a:spcBef>
              <a:buFont typeface="Arial" panose="020B0604020202020204" pitchFamily="34" charset="0"/>
              <a:buNone/>
            </a:pPr>
            <a:r>
              <a:rPr lang="zh-CN" altLang="en-US" sz="1800" b="1" dirty="0">
                <a:latin typeface="微软雅黑" panose="020B0503020204020204" pitchFamily="34" charset="-122"/>
                <a:ea typeface="微软雅黑" panose="020B0503020204020204" pitchFamily="34" charset="-122"/>
                <a:sym typeface="+mn-ea"/>
              </a:rPr>
              <a:t>任何一个岗位都要做销售</a:t>
            </a:r>
            <a:endParaRPr lang="zh-CN" altLang="en-US" sz="1800" kern="100" dirty="0">
              <a:solidFill>
                <a:schemeClr val="tx1">
                  <a:lumMod val="50000"/>
                  <a:lumOff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62" name="矩形 61"/>
          <p:cNvSpPr/>
          <p:nvPr/>
        </p:nvSpPr>
        <p:spPr>
          <a:xfrm>
            <a:off x="2374056" y="5474262"/>
            <a:ext cx="2481580" cy="368300"/>
          </a:xfrm>
          <a:prstGeom prst="rect">
            <a:avLst/>
          </a:prstGeom>
        </p:spPr>
        <p:txBody>
          <a:bodyPr wrap="none">
            <a:spAutoFit/>
          </a:bodyPr>
          <a:lstStyle/>
          <a:p>
            <a:pPr algn="ctr">
              <a:spcBef>
                <a:spcPct val="0"/>
              </a:spcBef>
              <a:buFont typeface="Arial" panose="020B0604020202020204" pitchFamily="34" charset="0"/>
              <a:buNone/>
            </a:pPr>
            <a:r>
              <a:rPr lang="zh-CN" altLang="en-US" sz="1800" b="1" dirty="0">
                <a:latin typeface="微软雅黑" panose="020B0503020204020204" pitchFamily="34" charset="-122"/>
                <a:ea typeface="微软雅黑" panose="020B0503020204020204" pitchFamily="34" charset="-122"/>
                <a:sym typeface="+mn-ea"/>
              </a:rPr>
              <a:t>有计划地做很重要的事</a:t>
            </a:r>
            <a:endParaRPr lang="zh-CN" altLang="en-US" sz="1800" b="1" kern="100" dirty="0">
              <a:solidFill>
                <a:schemeClr val="tx1">
                  <a:lumMod val="50000"/>
                  <a:lumOff val="50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63" name="矩形 62"/>
          <p:cNvSpPr/>
          <p:nvPr/>
        </p:nvSpPr>
        <p:spPr>
          <a:xfrm>
            <a:off x="6690124" y="3665226"/>
            <a:ext cx="1791970" cy="368300"/>
          </a:xfrm>
          <a:prstGeom prst="rect">
            <a:avLst/>
          </a:prstGeom>
        </p:spPr>
        <p:txBody>
          <a:bodyPr wrap="none">
            <a:spAutoFit/>
          </a:bodyPr>
          <a:lstStyle/>
          <a:p>
            <a:pPr algn="ctr">
              <a:spcBef>
                <a:spcPts val="500"/>
              </a:spcBef>
              <a:spcAft>
                <a:spcPts val="0"/>
              </a:spcAft>
              <a:buNone/>
              <a:defRPr/>
            </a:pPr>
            <a:r>
              <a:rPr lang="zh-CN" altLang="en-US" sz="1800" b="1" dirty="0">
                <a:latin typeface="微软雅黑" panose="020B0503020204020204" pitchFamily="34" charset="-122"/>
                <a:ea typeface="微软雅黑" panose="020B0503020204020204" pitchFamily="34" charset="-122"/>
                <a:sym typeface="+mn-ea"/>
              </a:rPr>
              <a:t>练好“金钟罩”</a:t>
            </a:r>
            <a:endParaRPr lang="zh-CN" altLang="en-US" sz="1800" kern="100" dirty="0">
              <a:solidFill>
                <a:schemeClr val="tx1">
                  <a:lumMod val="50000"/>
                  <a:lumOff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64" name="矩形 63"/>
          <p:cNvSpPr/>
          <p:nvPr/>
        </p:nvSpPr>
        <p:spPr>
          <a:xfrm>
            <a:off x="6654513" y="4326353"/>
            <a:ext cx="2933065" cy="368300"/>
          </a:xfrm>
          <a:prstGeom prst="rect">
            <a:avLst/>
          </a:prstGeom>
        </p:spPr>
        <p:txBody>
          <a:bodyPr wrap="square">
            <a:spAutoFit/>
          </a:bodyPr>
          <a:lstStyle/>
          <a:p>
            <a:pPr algn="ctr">
              <a:spcBef>
                <a:spcPct val="0"/>
              </a:spcBef>
              <a:buFont typeface="Arial" panose="020B0604020202020204" pitchFamily="34" charset="0"/>
              <a:buNone/>
            </a:pPr>
            <a:r>
              <a:rPr lang="zh-CN" altLang="en-US" sz="1800" b="1" dirty="0">
                <a:latin typeface="微软雅黑" panose="020B0503020204020204" pitchFamily="34" charset="-122"/>
                <a:ea typeface="微软雅黑" panose="020B0503020204020204" pitchFamily="34" charset="-122"/>
                <a:sym typeface="+mn-ea"/>
              </a:rPr>
              <a:t>把“需要”变成“喜欢”</a:t>
            </a:r>
            <a:endParaRPr lang="zh-CN" altLang="en-US" sz="1800" kern="100" dirty="0">
              <a:solidFill>
                <a:schemeClr val="tx1">
                  <a:lumMod val="50000"/>
                  <a:lumOff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65" name="矩形 64"/>
          <p:cNvSpPr/>
          <p:nvPr/>
        </p:nvSpPr>
        <p:spPr>
          <a:xfrm>
            <a:off x="6799303" y="2976894"/>
            <a:ext cx="2481580" cy="368300"/>
          </a:xfrm>
          <a:prstGeom prst="rect">
            <a:avLst/>
          </a:prstGeom>
        </p:spPr>
        <p:txBody>
          <a:bodyPr wrap="none">
            <a:spAutoFit/>
          </a:bodyPr>
          <a:lstStyle/>
          <a:p>
            <a:pPr algn="ctr">
              <a:spcBef>
                <a:spcPct val="0"/>
              </a:spcBef>
              <a:buFont typeface="Arial" panose="020B0604020202020204" pitchFamily="34" charset="0"/>
              <a:buNone/>
            </a:pPr>
            <a:r>
              <a:rPr lang="zh-CN" altLang="en-US" sz="1800" b="1" dirty="0">
                <a:latin typeface="微软雅黑" panose="020B0503020204020204" pitchFamily="34" charset="-122"/>
                <a:ea typeface="微软雅黑" panose="020B0503020204020204" pitchFamily="34" charset="-122"/>
                <a:sym typeface="+mn-ea"/>
              </a:rPr>
              <a:t>做别人不愿意做的事情</a:t>
            </a:r>
            <a:endParaRPr lang="zh-CN" altLang="en-US" sz="1800" kern="100" dirty="0">
              <a:solidFill>
                <a:schemeClr val="tx1">
                  <a:lumMod val="50000"/>
                  <a:lumOff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66" name="矩形 65"/>
          <p:cNvSpPr/>
          <p:nvPr/>
        </p:nvSpPr>
        <p:spPr>
          <a:xfrm>
            <a:off x="6326855" y="5454292"/>
            <a:ext cx="2481580" cy="368300"/>
          </a:xfrm>
          <a:prstGeom prst="rect">
            <a:avLst/>
          </a:prstGeom>
        </p:spPr>
        <p:txBody>
          <a:bodyPr wrap="none">
            <a:spAutoFit/>
          </a:bodyPr>
          <a:lstStyle/>
          <a:p>
            <a:pPr algn="ctr">
              <a:spcBef>
                <a:spcPts val="500"/>
              </a:spcBef>
              <a:spcAft>
                <a:spcPts val="0"/>
              </a:spcAft>
              <a:buNone/>
              <a:defRPr/>
            </a:pPr>
            <a:r>
              <a:rPr lang="zh-CN" altLang="en-US" sz="1800" b="1" dirty="0">
                <a:latin typeface="微软雅黑" panose="020B0503020204020204" pitchFamily="34" charset="-122"/>
                <a:ea typeface="微软雅黑" panose="020B0503020204020204" pitchFamily="34" charset="-122"/>
                <a:sym typeface="+mn-ea"/>
              </a:rPr>
              <a:t>有计划地做很重要的事</a:t>
            </a:r>
            <a:endParaRPr lang="zh-CN" altLang="en-US" sz="1800" kern="100" dirty="0">
              <a:solidFill>
                <a:schemeClr val="tx1">
                  <a:lumMod val="50000"/>
                  <a:lumOff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67" name="文本框 66"/>
          <p:cNvSpPr txBox="1"/>
          <p:nvPr/>
        </p:nvSpPr>
        <p:spPr>
          <a:xfrm>
            <a:off x="4433767" y="1519538"/>
            <a:ext cx="3277870" cy="461665"/>
          </a:xfrm>
          <a:prstGeom prst="rect">
            <a:avLst/>
          </a:prstGeom>
          <a:noFill/>
        </p:spPr>
        <p:txBody>
          <a:bodyPr wrap="square" rtlCol="0" anchor="t">
            <a:spAutoFit/>
          </a:bodyPr>
          <a:lstStyle/>
          <a:p>
            <a:pPr algn="dist"/>
            <a:r>
              <a:rPr lang="zh-CN" altLang="en-US" sz="2400" b="1"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sym typeface="+mn-ea"/>
              </a:rPr>
              <a:t>摆正心态</a:t>
            </a:r>
            <a:r>
              <a:rPr lang="en-US" sz="2400" b="1"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sym typeface="+mn-ea"/>
              </a:rPr>
              <a:t>5</a:t>
            </a:r>
            <a:r>
              <a:rPr lang="zh-CN" altLang="en-US" sz="2400" b="1"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sym typeface="+mn-ea"/>
              </a:rPr>
              <a:t>点建议</a:t>
            </a:r>
            <a:endPar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barn(inVertical)">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61"/>
                                        </p:tgtEl>
                                        <p:attrNameLst>
                                          <p:attrName>style.visibility</p:attrName>
                                        </p:attrNameLst>
                                      </p:cBhvr>
                                      <p:to>
                                        <p:strVal val="visible"/>
                                      </p:to>
                                    </p:set>
                                    <p:anim calcmode="lin" valueType="num">
                                      <p:cBhvr additive="base">
                                        <p:cTn id="18" dur="500" fill="hold"/>
                                        <p:tgtEl>
                                          <p:spTgt spid="61"/>
                                        </p:tgtEl>
                                        <p:attrNameLst>
                                          <p:attrName>ppt_x</p:attrName>
                                        </p:attrNameLst>
                                      </p:cBhvr>
                                      <p:tavLst>
                                        <p:tav tm="0">
                                          <p:val>
                                            <p:strVal val="0-#ppt_w/2"/>
                                          </p:val>
                                        </p:tav>
                                        <p:tav tm="100000">
                                          <p:val>
                                            <p:strVal val="#ppt_x"/>
                                          </p:val>
                                        </p:tav>
                                      </p:tavLst>
                                    </p:anim>
                                    <p:anim calcmode="lin" valueType="num">
                                      <p:cBhvr additive="base">
                                        <p:cTn id="19" dur="500" fill="hold"/>
                                        <p:tgtEl>
                                          <p:spTgt spid="61"/>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2" presetClass="entr" presetSubtype="8" fill="hold" grpId="0" nodeType="afterEffect">
                                  <p:stCondLst>
                                    <p:cond delay="0"/>
                                  </p:stCondLst>
                                  <p:childTnLst>
                                    <p:set>
                                      <p:cBhvr>
                                        <p:cTn id="22" dur="1" fill="hold">
                                          <p:stCondLst>
                                            <p:cond delay="0"/>
                                          </p:stCondLst>
                                        </p:cTn>
                                        <p:tgtEl>
                                          <p:spTgt spid="62"/>
                                        </p:tgtEl>
                                        <p:attrNameLst>
                                          <p:attrName>style.visibility</p:attrName>
                                        </p:attrNameLst>
                                      </p:cBhvr>
                                      <p:to>
                                        <p:strVal val="visible"/>
                                      </p:to>
                                    </p:set>
                                    <p:anim calcmode="lin" valueType="num">
                                      <p:cBhvr additive="base">
                                        <p:cTn id="23" dur="500" fill="hold"/>
                                        <p:tgtEl>
                                          <p:spTgt spid="62"/>
                                        </p:tgtEl>
                                        <p:attrNameLst>
                                          <p:attrName>ppt_x</p:attrName>
                                        </p:attrNameLst>
                                      </p:cBhvr>
                                      <p:tavLst>
                                        <p:tav tm="0">
                                          <p:val>
                                            <p:strVal val="0-#ppt_w/2"/>
                                          </p:val>
                                        </p:tav>
                                        <p:tav tm="100000">
                                          <p:val>
                                            <p:strVal val="#ppt_x"/>
                                          </p:val>
                                        </p:tav>
                                      </p:tavLst>
                                    </p:anim>
                                    <p:anim calcmode="lin" valueType="num">
                                      <p:cBhvr additive="base">
                                        <p:cTn id="24" dur="500" fill="hold"/>
                                        <p:tgtEl>
                                          <p:spTgt spid="62"/>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2" presetClass="entr" presetSubtype="2" fill="hold" grpId="0" nodeType="afterEffect">
                                  <p:stCondLst>
                                    <p:cond delay="0"/>
                                  </p:stCondLst>
                                  <p:childTnLst>
                                    <p:set>
                                      <p:cBhvr>
                                        <p:cTn id="27" dur="1" fill="hold">
                                          <p:stCondLst>
                                            <p:cond delay="0"/>
                                          </p:stCondLst>
                                        </p:cTn>
                                        <p:tgtEl>
                                          <p:spTgt spid="63"/>
                                        </p:tgtEl>
                                        <p:attrNameLst>
                                          <p:attrName>style.visibility</p:attrName>
                                        </p:attrNameLst>
                                      </p:cBhvr>
                                      <p:to>
                                        <p:strVal val="visible"/>
                                      </p:to>
                                    </p:set>
                                    <p:anim calcmode="lin" valueType="num">
                                      <p:cBhvr additive="base">
                                        <p:cTn id="28" dur="500" fill="hold"/>
                                        <p:tgtEl>
                                          <p:spTgt spid="63"/>
                                        </p:tgtEl>
                                        <p:attrNameLst>
                                          <p:attrName>ppt_x</p:attrName>
                                        </p:attrNameLst>
                                      </p:cBhvr>
                                      <p:tavLst>
                                        <p:tav tm="0">
                                          <p:val>
                                            <p:strVal val="1+#ppt_w/2"/>
                                          </p:val>
                                        </p:tav>
                                        <p:tav tm="100000">
                                          <p:val>
                                            <p:strVal val="#ppt_x"/>
                                          </p:val>
                                        </p:tav>
                                      </p:tavLst>
                                    </p:anim>
                                    <p:anim calcmode="lin" valueType="num">
                                      <p:cBhvr additive="base">
                                        <p:cTn id="29" dur="500" fill="hold"/>
                                        <p:tgtEl>
                                          <p:spTgt spid="63"/>
                                        </p:tgtEl>
                                        <p:attrNameLst>
                                          <p:attrName>ppt_y</p:attrName>
                                        </p:attrNameLst>
                                      </p:cBhvr>
                                      <p:tavLst>
                                        <p:tav tm="0">
                                          <p:val>
                                            <p:strVal val="#ppt_y"/>
                                          </p:val>
                                        </p:tav>
                                        <p:tav tm="100000">
                                          <p:val>
                                            <p:strVal val="#ppt_y"/>
                                          </p:val>
                                        </p:tav>
                                      </p:tavLst>
                                    </p:anim>
                                  </p:childTnLst>
                                </p:cTn>
                              </p:par>
                            </p:childTnLst>
                          </p:cTn>
                        </p:par>
                        <p:par>
                          <p:cTn id="30" fill="hold">
                            <p:stCondLst>
                              <p:cond delay="2000"/>
                            </p:stCondLst>
                            <p:childTnLst>
                              <p:par>
                                <p:cTn id="31" presetID="2" presetClass="entr" presetSubtype="2" fill="hold" grpId="0" nodeType="afterEffect">
                                  <p:stCondLst>
                                    <p:cond delay="0"/>
                                  </p:stCondLst>
                                  <p:childTnLst>
                                    <p:set>
                                      <p:cBhvr>
                                        <p:cTn id="32" dur="1" fill="hold">
                                          <p:stCondLst>
                                            <p:cond delay="0"/>
                                          </p:stCondLst>
                                        </p:cTn>
                                        <p:tgtEl>
                                          <p:spTgt spid="64"/>
                                        </p:tgtEl>
                                        <p:attrNameLst>
                                          <p:attrName>style.visibility</p:attrName>
                                        </p:attrNameLst>
                                      </p:cBhvr>
                                      <p:to>
                                        <p:strVal val="visible"/>
                                      </p:to>
                                    </p:set>
                                    <p:anim calcmode="lin" valueType="num">
                                      <p:cBhvr additive="base">
                                        <p:cTn id="33" dur="500" fill="hold"/>
                                        <p:tgtEl>
                                          <p:spTgt spid="64"/>
                                        </p:tgtEl>
                                        <p:attrNameLst>
                                          <p:attrName>ppt_x</p:attrName>
                                        </p:attrNameLst>
                                      </p:cBhvr>
                                      <p:tavLst>
                                        <p:tav tm="0">
                                          <p:val>
                                            <p:strVal val="1+#ppt_w/2"/>
                                          </p:val>
                                        </p:tav>
                                        <p:tav tm="100000">
                                          <p:val>
                                            <p:strVal val="#ppt_x"/>
                                          </p:val>
                                        </p:tav>
                                      </p:tavLst>
                                    </p:anim>
                                    <p:anim calcmode="lin" valueType="num">
                                      <p:cBhvr additive="base">
                                        <p:cTn id="34" dur="500" fill="hold"/>
                                        <p:tgtEl>
                                          <p:spTgt spid="64"/>
                                        </p:tgtEl>
                                        <p:attrNameLst>
                                          <p:attrName>ppt_y</p:attrName>
                                        </p:attrNameLst>
                                      </p:cBhvr>
                                      <p:tavLst>
                                        <p:tav tm="0">
                                          <p:val>
                                            <p:strVal val="#ppt_y"/>
                                          </p:val>
                                        </p:tav>
                                        <p:tav tm="100000">
                                          <p:val>
                                            <p:strVal val="#ppt_y"/>
                                          </p:val>
                                        </p:tav>
                                      </p:tavLst>
                                    </p:anim>
                                  </p:childTnLst>
                                </p:cTn>
                              </p:par>
                            </p:childTnLst>
                          </p:cTn>
                        </p:par>
                        <p:par>
                          <p:cTn id="35" fill="hold">
                            <p:stCondLst>
                              <p:cond delay="2500"/>
                            </p:stCondLst>
                            <p:childTnLst>
                              <p:par>
                                <p:cTn id="36" presetID="2" presetClass="entr" presetSubtype="1" fill="hold" grpId="0" nodeType="afterEffect">
                                  <p:stCondLst>
                                    <p:cond delay="0"/>
                                  </p:stCondLst>
                                  <p:childTnLst>
                                    <p:set>
                                      <p:cBhvr>
                                        <p:cTn id="37" dur="1" fill="hold">
                                          <p:stCondLst>
                                            <p:cond delay="0"/>
                                          </p:stCondLst>
                                        </p:cTn>
                                        <p:tgtEl>
                                          <p:spTgt spid="65"/>
                                        </p:tgtEl>
                                        <p:attrNameLst>
                                          <p:attrName>style.visibility</p:attrName>
                                        </p:attrNameLst>
                                      </p:cBhvr>
                                      <p:to>
                                        <p:strVal val="visible"/>
                                      </p:to>
                                    </p:set>
                                    <p:anim calcmode="lin" valueType="num">
                                      <p:cBhvr additive="base">
                                        <p:cTn id="38" dur="500" fill="hold"/>
                                        <p:tgtEl>
                                          <p:spTgt spid="65"/>
                                        </p:tgtEl>
                                        <p:attrNameLst>
                                          <p:attrName>ppt_x</p:attrName>
                                        </p:attrNameLst>
                                      </p:cBhvr>
                                      <p:tavLst>
                                        <p:tav tm="0">
                                          <p:val>
                                            <p:strVal val="#ppt_x"/>
                                          </p:val>
                                        </p:tav>
                                        <p:tav tm="100000">
                                          <p:val>
                                            <p:strVal val="#ppt_x"/>
                                          </p:val>
                                        </p:tav>
                                      </p:tavLst>
                                    </p:anim>
                                    <p:anim calcmode="lin" valueType="num">
                                      <p:cBhvr additive="base">
                                        <p:cTn id="39" dur="500" fill="hold"/>
                                        <p:tgtEl>
                                          <p:spTgt spid="65"/>
                                        </p:tgtEl>
                                        <p:attrNameLst>
                                          <p:attrName>ppt_y</p:attrName>
                                        </p:attrNameLst>
                                      </p:cBhvr>
                                      <p:tavLst>
                                        <p:tav tm="0">
                                          <p:val>
                                            <p:strVal val="0-#ppt_h/2"/>
                                          </p:val>
                                        </p:tav>
                                        <p:tav tm="100000">
                                          <p:val>
                                            <p:strVal val="#ppt_y"/>
                                          </p:val>
                                        </p:tav>
                                      </p:tavLst>
                                    </p:anim>
                                  </p:childTnLst>
                                </p:cTn>
                              </p:par>
                            </p:childTnLst>
                          </p:cTn>
                        </p:par>
                        <p:par>
                          <p:cTn id="40" fill="hold">
                            <p:stCondLst>
                              <p:cond delay="3000"/>
                            </p:stCondLst>
                            <p:childTnLst>
                              <p:par>
                                <p:cTn id="41" presetID="2" presetClass="entr" presetSubtype="4" fill="hold" grpId="0" nodeType="afterEffect">
                                  <p:stCondLst>
                                    <p:cond delay="0"/>
                                  </p:stCondLst>
                                  <p:childTnLst>
                                    <p:set>
                                      <p:cBhvr>
                                        <p:cTn id="42" dur="1" fill="hold">
                                          <p:stCondLst>
                                            <p:cond delay="0"/>
                                          </p:stCondLst>
                                        </p:cTn>
                                        <p:tgtEl>
                                          <p:spTgt spid="66"/>
                                        </p:tgtEl>
                                        <p:attrNameLst>
                                          <p:attrName>style.visibility</p:attrName>
                                        </p:attrNameLst>
                                      </p:cBhvr>
                                      <p:to>
                                        <p:strVal val="visible"/>
                                      </p:to>
                                    </p:set>
                                    <p:anim calcmode="lin" valueType="num">
                                      <p:cBhvr additive="base">
                                        <p:cTn id="43" dur="500" fill="hold"/>
                                        <p:tgtEl>
                                          <p:spTgt spid="66"/>
                                        </p:tgtEl>
                                        <p:attrNameLst>
                                          <p:attrName>ppt_x</p:attrName>
                                        </p:attrNameLst>
                                      </p:cBhvr>
                                      <p:tavLst>
                                        <p:tav tm="0">
                                          <p:val>
                                            <p:strVal val="#ppt_x"/>
                                          </p:val>
                                        </p:tav>
                                        <p:tav tm="100000">
                                          <p:val>
                                            <p:strVal val="#ppt_x"/>
                                          </p:val>
                                        </p:tav>
                                      </p:tavLst>
                                    </p:anim>
                                    <p:anim calcmode="lin" valueType="num">
                                      <p:cBhvr additive="base">
                                        <p:cTn id="44"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p:bldP spid="63" grpId="0"/>
      <p:bldP spid="64" grpId="0"/>
      <p:bldP spid="65" grpId="0"/>
      <p:bldP spid="66" grpId="0"/>
      <p:bldP spid="6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4"/>
          <p:cNvSpPr/>
          <p:nvPr/>
        </p:nvSpPr>
        <p:spPr bwMode="auto">
          <a:xfrm>
            <a:off x="4447656" y="1750689"/>
            <a:ext cx="1975501" cy="1767895"/>
          </a:xfrm>
          <a:custGeom>
            <a:avLst/>
            <a:gdLst/>
            <a:ahLst/>
            <a:cxnLst>
              <a:cxn ang="0">
                <a:pos x="330" y="184"/>
              </a:cxn>
              <a:cxn ang="0">
                <a:pos x="330" y="32"/>
              </a:cxn>
              <a:cxn ang="0">
                <a:pos x="257" y="18"/>
              </a:cxn>
              <a:cxn ang="0">
                <a:pos x="33" y="152"/>
              </a:cxn>
              <a:cxn ang="0">
                <a:pos x="28" y="206"/>
              </a:cxn>
              <a:cxn ang="0">
                <a:pos x="168" y="287"/>
              </a:cxn>
              <a:cxn ang="0">
                <a:pos x="206" y="286"/>
              </a:cxn>
              <a:cxn ang="0">
                <a:pos x="289" y="233"/>
              </a:cxn>
              <a:cxn ang="0">
                <a:pos x="330" y="184"/>
              </a:cxn>
            </a:cxnLst>
            <a:rect l="0" t="0" r="r" b="b"/>
            <a:pathLst>
              <a:path w="335" h="299">
                <a:moveTo>
                  <a:pt x="330" y="184"/>
                </a:moveTo>
                <a:cubicBezTo>
                  <a:pt x="330" y="159"/>
                  <a:pt x="330" y="32"/>
                  <a:pt x="330" y="32"/>
                </a:cubicBezTo>
                <a:cubicBezTo>
                  <a:pt x="330" y="32"/>
                  <a:pt x="335" y="0"/>
                  <a:pt x="257" y="18"/>
                </a:cubicBezTo>
                <a:cubicBezTo>
                  <a:pt x="180" y="35"/>
                  <a:pt x="96" y="74"/>
                  <a:pt x="33" y="152"/>
                </a:cubicBezTo>
                <a:cubicBezTo>
                  <a:pt x="25" y="163"/>
                  <a:pt x="0" y="190"/>
                  <a:pt x="28" y="206"/>
                </a:cubicBezTo>
                <a:cubicBezTo>
                  <a:pt x="57" y="222"/>
                  <a:pt x="168" y="287"/>
                  <a:pt x="168" y="287"/>
                </a:cubicBezTo>
                <a:cubicBezTo>
                  <a:pt x="168" y="287"/>
                  <a:pt x="189" y="299"/>
                  <a:pt x="206" y="286"/>
                </a:cubicBezTo>
                <a:cubicBezTo>
                  <a:pt x="222" y="272"/>
                  <a:pt x="257" y="244"/>
                  <a:pt x="289" y="233"/>
                </a:cubicBezTo>
                <a:cubicBezTo>
                  <a:pt x="319" y="224"/>
                  <a:pt x="331" y="226"/>
                  <a:pt x="330" y="184"/>
                </a:cubicBezTo>
              </a:path>
            </a:pathLst>
          </a:custGeom>
          <a:solidFill>
            <a:srgbClr val="C00000"/>
          </a:solidFill>
          <a:ln>
            <a:noFill/>
          </a:ln>
        </p:spPr>
        <p:txBody>
          <a:bodyPr vert="horz" wrap="square" lIns="96435" tIns="48217" rIns="96435" bIns="48217" numCol="1" anchor="t" anchorCtr="0" compatLnSpc="1"/>
          <a:lstStyle/>
          <a:p>
            <a:endParaRPr lang="en-US" sz="100">
              <a:solidFill>
                <a:srgbClr val="87A3BF"/>
              </a:solidFill>
              <a:latin typeface="微软雅黑" panose="020B0503020204020204" pitchFamily="34" charset="-122"/>
              <a:ea typeface="微软雅黑" panose="020B0503020204020204" pitchFamily="34" charset="-122"/>
            </a:endParaRPr>
          </a:p>
        </p:txBody>
      </p:sp>
      <p:sp>
        <p:nvSpPr>
          <p:cNvPr id="3" name="Freeform 62"/>
          <p:cNvSpPr/>
          <p:nvPr/>
        </p:nvSpPr>
        <p:spPr bwMode="auto">
          <a:xfrm>
            <a:off x="4081102" y="2996323"/>
            <a:ext cx="1449999" cy="2277177"/>
          </a:xfrm>
          <a:custGeom>
            <a:avLst/>
            <a:gdLst/>
            <a:ahLst/>
            <a:cxnLst>
              <a:cxn ang="0">
                <a:pos x="209" y="93"/>
              </a:cxn>
              <a:cxn ang="0">
                <a:pos x="75" y="20"/>
              </a:cxn>
              <a:cxn ang="0">
                <a:pos x="27" y="77"/>
              </a:cxn>
              <a:cxn ang="0">
                <a:pos x="38" y="338"/>
              </a:cxn>
              <a:cxn ang="0">
                <a:pos x="83" y="368"/>
              </a:cxn>
              <a:cxn ang="0">
                <a:pos x="221" y="284"/>
              </a:cxn>
              <a:cxn ang="0">
                <a:pos x="238" y="250"/>
              </a:cxn>
              <a:cxn ang="0">
                <a:pos x="232" y="152"/>
              </a:cxn>
              <a:cxn ang="0">
                <a:pos x="209" y="93"/>
              </a:cxn>
            </a:cxnLst>
            <a:rect l="0" t="0" r="r" b="b"/>
            <a:pathLst>
              <a:path w="246" h="385">
                <a:moveTo>
                  <a:pt x="209" y="93"/>
                </a:moveTo>
                <a:cubicBezTo>
                  <a:pt x="187" y="81"/>
                  <a:pt x="75" y="20"/>
                  <a:pt x="75" y="20"/>
                </a:cubicBezTo>
                <a:cubicBezTo>
                  <a:pt x="75" y="20"/>
                  <a:pt x="49" y="0"/>
                  <a:pt x="27" y="77"/>
                </a:cubicBezTo>
                <a:cubicBezTo>
                  <a:pt x="6" y="153"/>
                  <a:pt x="0" y="245"/>
                  <a:pt x="38" y="338"/>
                </a:cubicBezTo>
                <a:cubicBezTo>
                  <a:pt x="43" y="350"/>
                  <a:pt x="56" y="385"/>
                  <a:pt x="83" y="368"/>
                </a:cubicBezTo>
                <a:cubicBezTo>
                  <a:pt x="110" y="351"/>
                  <a:pt x="221" y="284"/>
                  <a:pt x="221" y="284"/>
                </a:cubicBezTo>
                <a:cubicBezTo>
                  <a:pt x="221" y="284"/>
                  <a:pt x="242" y="271"/>
                  <a:pt x="238" y="250"/>
                </a:cubicBezTo>
                <a:cubicBezTo>
                  <a:pt x="234" y="229"/>
                  <a:pt x="226" y="186"/>
                  <a:pt x="232" y="152"/>
                </a:cubicBezTo>
                <a:cubicBezTo>
                  <a:pt x="238" y="122"/>
                  <a:pt x="246" y="112"/>
                  <a:pt x="209" y="93"/>
                </a:cubicBezTo>
              </a:path>
            </a:pathLst>
          </a:custGeom>
          <a:solidFill>
            <a:srgbClr val="002060"/>
          </a:solidFill>
          <a:ln>
            <a:noFill/>
          </a:ln>
        </p:spPr>
        <p:txBody>
          <a:bodyPr vert="horz" wrap="square" lIns="96435" tIns="48217" rIns="96435" bIns="48217" numCol="1" anchor="t" anchorCtr="0" compatLnSpc="1"/>
          <a:lstStyle/>
          <a:p>
            <a:endParaRPr lang="en-US" sz="100">
              <a:solidFill>
                <a:srgbClr val="87A3BF"/>
              </a:solidFill>
              <a:latin typeface="微软雅黑" panose="020B0503020204020204" pitchFamily="34" charset="-122"/>
              <a:ea typeface="微软雅黑" panose="020B0503020204020204" pitchFamily="34" charset="-122"/>
            </a:endParaRPr>
          </a:p>
        </p:txBody>
      </p:sp>
      <p:sp>
        <p:nvSpPr>
          <p:cNvPr id="4" name="Freeform 61"/>
          <p:cNvSpPr/>
          <p:nvPr/>
        </p:nvSpPr>
        <p:spPr bwMode="auto">
          <a:xfrm>
            <a:off x="4428194" y="4735025"/>
            <a:ext cx="1981989" cy="1784113"/>
          </a:xfrm>
          <a:custGeom>
            <a:avLst/>
            <a:gdLst/>
            <a:ahLst/>
            <a:cxnLst>
              <a:cxn ang="0">
                <a:pos x="161" y="22"/>
              </a:cxn>
              <a:cxn ang="0">
                <a:pos x="31" y="100"/>
              </a:cxn>
              <a:cxn ang="0">
                <a:pos x="56" y="171"/>
              </a:cxn>
              <a:cxn ang="0">
                <a:pos x="287" y="293"/>
              </a:cxn>
              <a:cxn ang="0">
                <a:pos x="335" y="270"/>
              </a:cxn>
              <a:cxn ang="0">
                <a:pos x="332" y="108"/>
              </a:cxn>
              <a:cxn ang="0">
                <a:pos x="312" y="77"/>
              </a:cxn>
              <a:cxn ang="0">
                <a:pos x="224" y="32"/>
              </a:cxn>
              <a:cxn ang="0">
                <a:pos x="161" y="22"/>
              </a:cxn>
            </a:cxnLst>
            <a:rect l="0" t="0" r="r" b="b"/>
            <a:pathLst>
              <a:path w="336" h="302">
                <a:moveTo>
                  <a:pt x="161" y="22"/>
                </a:moveTo>
                <a:cubicBezTo>
                  <a:pt x="140" y="35"/>
                  <a:pt x="31" y="100"/>
                  <a:pt x="31" y="100"/>
                </a:cubicBezTo>
                <a:cubicBezTo>
                  <a:pt x="31" y="100"/>
                  <a:pt x="0" y="113"/>
                  <a:pt x="56" y="171"/>
                </a:cubicBezTo>
                <a:cubicBezTo>
                  <a:pt x="111" y="228"/>
                  <a:pt x="187" y="280"/>
                  <a:pt x="287" y="293"/>
                </a:cubicBezTo>
                <a:cubicBezTo>
                  <a:pt x="300" y="295"/>
                  <a:pt x="336" y="302"/>
                  <a:pt x="335" y="270"/>
                </a:cubicBezTo>
                <a:cubicBezTo>
                  <a:pt x="334" y="237"/>
                  <a:pt x="332" y="108"/>
                  <a:pt x="332" y="108"/>
                </a:cubicBezTo>
                <a:cubicBezTo>
                  <a:pt x="332" y="108"/>
                  <a:pt x="332" y="84"/>
                  <a:pt x="312" y="77"/>
                </a:cubicBezTo>
                <a:cubicBezTo>
                  <a:pt x="292" y="70"/>
                  <a:pt x="250" y="54"/>
                  <a:pt x="224" y="32"/>
                </a:cubicBezTo>
                <a:cubicBezTo>
                  <a:pt x="201" y="12"/>
                  <a:pt x="196" y="0"/>
                  <a:pt x="161" y="22"/>
                </a:cubicBezTo>
              </a:path>
            </a:pathLst>
          </a:custGeom>
          <a:solidFill>
            <a:srgbClr val="C00000"/>
          </a:solidFill>
          <a:ln>
            <a:noFill/>
          </a:ln>
        </p:spPr>
        <p:txBody>
          <a:bodyPr vert="horz" wrap="square" lIns="96435" tIns="48217" rIns="96435" bIns="48217" numCol="1" anchor="t" anchorCtr="0" compatLnSpc="1"/>
          <a:lstStyle/>
          <a:p>
            <a:endParaRPr lang="en-US" sz="100">
              <a:solidFill>
                <a:srgbClr val="87A3BF"/>
              </a:solidFill>
              <a:latin typeface="微软雅黑" panose="020B0503020204020204" pitchFamily="34" charset="-122"/>
              <a:ea typeface="微软雅黑" panose="020B0503020204020204" pitchFamily="34" charset="-122"/>
            </a:endParaRPr>
          </a:p>
        </p:txBody>
      </p:sp>
      <p:sp>
        <p:nvSpPr>
          <p:cNvPr id="5" name="Freeform 59"/>
          <p:cNvSpPr/>
          <p:nvPr/>
        </p:nvSpPr>
        <p:spPr bwMode="auto">
          <a:xfrm>
            <a:off x="6552907" y="1757174"/>
            <a:ext cx="1975501" cy="1797089"/>
          </a:xfrm>
          <a:custGeom>
            <a:avLst/>
            <a:gdLst/>
            <a:ahLst/>
            <a:cxnLst>
              <a:cxn ang="0">
                <a:pos x="174" y="281"/>
              </a:cxn>
              <a:cxn ang="0">
                <a:pos x="305" y="204"/>
              </a:cxn>
              <a:cxn ang="0">
                <a:pos x="280" y="133"/>
              </a:cxn>
              <a:cxn ang="0">
                <a:pos x="49" y="9"/>
              </a:cxn>
              <a:cxn ang="0">
                <a:pos x="1" y="33"/>
              </a:cxn>
              <a:cxn ang="0">
                <a:pos x="3" y="194"/>
              </a:cxn>
              <a:cxn ang="0">
                <a:pos x="23" y="226"/>
              </a:cxn>
              <a:cxn ang="0">
                <a:pos x="110" y="271"/>
              </a:cxn>
              <a:cxn ang="0">
                <a:pos x="174" y="281"/>
              </a:cxn>
            </a:cxnLst>
            <a:rect l="0" t="0" r="r" b="b"/>
            <a:pathLst>
              <a:path w="335" h="304">
                <a:moveTo>
                  <a:pt x="174" y="281"/>
                </a:moveTo>
                <a:cubicBezTo>
                  <a:pt x="195" y="268"/>
                  <a:pt x="305" y="204"/>
                  <a:pt x="305" y="204"/>
                </a:cubicBezTo>
                <a:cubicBezTo>
                  <a:pt x="305" y="204"/>
                  <a:pt x="335" y="192"/>
                  <a:pt x="280" y="133"/>
                </a:cubicBezTo>
                <a:cubicBezTo>
                  <a:pt x="225" y="76"/>
                  <a:pt x="149" y="24"/>
                  <a:pt x="49" y="9"/>
                </a:cubicBezTo>
                <a:cubicBezTo>
                  <a:pt x="36" y="7"/>
                  <a:pt x="0" y="0"/>
                  <a:pt x="1" y="33"/>
                </a:cubicBezTo>
                <a:cubicBezTo>
                  <a:pt x="2" y="65"/>
                  <a:pt x="3" y="194"/>
                  <a:pt x="3" y="194"/>
                </a:cubicBezTo>
                <a:cubicBezTo>
                  <a:pt x="3" y="194"/>
                  <a:pt x="3" y="219"/>
                  <a:pt x="23" y="226"/>
                </a:cubicBezTo>
                <a:cubicBezTo>
                  <a:pt x="43" y="233"/>
                  <a:pt x="85" y="249"/>
                  <a:pt x="110" y="271"/>
                </a:cubicBezTo>
                <a:cubicBezTo>
                  <a:pt x="133" y="292"/>
                  <a:pt x="138" y="304"/>
                  <a:pt x="174" y="281"/>
                </a:cubicBezTo>
              </a:path>
            </a:pathLst>
          </a:custGeom>
          <a:solidFill>
            <a:srgbClr val="002060"/>
          </a:solidFill>
          <a:ln>
            <a:noFill/>
          </a:ln>
        </p:spPr>
        <p:txBody>
          <a:bodyPr vert="horz" wrap="square" lIns="96435" tIns="48217" rIns="96435" bIns="48217" numCol="1" anchor="t" anchorCtr="0" compatLnSpc="1"/>
          <a:lstStyle/>
          <a:p>
            <a:endParaRPr lang="en-US" sz="100">
              <a:solidFill>
                <a:srgbClr val="87A3BF"/>
              </a:solidFill>
              <a:latin typeface="微软雅黑" panose="020B0503020204020204" pitchFamily="34" charset="-122"/>
              <a:ea typeface="微软雅黑" panose="020B0503020204020204" pitchFamily="34" charset="-122"/>
            </a:endParaRPr>
          </a:p>
        </p:txBody>
      </p:sp>
      <p:sp>
        <p:nvSpPr>
          <p:cNvPr id="6" name="Freeform 58"/>
          <p:cNvSpPr/>
          <p:nvPr/>
        </p:nvSpPr>
        <p:spPr bwMode="auto">
          <a:xfrm>
            <a:off x="7419016" y="2993079"/>
            <a:ext cx="1449999" cy="2273935"/>
          </a:xfrm>
          <a:custGeom>
            <a:avLst/>
            <a:gdLst/>
            <a:ahLst/>
            <a:cxnLst>
              <a:cxn ang="0">
                <a:pos x="38" y="293"/>
              </a:cxn>
              <a:cxn ang="0">
                <a:pos x="171" y="365"/>
              </a:cxn>
              <a:cxn ang="0">
                <a:pos x="219" y="308"/>
              </a:cxn>
              <a:cxn ang="0">
                <a:pos x="208" y="47"/>
              </a:cxn>
              <a:cxn ang="0">
                <a:pos x="163" y="17"/>
              </a:cxn>
              <a:cxn ang="0">
                <a:pos x="26" y="101"/>
              </a:cxn>
              <a:cxn ang="0">
                <a:pos x="8" y="135"/>
              </a:cxn>
              <a:cxn ang="0">
                <a:pos x="14" y="233"/>
              </a:cxn>
              <a:cxn ang="0">
                <a:pos x="38" y="293"/>
              </a:cxn>
            </a:cxnLst>
            <a:rect l="0" t="0" r="r" b="b"/>
            <a:pathLst>
              <a:path w="246" h="385">
                <a:moveTo>
                  <a:pt x="38" y="293"/>
                </a:moveTo>
                <a:cubicBezTo>
                  <a:pt x="60" y="304"/>
                  <a:pt x="171" y="365"/>
                  <a:pt x="171" y="365"/>
                </a:cubicBezTo>
                <a:cubicBezTo>
                  <a:pt x="171" y="365"/>
                  <a:pt x="197" y="385"/>
                  <a:pt x="219" y="308"/>
                </a:cubicBezTo>
                <a:cubicBezTo>
                  <a:pt x="241" y="232"/>
                  <a:pt x="246" y="140"/>
                  <a:pt x="208" y="47"/>
                </a:cubicBezTo>
                <a:cubicBezTo>
                  <a:pt x="203" y="35"/>
                  <a:pt x="191" y="0"/>
                  <a:pt x="163" y="17"/>
                </a:cubicBezTo>
                <a:cubicBezTo>
                  <a:pt x="136" y="35"/>
                  <a:pt x="26" y="101"/>
                  <a:pt x="26" y="101"/>
                </a:cubicBezTo>
                <a:cubicBezTo>
                  <a:pt x="26" y="101"/>
                  <a:pt x="4" y="114"/>
                  <a:pt x="8" y="135"/>
                </a:cubicBezTo>
                <a:cubicBezTo>
                  <a:pt x="13" y="156"/>
                  <a:pt x="21" y="200"/>
                  <a:pt x="14" y="233"/>
                </a:cubicBezTo>
                <a:cubicBezTo>
                  <a:pt x="8" y="263"/>
                  <a:pt x="0" y="273"/>
                  <a:pt x="38" y="293"/>
                </a:cubicBezTo>
              </a:path>
            </a:pathLst>
          </a:custGeom>
          <a:solidFill>
            <a:srgbClr val="C00000"/>
          </a:solidFill>
          <a:ln>
            <a:noFill/>
          </a:ln>
        </p:spPr>
        <p:txBody>
          <a:bodyPr vert="horz" wrap="square" lIns="96435" tIns="48217" rIns="96435" bIns="48217" numCol="1" anchor="t" anchorCtr="0" compatLnSpc="1"/>
          <a:lstStyle/>
          <a:p>
            <a:endParaRPr lang="en-US" sz="100">
              <a:solidFill>
                <a:srgbClr val="87A3BF"/>
              </a:solidFill>
              <a:latin typeface="微软雅黑" panose="020B0503020204020204" pitchFamily="34" charset="-122"/>
              <a:ea typeface="微软雅黑" panose="020B0503020204020204" pitchFamily="34" charset="-122"/>
            </a:endParaRPr>
          </a:p>
        </p:txBody>
      </p:sp>
      <p:sp>
        <p:nvSpPr>
          <p:cNvPr id="7" name="Freeform 60"/>
          <p:cNvSpPr/>
          <p:nvPr/>
        </p:nvSpPr>
        <p:spPr bwMode="auto">
          <a:xfrm>
            <a:off x="6539934" y="4757728"/>
            <a:ext cx="1959281" cy="1797089"/>
          </a:xfrm>
          <a:custGeom>
            <a:avLst/>
            <a:gdLst/>
            <a:ahLst/>
            <a:cxnLst>
              <a:cxn ang="0">
                <a:pos x="2" y="120"/>
              </a:cxn>
              <a:cxn ang="0">
                <a:pos x="7" y="272"/>
              </a:cxn>
              <a:cxn ang="0">
                <a:pos x="81" y="284"/>
              </a:cxn>
              <a:cxn ang="0">
                <a:pos x="300" y="141"/>
              </a:cxn>
              <a:cxn ang="0">
                <a:pos x="303" y="88"/>
              </a:cxn>
              <a:cxn ang="0">
                <a:pos x="160" y="12"/>
              </a:cxn>
              <a:cxn ang="0">
                <a:pos x="123" y="14"/>
              </a:cxn>
              <a:cxn ang="0">
                <a:pos x="41" y="69"/>
              </a:cxn>
              <a:cxn ang="0">
                <a:pos x="2" y="120"/>
              </a:cxn>
            </a:cxnLst>
            <a:rect l="0" t="0" r="r" b="b"/>
            <a:pathLst>
              <a:path w="332" h="304">
                <a:moveTo>
                  <a:pt x="2" y="120"/>
                </a:moveTo>
                <a:cubicBezTo>
                  <a:pt x="3" y="145"/>
                  <a:pt x="7" y="272"/>
                  <a:pt x="7" y="272"/>
                </a:cubicBezTo>
                <a:cubicBezTo>
                  <a:pt x="7" y="272"/>
                  <a:pt x="4" y="304"/>
                  <a:pt x="81" y="284"/>
                </a:cubicBezTo>
                <a:cubicBezTo>
                  <a:pt x="158" y="264"/>
                  <a:pt x="240" y="222"/>
                  <a:pt x="300" y="141"/>
                </a:cubicBezTo>
                <a:cubicBezTo>
                  <a:pt x="308" y="131"/>
                  <a:pt x="332" y="102"/>
                  <a:pt x="303" y="88"/>
                </a:cubicBezTo>
                <a:cubicBezTo>
                  <a:pt x="274" y="73"/>
                  <a:pt x="160" y="12"/>
                  <a:pt x="160" y="12"/>
                </a:cubicBezTo>
                <a:cubicBezTo>
                  <a:pt x="160" y="12"/>
                  <a:pt x="139" y="0"/>
                  <a:pt x="123" y="14"/>
                </a:cubicBezTo>
                <a:cubicBezTo>
                  <a:pt x="107" y="29"/>
                  <a:pt x="73" y="58"/>
                  <a:pt x="41" y="69"/>
                </a:cubicBezTo>
                <a:cubicBezTo>
                  <a:pt x="12" y="80"/>
                  <a:pt x="0" y="78"/>
                  <a:pt x="2" y="120"/>
                </a:cubicBezTo>
              </a:path>
            </a:pathLst>
          </a:custGeom>
          <a:solidFill>
            <a:srgbClr val="002060"/>
          </a:solidFill>
          <a:ln>
            <a:noFill/>
          </a:ln>
        </p:spPr>
        <p:txBody>
          <a:bodyPr vert="horz" wrap="square" lIns="96435" tIns="48217" rIns="96435" bIns="48217" numCol="1" anchor="t" anchorCtr="0" compatLnSpc="1"/>
          <a:lstStyle/>
          <a:p>
            <a:endParaRPr lang="en-US" sz="100">
              <a:solidFill>
                <a:srgbClr val="87A3BF"/>
              </a:solidFill>
              <a:latin typeface="微软雅黑" panose="020B0503020204020204" pitchFamily="34" charset="-122"/>
              <a:ea typeface="微软雅黑" panose="020B0503020204020204" pitchFamily="34" charset="-122"/>
            </a:endParaRPr>
          </a:p>
        </p:txBody>
      </p:sp>
      <p:sp>
        <p:nvSpPr>
          <p:cNvPr id="8" name="AutoShape 112"/>
          <p:cNvSpPr/>
          <p:nvPr/>
        </p:nvSpPr>
        <p:spPr bwMode="auto">
          <a:xfrm>
            <a:off x="5267897" y="2330305"/>
            <a:ext cx="616072" cy="617127"/>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solidFill>
            <a:schemeClr val="bg1"/>
          </a:solidFill>
          <a:ln>
            <a:noFill/>
          </a:ln>
          <a:effectLst/>
        </p:spPr>
        <p:txBody>
          <a:bodyPr lIns="20091" tIns="20091" rIns="20091" bIns="20091" anchor="ctr"/>
          <a:lstStyle/>
          <a:p>
            <a:pPr algn="ctr" defTabSz="170815" fontAlgn="base" hangingPunct="0">
              <a:spcBef>
                <a:spcPct val="0"/>
              </a:spcBef>
              <a:spcAft>
                <a:spcPct val="0"/>
              </a:spcAft>
            </a:pPr>
            <a:endParaRPr lang="en-US" sz="1545">
              <a:solidFill>
                <a:srgbClr val="87A3BF"/>
              </a:solidFill>
              <a:effectLst>
                <a:outerShdw blurRad="38100" dist="38100" dir="2700000" algn="tl">
                  <a:srgbClr val="000000"/>
                </a:outerShdw>
              </a:effectLst>
              <a:latin typeface="微软雅黑" panose="020B0503020204020204" pitchFamily="34" charset="-122"/>
              <a:ea typeface="微软雅黑" panose="020B0503020204020204" pitchFamily="34" charset="-122"/>
              <a:sym typeface="Gill Sans" charset="0"/>
            </a:endParaRPr>
          </a:p>
        </p:txBody>
      </p:sp>
      <p:grpSp>
        <p:nvGrpSpPr>
          <p:cNvPr id="9" name="Group 87"/>
          <p:cNvGrpSpPr/>
          <p:nvPr/>
        </p:nvGrpSpPr>
        <p:grpSpPr>
          <a:xfrm>
            <a:off x="7070626" y="5331436"/>
            <a:ext cx="462317" cy="617127"/>
            <a:chOff x="586386" y="4508909"/>
            <a:chExt cx="261342" cy="348854"/>
          </a:xfrm>
          <a:solidFill>
            <a:srgbClr val="D0DBE6"/>
          </a:solidFill>
        </p:grpSpPr>
        <p:sp>
          <p:nvSpPr>
            <p:cNvPr id="10" name="AutoShape 108"/>
            <p:cNvSpPr/>
            <p:nvPr/>
          </p:nvSpPr>
          <p:spPr bwMode="auto">
            <a:xfrm>
              <a:off x="651275" y="4574393"/>
              <a:ext cx="130969" cy="1309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00"/>
                  </a:moveTo>
                  <a:cubicBezTo>
                    <a:pt x="15764" y="1800"/>
                    <a:pt x="19800" y="5835"/>
                    <a:pt x="19800" y="10800"/>
                  </a:cubicBezTo>
                  <a:cubicBezTo>
                    <a:pt x="19800" y="15764"/>
                    <a:pt x="15764" y="19800"/>
                    <a:pt x="10800" y="19800"/>
                  </a:cubicBezTo>
                  <a:cubicBezTo>
                    <a:pt x="5835" y="19800"/>
                    <a:pt x="1800" y="15764"/>
                    <a:pt x="1800" y="10800"/>
                  </a:cubicBezTo>
                  <a:cubicBezTo>
                    <a:pt x="1800" y="5835"/>
                    <a:pt x="5835" y="1800"/>
                    <a:pt x="10800" y="1800"/>
                  </a:cubicBezTo>
                  <a:moveTo>
                    <a:pt x="10800" y="21599"/>
                  </a:moveTo>
                  <a:cubicBezTo>
                    <a:pt x="16756" y="21599"/>
                    <a:pt x="21600" y="16756"/>
                    <a:pt x="21600" y="10800"/>
                  </a:cubicBezTo>
                  <a:cubicBezTo>
                    <a:pt x="21600" y="4843"/>
                    <a:pt x="16756" y="0"/>
                    <a:pt x="10800" y="0"/>
                  </a:cubicBezTo>
                  <a:cubicBezTo>
                    <a:pt x="4843" y="0"/>
                    <a:pt x="0" y="4843"/>
                    <a:pt x="0" y="10800"/>
                  </a:cubicBezTo>
                  <a:cubicBezTo>
                    <a:pt x="0" y="16756"/>
                    <a:pt x="4843"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6788" tIns="26788" rIns="26788" bIns="26788" anchor="ctr"/>
            <a:lstStyle/>
            <a:p>
              <a:pPr algn="ctr" defTabSz="170815" fontAlgn="base" hangingPunct="0">
                <a:spcBef>
                  <a:spcPct val="0"/>
                </a:spcBef>
                <a:spcAft>
                  <a:spcPct val="0"/>
                </a:spcAft>
              </a:pPr>
              <a:endParaRPr lang="en-US" sz="1545">
                <a:solidFill>
                  <a:srgbClr val="87A3BF"/>
                </a:solidFill>
                <a:effectLst>
                  <a:outerShdw blurRad="38100" dist="38100" dir="2700000" algn="tl">
                    <a:srgbClr val="000000"/>
                  </a:outerShdw>
                </a:effectLst>
                <a:latin typeface="微软雅黑" panose="020B0503020204020204" pitchFamily="34" charset="-122"/>
                <a:ea typeface="微软雅黑" panose="020B0503020204020204" pitchFamily="34" charset="-122"/>
                <a:sym typeface="Gill Sans" charset="0"/>
              </a:endParaRPr>
            </a:p>
          </p:txBody>
        </p:sp>
        <p:sp>
          <p:nvSpPr>
            <p:cNvPr id="11" name="AutoShape 109"/>
            <p:cNvSpPr/>
            <p:nvPr/>
          </p:nvSpPr>
          <p:spPr bwMode="auto">
            <a:xfrm>
              <a:off x="586386" y="4508909"/>
              <a:ext cx="261342" cy="34885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04" y="20170"/>
                  </a:moveTo>
                  <a:cubicBezTo>
                    <a:pt x="10885" y="20184"/>
                    <a:pt x="10830" y="20215"/>
                    <a:pt x="10782" y="20237"/>
                  </a:cubicBezTo>
                  <a:cubicBezTo>
                    <a:pt x="10774" y="20218"/>
                    <a:pt x="10707" y="20178"/>
                    <a:pt x="10666" y="20147"/>
                  </a:cubicBezTo>
                  <a:cubicBezTo>
                    <a:pt x="7368" y="17300"/>
                    <a:pt x="1799" y="12497"/>
                    <a:pt x="1799" y="8101"/>
                  </a:cubicBezTo>
                  <a:cubicBezTo>
                    <a:pt x="1799" y="4378"/>
                    <a:pt x="5838" y="1350"/>
                    <a:pt x="10800" y="1350"/>
                  </a:cubicBezTo>
                  <a:cubicBezTo>
                    <a:pt x="15762" y="1350"/>
                    <a:pt x="19800" y="4378"/>
                    <a:pt x="19800" y="8101"/>
                  </a:cubicBezTo>
                  <a:cubicBezTo>
                    <a:pt x="19800" y="12497"/>
                    <a:pt x="14231" y="17300"/>
                    <a:pt x="10904" y="20170"/>
                  </a:cubicBezTo>
                  <a:moveTo>
                    <a:pt x="10800" y="0"/>
                  </a:moveTo>
                  <a:cubicBezTo>
                    <a:pt x="4844" y="0"/>
                    <a:pt x="0" y="3588"/>
                    <a:pt x="0" y="8101"/>
                  </a:cubicBezTo>
                  <a:cubicBezTo>
                    <a:pt x="0" y="12826"/>
                    <a:pt x="5400" y="17660"/>
                    <a:pt x="9337" y="21056"/>
                  </a:cubicBezTo>
                  <a:cubicBezTo>
                    <a:pt x="9352" y="21070"/>
                    <a:pt x="9984" y="21599"/>
                    <a:pt x="10766" y="21599"/>
                  </a:cubicBezTo>
                  <a:lnTo>
                    <a:pt x="10834" y="21599"/>
                  </a:lnTo>
                  <a:cubicBezTo>
                    <a:pt x="11615" y="21599"/>
                    <a:pt x="12247" y="21070"/>
                    <a:pt x="12262" y="21056"/>
                  </a:cubicBezTo>
                  <a:cubicBezTo>
                    <a:pt x="16200" y="17660"/>
                    <a:pt x="21599" y="12826"/>
                    <a:pt x="21599" y="8101"/>
                  </a:cubicBezTo>
                  <a:cubicBezTo>
                    <a:pt x="21599" y="3588"/>
                    <a:pt x="16755"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6788" tIns="26788" rIns="26788" bIns="26788" anchor="ctr"/>
            <a:lstStyle/>
            <a:p>
              <a:pPr algn="ctr" defTabSz="170815" fontAlgn="base" hangingPunct="0">
                <a:spcBef>
                  <a:spcPct val="0"/>
                </a:spcBef>
                <a:spcAft>
                  <a:spcPct val="0"/>
                </a:spcAft>
              </a:pPr>
              <a:endParaRPr lang="en-US" sz="1545">
                <a:solidFill>
                  <a:srgbClr val="87A3BF"/>
                </a:solidFill>
                <a:effectLst>
                  <a:outerShdw blurRad="38100" dist="38100" dir="2700000" algn="tl">
                    <a:srgbClr val="000000"/>
                  </a:outerShdw>
                </a:effectLst>
                <a:latin typeface="微软雅黑" panose="020B0503020204020204" pitchFamily="34" charset="-122"/>
                <a:ea typeface="微软雅黑" panose="020B0503020204020204" pitchFamily="34" charset="-122"/>
                <a:sym typeface="Gill Sans" charset="0"/>
              </a:endParaRPr>
            </a:p>
          </p:txBody>
        </p:sp>
      </p:grpSp>
      <p:grpSp>
        <p:nvGrpSpPr>
          <p:cNvPr id="12" name="Group 41"/>
          <p:cNvGrpSpPr/>
          <p:nvPr/>
        </p:nvGrpSpPr>
        <p:grpSpPr>
          <a:xfrm>
            <a:off x="7880946" y="3813851"/>
            <a:ext cx="539194" cy="616072"/>
            <a:chOff x="6880625" y="3111711"/>
            <a:chExt cx="304800" cy="348258"/>
          </a:xfrm>
          <a:solidFill>
            <a:schemeClr val="bg1"/>
          </a:solidFill>
        </p:grpSpPr>
        <p:sp>
          <p:nvSpPr>
            <p:cNvPr id="13" name="AutoShape 48"/>
            <p:cNvSpPr/>
            <p:nvPr/>
          </p:nvSpPr>
          <p:spPr bwMode="auto">
            <a:xfrm>
              <a:off x="6880625" y="3111711"/>
              <a:ext cx="304800" cy="34825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7425"/>
                  </a:moveTo>
                  <a:cubicBezTo>
                    <a:pt x="5687" y="7425"/>
                    <a:pt x="1542" y="6064"/>
                    <a:pt x="1542" y="4387"/>
                  </a:cubicBezTo>
                  <a:cubicBezTo>
                    <a:pt x="1542" y="2709"/>
                    <a:pt x="5687" y="1350"/>
                    <a:pt x="10800" y="1350"/>
                  </a:cubicBezTo>
                  <a:cubicBezTo>
                    <a:pt x="15912" y="1350"/>
                    <a:pt x="20057" y="2709"/>
                    <a:pt x="20057" y="4387"/>
                  </a:cubicBezTo>
                  <a:cubicBezTo>
                    <a:pt x="20057" y="6064"/>
                    <a:pt x="15912" y="7425"/>
                    <a:pt x="10800" y="7425"/>
                  </a:cubicBezTo>
                  <a:moveTo>
                    <a:pt x="20057" y="9112"/>
                  </a:moveTo>
                  <a:lnTo>
                    <a:pt x="20054" y="9112"/>
                  </a:lnTo>
                  <a:cubicBezTo>
                    <a:pt x="20054" y="9119"/>
                    <a:pt x="20057" y="9127"/>
                    <a:pt x="20057" y="9133"/>
                  </a:cubicBezTo>
                  <a:cubicBezTo>
                    <a:pt x="20057" y="10800"/>
                    <a:pt x="15912" y="12150"/>
                    <a:pt x="10800" y="12150"/>
                  </a:cubicBezTo>
                  <a:cubicBezTo>
                    <a:pt x="5687" y="12150"/>
                    <a:pt x="1542" y="10800"/>
                    <a:pt x="1542" y="9133"/>
                  </a:cubicBezTo>
                  <a:cubicBezTo>
                    <a:pt x="1542" y="9127"/>
                    <a:pt x="1545" y="9119"/>
                    <a:pt x="1545" y="9112"/>
                  </a:cubicBezTo>
                  <a:lnTo>
                    <a:pt x="1542" y="9112"/>
                  </a:lnTo>
                  <a:lnTo>
                    <a:pt x="1542" y="6793"/>
                  </a:lnTo>
                  <a:cubicBezTo>
                    <a:pt x="3564" y="8140"/>
                    <a:pt x="7271" y="8774"/>
                    <a:pt x="10800" y="8774"/>
                  </a:cubicBezTo>
                  <a:cubicBezTo>
                    <a:pt x="14328" y="8774"/>
                    <a:pt x="18035" y="8140"/>
                    <a:pt x="20057" y="6793"/>
                  </a:cubicBezTo>
                  <a:cubicBezTo>
                    <a:pt x="20057" y="6793"/>
                    <a:pt x="20057" y="9112"/>
                    <a:pt x="20057" y="9112"/>
                  </a:cubicBezTo>
                  <a:close/>
                  <a:moveTo>
                    <a:pt x="20057" y="13162"/>
                  </a:moveTo>
                  <a:lnTo>
                    <a:pt x="20054" y="13162"/>
                  </a:lnTo>
                  <a:cubicBezTo>
                    <a:pt x="20054" y="13169"/>
                    <a:pt x="20057" y="13177"/>
                    <a:pt x="20057" y="13183"/>
                  </a:cubicBezTo>
                  <a:cubicBezTo>
                    <a:pt x="20057" y="14850"/>
                    <a:pt x="15912" y="16200"/>
                    <a:pt x="10800" y="16200"/>
                  </a:cubicBezTo>
                  <a:cubicBezTo>
                    <a:pt x="5687" y="16200"/>
                    <a:pt x="1542" y="14850"/>
                    <a:pt x="1542" y="13183"/>
                  </a:cubicBezTo>
                  <a:cubicBezTo>
                    <a:pt x="1542" y="13177"/>
                    <a:pt x="1545" y="13169"/>
                    <a:pt x="1545" y="13162"/>
                  </a:cubicBezTo>
                  <a:lnTo>
                    <a:pt x="1542" y="13162"/>
                  </a:lnTo>
                  <a:lnTo>
                    <a:pt x="1542" y="10640"/>
                  </a:lnTo>
                  <a:cubicBezTo>
                    <a:pt x="3136" y="12077"/>
                    <a:pt x="6982" y="12825"/>
                    <a:pt x="10800" y="12825"/>
                  </a:cubicBezTo>
                  <a:cubicBezTo>
                    <a:pt x="14617" y="12825"/>
                    <a:pt x="18463" y="12077"/>
                    <a:pt x="20057" y="10640"/>
                  </a:cubicBezTo>
                  <a:cubicBezTo>
                    <a:pt x="20057" y="10640"/>
                    <a:pt x="20057" y="13162"/>
                    <a:pt x="20057" y="13162"/>
                  </a:cubicBezTo>
                  <a:close/>
                  <a:moveTo>
                    <a:pt x="20057" y="17212"/>
                  </a:moveTo>
                  <a:cubicBezTo>
                    <a:pt x="20057" y="18889"/>
                    <a:pt x="15912" y="20249"/>
                    <a:pt x="10800" y="20249"/>
                  </a:cubicBezTo>
                  <a:cubicBezTo>
                    <a:pt x="5687" y="20249"/>
                    <a:pt x="1542" y="18889"/>
                    <a:pt x="1542" y="17212"/>
                  </a:cubicBezTo>
                  <a:lnTo>
                    <a:pt x="1542" y="14690"/>
                  </a:lnTo>
                  <a:cubicBezTo>
                    <a:pt x="3136" y="16127"/>
                    <a:pt x="6982" y="16875"/>
                    <a:pt x="10800" y="16875"/>
                  </a:cubicBezTo>
                  <a:cubicBezTo>
                    <a:pt x="14617" y="16875"/>
                    <a:pt x="18463" y="16127"/>
                    <a:pt x="20057" y="14690"/>
                  </a:cubicBezTo>
                  <a:cubicBezTo>
                    <a:pt x="20057" y="14690"/>
                    <a:pt x="20057" y="17212"/>
                    <a:pt x="20057" y="17212"/>
                  </a:cubicBezTo>
                  <a:close/>
                  <a:moveTo>
                    <a:pt x="10800" y="0"/>
                  </a:moveTo>
                  <a:cubicBezTo>
                    <a:pt x="5598" y="0"/>
                    <a:pt x="0" y="1372"/>
                    <a:pt x="0" y="4387"/>
                  </a:cubicBezTo>
                  <a:lnTo>
                    <a:pt x="0" y="17212"/>
                  </a:lnTo>
                  <a:cubicBezTo>
                    <a:pt x="0" y="20226"/>
                    <a:pt x="5598" y="21599"/>
                    <a:pt x="10800" y="21599"/>
                  </a:cubicBezTo>
                  <a:cubicBezTo>
                    <a:pt x="16001" y="21599"/>
                    <a:pt x="21599" y="20226"/>
                    <a:pt x="21599" y="17212"/>
                  </a:cubicBezTo>
                  <a:lnTo>
                    <a:pt x="21599" y="4387"/>
                  </a:lnTo>
                  <a:cubicBezTo>
                    <a:pt x="21599" y="1372"/>
                    <a:pt x="16001"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6788" tIns="26788" rIns="26788" bIns="26788" anchor="ctr"/>
            <a:lstStyle/>
            <a:p>
              <a:pPr algn="ctr" defTabSz="170815" fontAlgn="base" hangingPunct="0">
                <a:spcBef>
                  <a:spcPct val="0"/>
                </a:spcBef>
                <a:spcAft>
                  <a:spcPct val="0"/>
                </a:spcAft>
              </a:pPr>
              <a:endParaRPr lang="en-US" sz="1545">
                <a:solidFill>
                  <a:srgbClr val="87A3BF"/>
                </a:solidFill>
                <a:effectLst>
                  <a:outerShdw blurRad="38100" dist="38100" dir="2700000" algn="tl">
                    <a:srgbClr val="000000"/>
                  </a:outerShdw>
                </a:effectLst>
                <a:latin typeface="微软雅黑" panose="020B0503020204020204" pitchFamily="34" charset="-122"/>
                <a:ea typeface="微软雅黑" panose="020B0503020204020204" pitchFamily="34" charset="-122"/>
                <a:sym typeface="Gill Sans" charset="0"/>
              </a:endParaRPr>
            </a:p>
          </p:txBody>
        </p:sp>
        <p:sp>
          <p:nvSpPr>
            <p:cNvPr id="14" name="AutoShape 49"/>
            <p:cNvSpPr/>
            <p:nvPr/>
          </p:nvSpPr>
          <p:spPr bwMode="auto">
            <a:xfrm>
              <a:off x="7119940" y="3383768"/>
              <a:ext cx="22027" cy="2143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6788" tIns="26788" rIns="26788" bIns="26788" anchor="ctr"/>
            <a:lstStyle/>
            <a:p>
              <a:pPr algn="ctr" defTabSz="170815" fontAlgn="base" hangingPunct="0">
                <a:spcBef>
                  <a:spcPct val="0"/>
                </a:spcBef>
                <a:spcAft>
                  <a:spcPct val="0"/>
                </a:spcAft>
              </a:pPr>
              <a:endParaRPr lang="en-US" sz="1545">
                <a:solidFill>
                  <a:srgbClr val="87A3BF"/>
                </a:solidFill>
                <a:effectLst>
                  <a:outerShdw blurRad="38100" dist="38100" dir="2700000" algn="tl">
                    <a:srgbClr val="000000"/>
                  </a:outerShdw>
                </a:effectLst>
                <a:latin typeface="微软雅黑" panose="020B0503020204020204" pitchFamily="34" charset="-122"/>
                <a:ea typeface="微软雅黑" panose="020B0503020204020204" pitchFamily="34" charset="-122"/>
                <a:sym typeface="Gill Sans" charset="0"/>
              </a:endParaRPr>
            </a:p>
          </p:txBody>
        </p:sp>
        <p:sp>
          <p:nvSpPr>
            <p:cNvPr id="15" name="AutoShape 50"/>
            <p:cNvSpPr/>
            <p:nvPr/>
          </p:nvSpPr>
          <p:spPr bwMode="auto">
            <a:xfrm>
              <a:off x="7119940" y="3318284"/>
              <a:ext cx="22027" cy="2202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6788" tIns="26788" rIns="26788" bIns="26788" anchor="ctr"/>
            <a:lstStyle/>
            <a:p>
              <a:pPr algn="ctr" defTabSz="170815" fontAlgn="base" hangingPunct="0">
                <a:spcBef>
                  <a:spcPct val="0"/>
                </a:spcBef>
                <a:spcAft>
                  <a:spcPct val="0"/>
                </a:spcAft>
              </a:pPr>
              <a:endParaRPr lang="en-US" sz="1545">
                <a:solidFill>
                  <a:srgbClr val="87A3BF"/>
                </a:solidFill>
                <a:effectLst>
                  <a:outerShdw blurRad="38100" dist="38100" dir="2700000" algn="tl">
                    <a:srgbClr val="000000"/>
                  </a:outerShdw>
                </a:effectLst>
                <a:latin typeface="微软雅黑" panose="020B0503020204020204" pitchFamily="34" charset="-122"/>
                <a:ea typeface="微软雅黑" panose="020B0503020204020204" pitchFamily="34" charset="-122"/>
                <a:sym typeface="Gill Sans" charset="0"/>
              </a:endParaRPr>
            </a:p>
          </p:txBody>
        </p:sp>
        <p:sp>
          <p:nvSpPr>
            <p:cNvPr id="16" name="AutoShape 51"/>
            <p:cNvSpPr/>
            <p:nvPr/>
          </p:nvSpPr>
          <p:spPr bwMode="auto">
            <a:xfrm>
              <a:off x="7119940" y="3252799"/>
              <a:ext cx="22027" cy="2202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6788" tIns="26788" rIns="26788" bIns="26788" anchor="ctr"/>
            <a:lstStyle/>
            <a:p>
              <a:pPr algn="ctr" defTabSz="170815" fontAlgn="base" hangingPunct="0">
                <a:spcBef>
                  <a:spcPct val="0"/>
                </a:spcBef>
                <a:spcAft>
                  <a:spcPct val="0"/>
                </a:spcAft>
              </a:pPr>
              <a:endParaRPr lang="en-US" sz="1545">
                <a:solidFill>
                  <a:srgbClr val="87A3BF"/>
                </a:solidFill>
                <a:effectLst>
                  <a:outerShdw blurRad="38100" dist="38100" dir="2700000" algn="tl">
                    <a:srgbClr val="000000"/>
                  </a:outerShdw>
                </a:effectLst>
                <a:latin typeface="微软雅黑" panose="020B0503020204020204" pitchFamily="34" charset="-122"/>
                <a:ea typeface="微软雅黑" panose="020B0503020204020204" pitchFamily="34" charset="-122"/>
                <a:sym typeface="Gill Sans" charset="0"/>
              </a:endParaRPr>
            </a:p>
          </p:txBody>
        </p:sp>
      </p:grpSp>
      <p:sp>
        <p:nvSpPr>
          <p:cNvPr id="17" name="AutoShape 47"/>
          <p:cNvSpPr/>
          <p:nvPr/>
        </p:nvSpPr>
        <p:spPr bwMode="auto">
          <a:xfrm>
            <a:off x="4424683" y="3896271"/>
            <a:ext cx="616072" cy="616072"/>
          </a:xfrm>
          <a:custGeom>
            <a:avLst/>
            <a:gdLst>
              <a:gd name="T0" fmla="+- 0 10853 107"/>
              <a:gd name="T1" fmla="*/ T0 w 21493"/>
              <a:gd name="T2" fmla="*/ 10800 h 21600"/>
              <a:gd name="T3" fmla="+- 0 10853 107"/>
              <a:gd name="T4" fmla="*/ T3 w 21493"/>
              <a:gd name="T5" fmla="*/ 10800 h 21600"/>
              <a:gd name="T6" fmla="+- 0 10853 107"/>
              <a:gd name="T7" fmla="*/ T6 w 21493"/>
              <a:gd name="T8" fmla="*/ 10800 h 21600"/>
              <a:gd name="T9" fmla="+- 0 10853 107"/>
              <a:gd name="T10" fmla="*/ T9 w 21493"/>
              <a:gd name="T11" fmla="*/ 10800 h 21600"/>
            </a:gdLst>
            <a:ahLst/>
            <a:cxnLst>
              <a:cxn ang="0">
                <a:pos x="T1" y="T2"/>
              </a:cxn>
              <a:cxn ang="0">
                <a:pos x="T4" y="T5"/>
              </a:cxn>
              <a:cxn ang="0">
                <a:pos x="T7" y="T8"/>
              </a:cxn>
              <a:cxn ang="0">
                <a:pos x="T10" y="T11"/>
              </a:cxn>
            </a:cxnLst>
            <a:rect l="0" t="0" r="r" b="b"/>
            <a:pathLst>
              <a:path w="21493" h="21600">
                <a:moveTo>
                  <a:pt x="20123" y="3375"/>
                </a:moveTo>
                <a:lnTo>
                  <a:pt x="8704" y="5400"/>
                </a:lnTo>
                <a:lnTo>
                  <a:pt x="8704" y="4725"/>
                </a:lnTo>
                <a:lnTo>
                  <a:pt x="8704" y="3375"/>
                </a:lnTo>
                <a:lnTo>
                  <a:pt x="20123" y="1350"/>
                </a:lnTo>
                <a:lnTo>
                  <a:pt x="20123" y="2700"/>
                </a:lnTo>
                <a:cubicBezTo>
                  <a:pt x="20123" y="2700"/>
                  <a:pt x="20123" y="3375"/>
                  <a:pt x="20123" y="3375"/>
                </a:cubicBezTo>
                <a:close/>
                <a:moveTo>
                  <a:pt x="17901" y="18014"/>
                </a:moveTo>
                <a:cubicBezTo>
                  <a:pt x="16291" y="18553"/>
                  <a:pt x="14628" y="18025"/>
                  <a:pt x="14187" y="16839"/>
                </a:cubicBezTo>
                <a:cubicBezTo>
                  <a:pt x="13745" y="15651"/>
                  <a:pt x="14691" y="14251"/>
                  <a:pt x="16300" y="13712"/>
                </a:cubicBezTo>
                <a:cubicBezTo>
                  <a:pt x="17910" y="13173"/>
                  <a:pt x="19573" y="13699"/>
                  <a:pt x="20014" y="14886"/>
                </a:cubicBezTo>
                <a:cubicBezTo>
                  <a:pt x="20456" y="16074"/>
                  <a:pt x="19510" y="17474"/>
                  <a:pt x="17901" y="18014"/>
                </a:cubicBezTo>
                <a:moveTo>
                  <a:pt x="5163" y="20039"/>
                </a:moveTo>
                <a:cubicBezTo>
                  <a:pt x="3554" y="20578"/>
                  <a:pt x="1890" y="20050"/>
                  <a:pt x="1450" y="18864"/>
                </a:cubicBezTo>
                <a:cubicBezTo>
                  <a:pt x="1008" y="17676"/>
                  <a:pt x="1954" y="16276"/>
                  <a:pt x="3562" y="15737"/>
                </a:cubicBezTo>
                <a:cubicBezTo>
                  <a:pt x="5172" y="15198"/>
                  <a:pt x="6836" y="15724"/>
                  <a:pt x="7277" y="16911"/>
                </a:cubicBezTo>
                <a:cubicBezTo>
                  <a:pt x="7719" y="18099"/>
                  <a:pt x="6773" y="19499"/>
                  <a:pt x="5163" y="20039"/>
                </a:cubicBezTo>
                <a:moveTo>
                  <a:pt x="21012" y="316"/>
                </a:moveTo>
                <a:cubicBezTo>
                  <a:pt x="20770" y="110"/>
                  <a:pt x="20463" y="0"/>
                  <a:pt x="20149" y="0"/>
                </a:cubicBezTo>
                <a:cubicBezTo>
                  <a:pt x="20072" y="0"/>
                  <a:pt x="19993" y="6"/>
                  <a:pt x="19916" y="21"/>
                </a:cubicBezTo>
                <a:lnTo>
                  <a:pt x="8497" y="2046"/>
                </a:lnTo>
                <a:cubicBezTo>
                  <a:pt x="7855" y="2159"/>
                  <a:pt x="7387" y="2719"/>
                  <a:pt x="7387" y="3375"/>
                </a:cubicBezTo>
                <a:lnTo>
                  <a:pt x="7387" y="4725"/>
                </a:lnTo>
                <a:lnTo>
                  <a:pt x="7387" y="5400"/>
                </a:lnTo>
                <a:lnTo>
                  <a:pt x="7387" y="14964"/>
                </a:lnTo>
                <a:cubicBezTo>
                  <a:pt x="6706" y="14467"/>
                  <a:pt x="5822" y="14175"/>
                  <a:pt x="4839" y="14175"/>
                </a:cubicBezTo>
                <a:cubicBezTo>
                  <a:pt x="4268" y="14175"/>
                  <a:pt x="3696" y="14269"/>
                  <a:pt x="3139" y="14455"/>
                </a:cubicBezTo>
                <a:cubicBezTo>
                  <a:pt x="1865" y="14882"/>
                  <a:pt x="843" y="15739"/>
                  <a:pt x="336" y="16807"/>
                </a:cubicBezTo>
                <a:cubicBezTo>
                  <a:pt x="-56" y="17633"/>
                  <a:pt x="-107" y="18530"/>
                  <a:pt x="192" y="19336"/>
                </a:cubicBezTo>
                <a:cubicBezTo>
                  <a:pt x="703" y="20711"/>
                  <a:pt x="2155" y="21599"/>
                  <a:pt x="3892" y="21599"/>
                </a:cubicBezTo>
                <a:cubicBezTo>
                  <a:pt x="4462" y="21599"/>
                  <a:pt x="5033" y="21506"/>
                  <a:pt x="5590" y="21319"/>
                </a:cubicBezTo>
                <a:cubicBezTo>
                  <a:pt x="6865" y="20893"/>
                  <a:pt x="7887" y="20036"/>
                  <a:pt x="8394" y="18969"/>
                </a:cubicBezTo>
                <a:cubicBezTo>
                  <a:pt x="8612" y="18509"/>
                  <a:pt x="8714" y="18027"/>
                  <a:pt x="8718" y="17549"/>
                </a:cubicBezTo>
                <a:lnTo>
                  <a:pt x="8730" y="17549"/>
                </a:lnTo>
                <a:lnTo>
                  <a:pt x="8730" y="6750"/>
                </a:lnTo>
                <a:cubicBezTo>
                  <a:pt x="8807" y="6750"/>
                  <a:pt x="8886" y="6743"/>
                  <a:pt x="8964" y="6730"/>
                </a:cubicBezTo>
                <a:lnTo>
                  <a:pt x="20149" y="4746"/>
                </a:lnTo>
                <a:lnTo>
                  <a:pt x="20149" y="12939"/>
                </a:lnTo>
                <a:cubicBezTo>
                  <a:pt x="19468" y="12442"/>
                  <a:pt x="18584" y="12150"/>
                  <a:pt x="17600" y="12150"/>
                </a:cubicBezTo>
                <a:cubicBezTo>
                  <a:pt x="17030" y="12150"/>
                  <a:pt x="16459" y="12244"/>
                  <a:pt x="15902" y="12430"/>
                </a:cubicBezTo>
                <a:cubicBezTo>
                  <a:pt x="14628" y="12857"/>
                  <a:pt x="13606" y="13714"/>
                  <a:pt x="13098" y="14782"/>
                </a:cubicBezTo>
                <a:cubicBezTo>
                  <a:pt x="12706" y="15608"/>
                  <a:pt x="12656" y="16505"/>
                  <a:pt x="12955" y="17311"/>
                </a:cubicBezTo>
                <a:cubicBezTo>
                  <a:pt x="13466" y="18686"/>
                  <a:pt x="14918" y="19575"/>
                  <a:pt x="16653" y="19575"/>
                </a:cubicBezTo>
                <a:cubicBezTo>
                  <a:pt x="17224" y="19575"/>
                  <a:pt x="17796" y="19481"/>
                  <a:pt x="18352" y="19294"/>
                </a:cubicBezTo>
                <a:cubicBezTo>
                  <a:pt x="19627" y="18868"/>
                  <a:pt x="20649" y="18011"/>
                  <a:pt x="21157" y="16944"/>
                </a:cubicBezTo>
                <a:cubicBezTo>
                  <a:pt x="21374" y="16484"/>
                  <a:pt x="21477" y="16002"/>
                  <a:pt x="21480" y="15525"/>
                </a:cubicBezTo>
                <a:lnTo>
                  <a:pt x="21493" y="15525"/>
                </a:lnTo>
                <a:lnTo>
                  <a:pt x="21493" y="3375"/>
                </a:lnTo>
                <a:lnTo>
                  <a:pt x="21493" y="2700"/>
                </a:lnTo>
                <a:lnTo>
                  <a:pt x="21493" y="1350"/>
                </a:lnTo>
                <a:cubicBezTo>
                  <a:pt x="21493" y="951"/>
                  <a:pt x="21317" y="572"/>
                  <a:pt x="21012" y="316"/>
                </a:cubicBezTo>
              </a:path>
            </a:pathLst>
          </a:custGeom>
          <a:solidFill>
            <a:srgbClr val="D0DBE6"/>
          </a:solidFill>
          <a:ln>
            <a:noFill/>
          </a:ln>
          <a:effectLst/>
        </p:spPr>
        <p:txBody>
          <a:bodyPr lIns="20091" tIns="20091" rIns="20091" bIns="20091" anchor="ctr"/>
          <a:lstStyle/>
          <a:p>
            <a:pPr algn="ctr" defTabSz="170815" fontAlgn="base" hangingPunct="0">
              <a:spcBef>
                <a:spcPct val="0"/>
              </a:spcBef>
              <a:spcAft>
                <a:spcPct val="0"/>
              </a:spcAft>
            </a:pPr>
            <a:endParaRPr lang="en-US" sz="1545">
              <a:solidFill>
                <a:srgbClr val="87A3BF"/>
              </a:solidFill>
              <a:effectLst>
                <a:outerShdw blurRad="38100" dist="38100" dir="2700000" algn="tl">
                  <a:srgbClr val="000000"/>
                </a:outerShdw>
              </a:effectLst>
              <a:latin typeface="微软雅黑" panose="020B0503020204020204" pitchFamily="34" charset="-122"/>
              <a:ea typeface="微软雅黑" panose="020B0503020204020204" pitchFamily="34" charset="-122"/>
              <a:sym typeface="Gill Sans" charset="0"/>
            </a:endParaRPr>
          </a:p>
        </p:txBody>
      </p:sp>
      <p:grpSp>
        <p:nvGrpSpPr>
          <p:cNvPr id="18" name="组合 17"/>
          <p:cNvGrpSpPr/>
          <p:nvPr/>
        </p:nvGrpSpPr>
        <p:grpSpPr>
          <a:xfrm>
            <a:off x="7042507" y="2369138"/>
            <a:ext cx="617126" cy="616072"/>
            <a:chOff x="2581673" y="3096418"/>
            <a:chExt cx="465137" cy="464344"/>
          </a:xfrm>
          <a:solidFill>
            <a:srgbClr val="D0DBE6"/>
          </a:solidFill>
        </p:grpSpPr>
        <p:sp>
          <p:nvSpPr>
            <p:cNvPr id="19" name="AutoShape 128"/>
            <p:cNvSpPr/>
            <p:nvPr/>
          </p:nvSpPr>
          <p:spPr bwMode="auto">
            <a:xfrm>
              <a:off x="2581673" y="3096418"/>
              <a:ext cx="465137"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850" y="12150"/>
                  </a:moveTo>
                  <a:cubicBezTo>
                    <a:pt x="13851" y="12150"/>
                    <a:pt x="12926" y="11859"/>
                    <a:pt x="12124" y="11386"/>
                  </a:cubicBezTo>
                  <a:lnTo>
                    <a:pt x="11892" y="11618"/>
                  </a:lnTo>
                  <a:lnTo>
                    <a:pt x="11132" y="12377"/>
                  </a:lnTo>
                  <a:lnTo>
                    <a:pt x="9846" y="13663"/>
                  </a:lnTo>
                  <a:cubicBezTo>
                    <a:pt x="9593" y="13916"/>
                    <a:pt x="9451" y="14260"/>
                    <a:pt x="9451" y="14617"/>
                  </a:cubicBezTo>
                  <a:lnTo>
                    <a:pt x="9451" y="16200"/>
                  </a:lnTo>
                  <a:lnTo>
                    <a:pt x="8101" y="16200"/>
                  </a:lnTo>
                  <a:cubicBezTo>
                    <a:pt x="7356" y="16200"/>
                    <a:pt x="6751" y="16804"/>
                    <a:pt x="6751" y="17549"/>
                  </a:cubicBezTo>
                  <a:lnTo>
                    <a:pt x="6751" y="18900"/>
                  </a:lnTo>
                  <a:lnTo>
                    <a:pt x="5170" y="18900"/>
                  </a:lnTo>
                  <a:cubicBezTo>
                    <a:pt x="4812" y="18900"/>
                    <a:pt x="4469" y="19042"/>
                    <a:pt x="4216" y="19295"/>
                  </a:cubicBezTo>
                  <a:lnTo>
                    <a:pt x="3259" y="20252"/>
                  </a:lnTo>
                  <a:lnTo>
                    <a:pt x="1352" y="20249"/>
                  </a:lnTo>
                  <a:lnTo>
                    <a:pt x="1350" y="18326"/>
                  </a:lnTo>
                  <a:lnTo>
                    <a:pt x="9223" y="10467"/>
                  </a:lnTo>
                  <a:cubicBezTo>
                    <a:pt x="9223" y="10467"/>
                    <a:pt x="9223" y="10467"/>
                    <a:pt x="9224" y="10468"/>
                  </a:cubicBezTo>
                  <a:lnTo>
                    <a:pt x="10215" y="9477"/>
                  </a:lnTo>
                  <a:cubicBezTo>
                    <a:pt x="9741" y="8674"/>
                    <a:pt x="9451" y="7748"/>
                    <a:pt x="9451" y="6750"/>
                  </a:cubicBezTo>
                  <a:cubicBezTo>
                    <a:pt x="9451" y="3767"/>
                    <a:pt x="11869" y="1350"/>
                    <a:pt x="14850" y="1350"/>
                  </a:cubicBezTo>
                  <a:cubicBezTo>
                    <a:pt x="17832" y="1350"/>
                    <a:pt x="20250" y="3767"/>
                    <a:pt x="20250" y="6750"/>
                  </a:cubicBezTo>
                  <a:cubicBezTo>
                    <a:pt x="20250" y="9732"/>
                    <a:pt x="17832" y="12150"/>
                    <a:pt x="14850" y="12150"/>
                  </a:cubicBezTo>
                  <a:moveTo>
                    <a:pt x="14850" y="0"/>
                  </a:moveTo>
                  <a:cubicBezTo>
                    <a:pt x="11123" y="0"/>
                    <a:pt x="8101" y="3022"/>
                    <a:pt x="8101" y="6750"/>
                  </a:cubicBezTo>
                  <a:cubicBezTo>
                    <a:pt x="8101" y="7617"/>
                    <a:pt x="8283" y="8438"/>
                    <a:pt x="8582" y="9199"/>
                  </a:cubicBezTo>
                  <a:lnTo>
                    <a:pt x="383" y="17400"/>
                  </a:lnTo>
                  <a:cubicBezTo>
                    <a:pt x="146" y="17637"/>
                    <a:pt x="0" y="17863"/>
                    <a:pt x="0" y="18225"/>
                  </a:cubicBezTo>
                  <a:lnTo>
                    <a:pt x="0" y="20249"/>
                  </a:lnTo>
                  <a:cubicBezTo>
                    <a:pt x="0" y="20972"/>
                    <a:pt x="626" y="21599"/>
                    <a:pt x="1349" y="21599"/>
                  </a:cubicBezTo>
                  <a:lnTo>
                    <a:pt x="3374" y="21599"/>
                  </a:lnTo>
                  <a:cubicBezTo>
                    <a:pt x="3736" y="21599"/>
                    <a:pt x="3965" y="21455"/>
                    <a:pt x="4202" y="21219"/>
                  </a:cubicBezTo>
                  <a:lnTo>
                    <a:pt x="5170" y="20249"/>
                  </a:lnTo>
                  <a:lnTo>
                    <a:pt x="6751" y="20249"/>
                  </a:lnTo>
                  <a:cubicBezTo>
                    <a:pt x="7496" y="20249"/>
                    <a:pt x="8101" y="19645"/>
                    <a:pt x="8101" y="18900"/>
                  </a:cubicBezTo>
                  <a:lnTo>
                    <a:pt x="8101" y="17549"/>
                  </a:lnTo>
                  <a:lnTo>
                    <a:pt x="9451" y="17549"/>
                  </a:lnTo>
                  <a:cubicBezTo>
                    <a:pt x="10196" y="17549"/>
                    <a:pt x="10801" y="16945"/>
                    <a:pt x="10801" y="16200"/>
                  </a:cubicBezTo>
                  <a:lnTo>
                    <a:pt x="10801" y="14617"/>
                  </a:lnTo>
                  <a:lnTo>
                    <a:pt x="12400" y="13018"/>
                  </a:lnTo>
                  <a:cubicBezTo>
                    <a:pt x="13162" y="13317"/>
                    <a:pt x="13982" y="13500"/>
                    <a:pt x="14850" y="13500"/>
                  </a:cubicBezTo>
                  <a:cubicBezTo>
                    <a:pt x="18577" y="13500"/>
                    <a:pt x="21599" y="10477"/>
                    <a:pt x="21599" y="6750"/>
                  </a:cubicBezTo>
                  <a:cubicBezTo>
                    <a:pt x="21599" y="3022"/>
                    <a:pt x="18577" y="0"/>
                    <a:pt x="1485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6788" tIns="26788" rIns="26788" bIns="26788" anchor="ctr"/>
            <a:lstStyle/>
            <a:p>
              <a:pPr algn="ctr" defTabSz="170815" fontAlgn="base" hangingPunct="0">
                <a:spcBef>
                  <a:spcPct val="0"/>
                </a:spcBef>
                <a:spcAft>
                  <a:spcPct val="0"/>
                </a:spcAft>
              </a:pPr>
              <a:endParaRPr lang="en-US" sz="1545">
                <a:solidFill>
                  <a:srgbClr val="87A3BF"/>
                </a:solidFill>
                <a:effectLst>
                  <a:outerShdw blurRad="38100" dist="38100" dir="2700000" algn="tl">
                    <a:srgbClr val="000000"/>
                  </a:outerShdw>
                </a:effectLst>
                <a:latin typeface="微软雅黑" panose="020B0503020204020204" pitchFamily="34" charset="-122"/>
                <a:ea typeface="微软雅黑" panose="020B0503020204020204" pitchFamily="34" charset="-122"/>
                <a:sym typeface="Gill Sans" charset="0"/>
              </a:endParaRPr>
            </a:p>
          </p:txBody>
        </p:sp>
        <p:sp>
          <p:nvSpPr>
            <p:cNvPr id="20" name="AutoShape 129"/>
            <p:cNvSpPr/>
            <p:nvPr/>
          </p:nvSpPr>
          <p:spPr bwMode="auto">
            <a:xfrm>
              <a:off x="2872186" y="3154362"/>
              <a:ext cx="115888" cy="115888"/>
            </a:xfrm>
            <a:custGeom>
              <a:avLst/>
              <a:gdLst>
                <a:gd name="T0" fmla="*/ 10800 w 21600"/>
                <a:gd name="T1" fmla="+- 0 10800 134"/>
                <a:gd name="T2" fmla="*/ 10800 h 21333"/>
                <a:gd name="T3" fmla="*/ 10800 w 21600"/>
                <a:gd name="T4" fmla="+- 0 10800 134"/>
                <a:gd name="T5" fmla="*/ 10800 h 21333"/>
                <a:gd name="T6" fmla="*/ 10800 w 21600"/>
                <a:gd name="T7" fmla="+- 0 10800 134"/>
                <a:gd name="T8" fmla="*/ 10800 h 21333"/>
                <a:gd name="T9" fmla="*/ 10800 w 21600"/>
                <a:gd name="T10" fmla="+- 0 10800 134"/>
                <a:gd name="T11" fmla="*/ 10800 h 21333"/>
              </a:gdLst>
              <a:ahLst/>
              <a:cxnLst>
                <a:cxn ang="0">
                  <a:pos x="T0" y="T2"/>
                </a:cxn>
                <a:cxn ang="0">
                  <a:pos x="T3" y="T5"/>
                </a:cxn>
                <a:cxn ang="0">
                  <a:pos x="T6" y="T8"/>
                </a:cxn>
                <a:cxn ang="0">
                  <a:pos x="T9" y="T11"/>
                </a:cxn>
              </a:cxnLst>
              <a:rect l="0" t="0" r="r" b="b"/>
              <a:pathLst>
                <a:path w="21600" h="21333">
                  <a:moveTo>
                    <a:pt x="13008" y="18684"/>
                  </a:moveTo>
                  <a:cubicBezTo>
                    <a:pt x="9017" y="15850"/>
                    <a:pt x="5542" y="12415"/>
                    <a:pt x="2694" y="8570"/>
                  </a:cubicBezTo>
                  <a:cubicBezTo>
                    <a:pt x="3736" y="5628"/>
                    <a:pt x="5693" y="3697"/>
                    <a:pt x="8585" y="2647"/>
                  </a:cubicBezTo>
                  <a:cubicBezTo>
                    <a:pt x="12578" y="5489"/>
                    <a:pt x="16048" y="8911"/>
                    <a:pt x="18889" y="12809"/>
                  </a:cubicBezTo>
                  <a:cubicBezTo>
                    <a:pt x="17836" y="15730"/>
                    <a:pt x="15883" y="17647"/>
                    <a:pt x="13008" y="18684"/>
                  </a:cubicBezTo>
                  <a:moveTo>
                    <a:pt x="21110" y="11295"/>
                  </a:moveTo>
                  <a:cubicBezTo>
                    <a:pt x="18081" y="7130"/>
                    <a:pt x="14396" y="3496"/>
                    <a:pt x="10161" y="484"/>
                  </a:cubicBezTo>
                  <a:cubicBezTo>
                    <a:pt x="9468" y="-8"/>
                    <a:pt x="8579" y="-134"/>
                    <a:pt x="7778" y="145"/>
                  </a:cubicBezTo>
                  <a:cubicBezTo>
                    <a:pt x="4027" y="1450"/>
                    <a:pt x="1463" y="3983"/>
                    <a:pt x="145" y="7687"/>
                  </a:cubicBezTo>
                  <a:cubicBezTo>
                    <a:pt x="46" y="7962"/>
                    <a:pt x="0" y="8252"/>
                    <a:pt x="0" y="8537"/>
                  </a:cubicBezTo>
                  <a:cubicBezTo>
                    <a:pt x="0" y="9071"/>
                    <a:pt x="167" y="9596"/>
                    <a:pt x="487" y="10041"/>
                  </a:cubicBezTo>
                  <a:cubicBezTo>
                    <a:pt x="3525" y="14213"/>
                    <a:pt x="7211" y="17850"/>
                    <a:pt x="11431" y="20850"/>
                  </a:cubicBezTo>
                  <a:cubicBezTo>
                    <a:pt x="12122" y="21338"/>
                    <a:pt x="13010" y="21466"/>
                    <a:pt x="13812" y="21188"/>
                  </a:cubicBezTo>
                  <a:cubicBezTo>
                    <a:pt x="17563" y="19893"/>
                    <a:pt x="20133" y="17356"/>
                    <a:pt x="21451" y="13647"/>
                  </a:cubicBezTo>
                  <a:cubicBezTo>
                    <a:pt x="21551" y="13372"/>
                    <a:pt x="21600" y="13081"/>
                    <a:pt x="21600" y="12796"/>
                  </a:cubicBezTo>
                  <a:cubicBezTo>
                    <a:pt x="21600" y="12265"/>
                    <a:pt x="21429" y="11740"/>
                    <a:pt x="21110" y="1129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6788" tIns="26788" rIns="26788" bIns="26788" anchor="ctr"/>
            <a:lstStyle/>
            <a:p>
              <a:pPr algn="ctr" defTabSz="170815" fontAlgn="base" hangingPunct="0">
                <a:spcBef>
                  <a:spcPct val="0"/>
                </a:spcBef>
                <a:spcAft>
                  <a:spcPct val="0"/>
                </a:spcAft>
              </a:pPr>
              <a:endParaRPr lang="en-US" sz="1545">
                <a:solidFill>
                  <a:srgbClr val="87A3BF"/>
                </a:solidFill>
                <a:effectLst>
                  <a:outerShdw blurRad="38100" dist="38100" dir="2700000" algn="tl">
                    <a:srgbClr val="000000"/>
                  </a:outerShdw>
                </a:effectLst>
                <a:latin typeface="微软雅黑" panose="020B0503020204020204" pitchFamily="34" charset="-122"/>
                <a:ea typeface="微软雅黑" panose="020B0503020204020204" pitchFamily="34" charset="-122"/>
                <a:sym typeface="Gill Sans" charset="0"/>
              </a:endParaRPr>
            </a:p>
          </p:txBody>
        </p:sp>
      </p:grpSp>
      <p:sp>
        <p:nvSpPr>
          <p:cNvPr id="21" name="AutoShape 46"/>
          <p:cNvSpPr/>
          <p:nvPr/>
        </p:nvSpPr>
        <p:spPr bwMode="auto">
          <a:xfrm>
            <a:off x="5267897" y="5319045"/>
            <a:ext cx="616072" cy="6160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874" y="17549"/>
                </a:moveTo>
                <a:cubicBezTo>
                  <a:pt x="15513" y="17549"/>
                  <a:pt x="14343" y="15612"/>
                  <a:pt x="13809" y="12825"/>
                </a:cubicBezTo>
                <a:lnTo>
                  <a:pt x="15524" y="12825"/>
                </a:lnTo>
                <a:cubicBezTo>
                  <a:pt x="17038" y="12825"/>
                  <a:pt x="18224" y="11343"/>
                  <a:pt x="18224" y="9450"/>
                </a:cubicBezTo>
                <a:cubicBezTo>
                  <a:pt x="18224" y="7558"/>
                  <a:pt x="17038" y="6075"/>
                  <a:pt x="15524" y="6075"/>
                </a:cubicBezTo>
                <a:lnTo>
                  <a:pt x="13809" y="6075"/>
                </a:lnTo>
                <a:cubicBezTo>
                  <a:pt x="14343" y="3289"/>
                  <a:pt x="15513" y="1350"/>
                  <a:pt x="16874" y="1350"/>
                </a:cubicBezTo>
                <a:cubicBezTo>
                  <a:pt x="18739" y="1350"/>
                  <a:pt x="20249" y="4976"/>
                  <a:pt x="20249" y="9450"/>
                </a:cubicBezTo>
                <a:cubicBezTo>
                  <a:pt x="20249" y="13923"/>
                  <a:pt x="18739" y="17549"/>
                  <a:pt x="16874" y="17549"/>
                </a:cubicBezTo>
                <a:moveTo>
                  <a:pt x="8926" y="11482"/>
                </a:moveTo>
                <a:lnTo>
                  <a:pt x="8774" y="11482"/>
                </a:lnTo>
                <a:lnTo>
                  <a:pt x="8774" y="11475"/>
                </a:lnTo>
                <a:cubicBezTo>
                  <a:pt x="8028" y="11475"/>
                  <a:pt x="7424" y="10569"/>
                  <a:pt x="7424" y="9450"/>
                </a:cubicBezTo>
                <a:cubicBezTo>
                  <a:pt x="7424" y="8332"/>
                  <a:pt x="8028" y="7425"/>
                  <a:pt x="8774" y="7425"/>
                </a:cubicBezTo>
                <a:lnTo>
                  <a:pt x="8926" y="7425"/>
                </a:lnTo>
                <a:cubicBezTo>
                  <a:pt x="10200" y="7425"/>
                  <a:pt x="11391" y="6924"/>
                  <a:pt x="12441" y="6063"/>
                </a:cubicBezTo>
                <a:cubicBezTo>
                  <a:pt x="12248" y="7149"/>
                  <a:pt x="12149" y="8300"/>
                  <a:pt x="12149" y="9450"/>
                </a:cubicBezTo>
                <a:cubicBezTo>
                  <a:pt x="12149" y="10603"/>
                  <a:pt x="12248" y="11758"/>
                  <a:pt x="12442" y="12846"/>
                </a:cubicBezTo>
                <a:cubicBezTo>
                  <a:pt x="11393" y="11983"/>
                  <a:pt x="10200" y="11482"/>
                  <a:pt x="8926" y="11482"/>
                </a:cubicBezTo>
                <a:moveTo>
                  <a:pt x="8096" y="20249"/>
                </a:moveTo>
                <a:lnTo>
                  <a:pt x="5396" y="20249"/>
                </a:lnTo>
                <a:lnTo>
                  <a:pt x="5396" y="14175"/>
                </a:lnTo>
                <a:cubicBezTo>
                  <a:pt x="5396" y="13683"/>
                  <a:pt x="5264" y="13223"/>
                  <a:pt x="5033" y="12825"/>
                </a:cubicBezTo>
                <a:lnTo>
                  <a:pt x="5505" y="12825"/>
                </a:lnTo>
                <a:lnTo>
                  <a:pt x="5505" y="12832"/>
                </a:lnTo>
                <a:lnTo>
                  <a:pt x="7535" y="12832"/>
                </a:lnTo>
                <a:cubicBezTo>
                  <a:pt x="7463" y="13042"/>
                  <a:pt x="7421" y="13265"/>
                  <a:pt x="7421" y="13500"/>
                </a:cubicBezTo>
                <a:lnTo>
                  <a:pt x="7421" y="18225"/>
                </a:lnTo>
                <a:cubicBezTo>
                  <a:pt x="7421" y="18874"/>
                  <a:pt x="7784" y="19307"/>
                  <a:pt x="8001" y="19565"/>
                </a:cubicBezTo>
                <a:cubicBezTo>
                  <a:pt x="8031" y="19601"/>
                  <a:pt x="8065" y="19638"/>
                  <a:pt x="8096" y="19677"/>
                </a:cubicBezTo>
                <a:cubicBezTo>
                  <a:pt x="8096" y="19677"/>
                  <a:pt x="8096" y="20249"/>
                  <a:pt x="8096" y="20249"/>
                </a:cubicBezTo>
                <a:close/>
                <a:moveTo>
                  <a:pt x="1349" y="9450"/>
                </a:moveTo>
                <a:cubicBezTo>
                  <a:pt x="1349" y="8332"/>
                  <a:pt x="1953" y="7425"/>
                  <a:pt x="2699" y="7425"/>
                </a:cubicBezTo>
                <a:lnTo>
                  <a:pt x="7434" y="7425"/>
                </a:lnTo>
                <a:cubicBezTo>
                  <a:pt x="7014" y="7916"/>
                  <a:pt x="6749" y="8631"/>
                  <a:pt x="6749" y="9450"/>
                </a:cubicBezTo>
                <a:cubicBezTo>
                  <a:pt x="6749" y="10270"/>
                  <a:pt x="7014" y="10984"/>
                  <a:pt x="7434" y="11475"/>
                </a:cubicBezTo>
                <a:lnTo>
                  <a:pt x="2699" y="11475"/>
                </a:lnTo>
                <a:cubicBezTo>
                  <a:pt x="1953" y="11475"/>
                  <a:pt x="1349" y="10569"/>
                  <a:pt x="1349" y="9450"/>
                </a:cubicBezTo>
                <a:moveTo>
                  <a:pt x="13499" y="9450"/>
                </a:moveTo>
                <a:cubicBezTo>
                  <a:pt x="13499" y="8749"/>
                  <a:pt x="13540" y="8073"/>
                  <a:pt x="13610" y="7425"/>
                </a:cubicBezTo>
                <a:lnTo>
                  <a:pt x="15524" y="7425"/>
                </a:lnTo>
                <a:cubicBezTo>
                  <a:pt x="16269" y="7425"/>
                  <a:pt x="16874" y="8332"/>
                  <a:pt x="16874" y="9450"/>
                </a:cubicBezTo>
                <a:cubicBezTo>
                  <a:pt x="16874" y="10569"/>
                  <a:pt x="16269" y="11475"/>
                  <a:pt x="15524" y="11475"/>
                </a:cubicBezTo>
                <a:lnTo>
                  <a:pt x="13610" y="11475"/>
                </a:lnTo>
                <a:cubicBezTo>
                  <a:pt x="13540" y="10826"/>
                  <a:pt x="13499" y="10151"/>
                  <a:pt x="13499" y="9450"/>
                </a:cubicBezTo>
                <a:moveTo>
                  <a:pt x="16874" y="0"/>
                </a:moveTo>
                <a:cubicBezTo>
                  <a:pt x="15489" y="0"/>
                  <a:pt x="14400" y="951"/>
                  <a:pt x="13618" y="2420"/>
                </a:cubicBezTo>
                <a:lnTo>
                  <a:pt x="13604" y="2412"/>
                </a:lnTo>
                <a:cubicBezTo>
                  <a:pt x="12469" y="4635"/>
                  <a:pt x="10778" y="6075"/>
                  <a:pt x="8926" y="6075"/>
                </a:cubicBezTo>
                <a:lnTo>
                  <a:pt x="8479" y="6075"/>
                </a:lnTo>
                <a:lnTo>
                  <a:pt x="5505" y="6075"/>
                </a:lnTo>
                <a:lnTo>
                  <a:pt x="2699" y="6075"/>
                </a:lnTo>
                <a:cubicBezTo>
                  <a:pt x="1185" y="6075"/>
                  <a:pt x="0" y="7558"/>
                  <a:pt x="0" y="9450"/>
                </a:cubicBezTo>
                <a:cubicBezTo>
                  <a:pt x="0" y="11343"/>
                  <a:pt x="1185" y="12825"/>
                  <a:pt x="2699" y="12825"/>
                </a:cubicBezTo>
                <a:cubicBezTo>
                  <a:pt x="3443" y="12827"/>
                  <a:pt x="4046" y="13430"/>
                  <a:pt x="4046" y="14175"/>
                </a:cubicBezTo>
                <a:lnTo>
                  <a:pt x="4046" y="20249"/>
                </a:lnTo>
                <a:cubicBezTo>
                  <a:pt x="4046" y="20996"/>
                  <a:pt x="4651" y="21599"/>
                  <a:pt x="5396" y="21599"/>
                </a:cubicBezTo>
                <a:lnTo>
                  <a:pt x="8096" y="21599"/>
                </a:lnTo>
                <a:cubicBezTo>
                  <a:pt x="8842" y="21599"/>
                  <a:pt x="9446" y="20996"/>
                  <a:pt x="9446" y="20249"/>
                </a:cubicBezTo>
                <a:lnTo>
                  <a:pt x="9446" y="19575"/>
                </a:lnTo>
                <a:cubicBezTo>
                  <a:pt x="9446" y="18900"/>
                  <a:pt x="8771" y="18598"/>
                  <a:pt x="8771" y="18225"/>
                </a:cubicBezTo>
                <a:lnTo>
                  <a:pt x="8771" y="13500"/>
                </a:lnTo>
                <a:cubicBezTo>
                  <a:pt x="8771" y="13484"/>
                  <a:pt x="8781" y="13473"/>
                  <a:pt x="8782" y="13458"/>
                </a:cubicBezTo>
                <a:cubicBezTo>
                  <a:pt x="8789" y="13361"/>
                  <a:pt x="8815" y="13271"/>
                  <a:pt x="8859" y="13191"/>
                </a:cubicBezTo>
                <a:cubicBezTo>
                  <a:pt x="8871" y="13169"/>
                  <a:pt x="8884" y="13151"/>
                  <a:pt x="8898" y="13132"/>
                </a:cubicBezTo>
                <a:cubicBezTo>
                  <a:pt x="8952" y="13051"/>
                  <a:pt x="9020" y="12985"/>
                  <a:pt x="9103" y="12934"/>
                </a:cubicBezTo>
                <a:cubicBezTo>
                  <a:pt x="9107" y="12931"/>
                  <a:pt x="9108" y="12927"/>
                  <a:pt x="9112" y="12925"/>
                </a:cubicBezTo>
                <a:cubicBezTo>
                  <a:pt x="9115" y="12925"/>
                  <a:pt x="9117" y="12922"/>
                  <a:pt x="9120" y="12922"/>
                </a:cubicBezTo>
                <a:cubicBezTo>
                  <a:pt x="9174" y="12892"/>
                  <a:pt x="9238" y="12885"/>
                  <a:pt x="9299" y="12868"/>
                </a:cubicBezTo>
                <a:cubicBezTo>
                  <a:pt x="11003" y="13049"/>
                  <a:pt x="12545" y="14424"/>
                  <a:pt x="13604" y="16495"/>
                </a:cubicBezTo>
                <a:lnTo>
                  <a:pt x="13621" y="16487"/>
                </a:lnTo>
                <a:cubicBezTo>
                  <a:pt x="14404" y="17950"/>
                  <a:pt x="15490" y="18900"/>
                  <a:pt x="16874" y="18900"/>
                </a:cubicBezTo>
                <a:cubicBezTo>
                  <a:pt x="19977" y="18900"/>
                  <a:pt x="21600" y="14145"/>
                  <a:pt x="21600" y="9450"/>
                </a:cubicBezTo>
                <a:cubicBezTo>
                  <a:pt x="21600" y="4754"/>
                  <a:pt x="19977" y="0"/>
                  <a:pt x="16874" y="0"/>
                </a:cubicBezTo>
              </a:path>
            </a:pathLst>
          </a:custGeom>
          <a:solidFill>
            <a:schemeClr val="bg1"/>
          </a:solidFill>
          <a:ln>
            <a:noFill/>
          </a:ln>
          <a:effectLst/>
        </p:spPr>
        <p:txBody>
          <a:bodyPr lIns="20091" tIns="20091" rIns="20091" bIns="20091" anchor="ctr"/>
          <a:lstStyle/>
          <a:p>
            <a:pPr algn="ctr" defTabSz="170815" fontAlgn="base" hangingPunct="0">
              <a:spcBef>
                <a:spcPct val="0"/>
              </a:spcBef>
              <a:spcAft>
                <a:spcPct val="0"/>
              </a:spcAft>
            </a:pPr>
            <a:endParaRPr lang="en-US" sz="1545">
              <a:solidFill>
                <a:srgbClr val="87A3BF"/>
              </a:solidFill>
              <a:effectLst>
                <a:outerShdw blurRad="38100" dist="38100" dir="2700000" algn="tl">
                  <a:srgbClr val="000000"/>
                </a:outerShdw>
              </a:effectLst>
              <a:latin typeface="微软雅黑" panose="020B0503020204020204" pitchFamily="34" charset="-122"/>
              <a:ea typeface="微软雅黑" panose="020B0503020204020204" pitchFamily="34" charset="-122"/>
              <a:sym typeface="Gill Sans" charset="0"/>
            </a:endParaRPr>
          </a:p>
        </p:txBody>
      </p:sp>
      <p:sp>
        <p:nvSpPr>
          <p:cNvPr id="22" name="Oval 63"/>
          <p:cNvSpPr>
            <a:spLocks noChangeArrowheads="1"/>
          </p:cNvSpPr>
          <p:nvPr/>
        </p:nvSpPr>
        <p:spPr bwMode="auto">
          <a:xfrm>
            <a:off x="5579745" y="3252470"/>
            <a:ext cx="1781175" cy="1777365"/>
          </a:xfrm>
          <a:prstGeom prst="ellipse">
            <a:avLst/>
          </a:prstGeom>
          <a:solidFill>
            <a:schemeClr val="bg1">
              <a:lumMod val="50000"/>
            </a:schemeClr>
          </a:solidFill>
          <a:ln w="76200">
            <a:noFill/>
          </a:ln>
        </p:spPr>
        <p:txBody>
          <a:bodyPr vert="horz" wrap="square" lIns="96435" tIns="48217" rIns="96435" bIns="48217" numCol="1" anchor="t" anchorCtr="0" compatLnSpc="1"/>
          <a:lstStyle/>
          <a:p>
            <a:endParaRPr lang="en-US" sz="100">
              <a:solidFill>
                <a:srgbClr val="87A3BF"/>
              </a:solidFill>
              <a:latin typeface="微软雅黑" panose="020B0503020204020204" pitchFamily="34" charset="-122"/>
              <a:ea typeface="微软雅黑" panose="020B0503020204020204" pitchFamily="34" charset="-122"/>
            </a:endParaRPr>
          </a:p>
        </p:txBody>
      </p:sp>
      <p:sp>
        <p:nvSpPr>
          <p:cNvPr id="23" name="Content Placeholder 2"/>
          <p:cNvSpPr txBox="1"/>
          <p:nvPr/>
        </p:nvSpPr>
        <p:spPr bwMode="auto">
          <a:xfrm>
            <a:off x="1803054" y="1661893"/>
            <a:ext cx="2989076" cy="1265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550" tIns="64276" rIns="128550" bIns="64276"/>
          <a:lstStyle>
            <a:lvl1pPr>
              <a:defRPr>
                <a:solidFill>
                  <a:schemeClr val="tx1"/>
                </a:solidFill>
                <a:latin typeface="Calibri" panose="020F0502020204030204" pitchFamily="34" charset="0"/>
                <a:ea typeface="MS PGothic" panose="020B0600070205080204" charset="-128"/>
              </a:defRPr>
            </a:lvl1pPr>
            <a:lvl2pPr marL="742950" indent="-285750">
              <a:defRPr>
                <a:solidFill>
                  <a:schemeClr val="tx1"/>
                </a:solidFill>
                <a:latin typeface="Calibri" panose="020F0502020204030204" pitchFamily="34" charset="0"/>
                <a:ea typeface="MS PGothic" panose="020B0600070205080204" charset="-128"/>
              </a:defRPr>
            </a:lvl2pPr>
            <a:lvl3pPr marL="1143000" indent="-228600">
              <a:defRPr>
                <a:solidFill>
                  <a:schemeClr val="tx1"/>
                </a:solidFill>
                <a:latin typeface="Calibri" panose="020F0502020204030204" pitchFamily="34" charset="0"/>
                <a:ea typeface="MS PGothic" panose="020B0600070205080204" charset="-128"/>
              </a:defRPr>
            </a:lvl3pPr>
            <a:lvl4pPr marL="1600200" indent="-228600">
              <a:defRPr>
                <a:solidFill>
                  <a:schemeClr val="tx1"/>
                </a:solidFill>
                <a:latin typeface="Calibri" panose="020F0502020204030204" pitchFamily="34" charset="0"/>
                <a:ea typeface="MS PGothic" panose="020B0600070205080204" charset="-128"/>
              </a:defRPr>
            </a:lvl4pPr>
            <a:lvl5pPr marL="2057400" indent="-228600">
              <a:defRPr>
                <a:solidFill>
                  <a:schemeClr val="tx1"/>
                </a:solidFill>
                <a:latin typeface="Calibri" panose="020F0502020204030204" pitchFamily="3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9pPr>
          </a:lstStyle>
          <a:p>
            <a:pPr lvl="0" algn="r" defTabSz="685165">
              <a:spcBef>
                <a:spcPct val="20000"/>
              </a:spcBef>
              <a:defRPr/>
            </a:pPr>
            <a:r>
              <a:rPr lang="zh-CN" altLang="en-US" sz="1685" b="1" dirty="0">
                <a:latin typeface="微软雅黑" panose="020B0503020204020204" pitchFamily="34" charset="-122"/>
                <a:ea typeface="微软雅黑" panose="020B0503020204020204" pitchFamily="34" charset="-122"/>
                <a:sym typeface="+mn-ea"/>
              </a:rPr>
              <a:t>沟通就是执行力</a:t>
            </a:r>
            <a:endParaRPr lang="en-US" altLang="zh-CN" sz="1685" b="1" kern="0" dirty="0">
              <a:solidFill>
                <a:schemeClr val="accent6"/>
              </a:solidFill>
              <a:latin typeface="微软雅黑" panose="020B0503020204020204" pitchFamily="34" charset="-122"/>
              <a:ea typeface="微软雅黑" panose="020B0503020204020204" pitchFamily="34" charset="-122"/>
              <a:cs typeface="Raleway" panose="020B0503030101060003"/>
            </a:endParaRPr>
          </a:p>
          <a:p>
            <a:pPr algn="r" defTabSz="685165" eaLnBrk="1" latinLnBrk="0" hangingPunct="1">
              <a:lnSpc>
                <a:spcPct val="150000"/>
              </a:lnSpc>
              <a:spcBef>
                <a:spcPts val="0"/>
              </a:spcBef>
              <a:defRPr/>
            </a:pPr>
            <a:r>
              <a:rPr lang="zh-CN" altLang="en-US" sz="1125" kern="0" dirty="0">
                <a:latin typeface="微软雅黑" panose="020B0503020204020204" pitchFamily="34" charset="-122"/>
                <a:ea typeface="微软雅黑" panose="020B0503020204020204" pitchFamily="34" charset="-122"/>
                <a:cs typeface="Raleway Light" panose="020B0403030101060003"/>
              </a:rPr>
              <a:t>这里输入简单的文字概述里输入简单文字概述输入简单的文字概述里输入述</a:t>
            </a:r>
            <a:endParaRPr lang="en-US" altLang="zh-CN" sz="1125" kern="0" dirty="0">
              <a:latin typeface="微软雅黑" panose="020B0503020204020204" pitchFamily="34" charset="-122"/>
              <a:ea typeface="微软雅黑" panose="020B0503020204020204" pitchFamily="34" charset="-122"/>
              <a:cs typeface="Raleway Light" panose="020B0403030101060003"/>
            </a:endParaRPr>
          </a:p>
        </p:txBody>
      </p:sp>
      <p:sp>
        <p:nvSpPr>
          <p:cNvPr id="24" name="Content Placeholder 2"/>
          <p:cNvSpPr txBox="1"/>
          <p:nvPr/>
        </p:nvSpPr>
        <p:spPr bwMode="auto">
          <a:xfrm>
            <a:off x="1020270" y="3530721"/>
            <a:ext cx="2989076" cy="1265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550" tIns="64276" rIns="128550" bIns="64276"/>
          <a:lstStyle>
            <a:lvl1pPr>
              <a:defRPr>
                <a:solidFill>
                  <a:schemeClr val="tx1"/>
                </a:solidFill>
                <a:latin typeface="Calibri" panose="020F0502020204030204" pitchFamily="34" charset="0"/>
                <a:ea typeface="MS PGothic" panose="020B0600070205080204" charset="-128"/>
              </a:defRPr>
            </a:lvl1pPr>
            <a:lvl2pPr marL="742950" indent="-285750">
              <a:defRPr>
                <a:solidFill>
                  <a:schemeClr val="tx1"/>
                </a:solidFill>
                <a:latin typeface="Calibri" panose="020F0502020204030204" pitchFamily="34" charset="0"/>
                <a:ea typeface="MS PGothic" panose="020B0600070205080204" charset="-128"/>
              </a:defRPr>
            </a:lvl2pPr>
            <a:lvl3pPr marL="1143000" indent="-228600">
              <a:defRPr>
                <a:solidFill>
                  <a:schemeClr val="tx1"/>
                </a:solidFill>
                <a:latin typeface="Calibri" panose="020F0502020204030204" pitchFamily="34" charset="0"/>
                <a:ea typeface="MS PGothic" panose="020B0600070205080204" charset="-128"/>
              </a:defRPr>
            </a:lvl3pPr>
            <a:lvl4pPr marL="1600200" indent="-228600">
              <a:defRPr>
                <a:solidFill>
                  <a:schemeClr val="tx1"/>
                </a:solidFill>
                <a:latin typeface="Calibri" panose="020F0502020204030204" pitchFamily="34" charset="0"/>
                <a:ea typeface="MS PGothic" panose="020B0600070205080204" charset="-128"/>
              </a:defRPr>
            </a:lvl4pPr>
            <a:lvl5pPr marL="2057400" indent="-228600">
              <a:defRPr>
                <a:solidFill>
                  <a:schemeClr val="tx1"/>
                </a:solidFill>
                <a:latin typeface="Calibri" panose="020F0502020204030204" pitchFamily="3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9pPr>
          </a:lstStyle>
          <a:p>
            <a:pPr lvl="0" algn="r" defTabSz="685165">
              <a:spcBef>
                <a:spcPct val="20000"/>
              </a:spcBef>
              <a:defRPr/>
            </a:pPr>
            <a:r>
              <a:rPr lang="zh-CN" altLang="en-US" sz="1685" b="1" dirty="0">
                <a:latin typeface="微软雅黑" panose="020B0503020204020204" pitchFamily="34" charset="-122"/>
                <a:ea typeface="微软雅黑" panose="020B0503020204020204" pitchFamily="34" charset="-122"/>
                <a:sym typeface="+mn-ea"/>
              </a:rPr>
              <a:t>要学会反馈</a:t>
            </a:r>
            <a:endParaRPr lang="en-US" altLang="zh-CN" sz="1685" b="1" kern="0" dirty="0">
              <a:solidFill>
                <a:schemeClr val="accent6"/>
              </a:solidFill>
              <a:latin typeface="微软雅黑" panose="020B0503020204020204" pitchFamily="34" charset="-122"/>
              <a:ea typeface="微软雅黑" panose="020B0503020204020204" pitchFamily="34" charset="-122"/>
              <a:cs typeface="Raleway" panose="020B0503030101060003"/>
            </a:endParaRPr>
          </a:p>
          <a:p>
            <a:pPr algn="r" defTabSz="685165" eaLnBrk="1" latinLnBrk="0" hangingPunct="1">
              <a:lnSpc>
                <a:spcPct val="150000"/>
              </a:lnSpc>
              <a:spcBef>
                <a:spcPts val="0"/>
              </a:spcBef>
              <a:defRPr/>
            </a:pPr>
            <a:r>
              <a:rPr lang="zh-CN" altLang="en-US" sz="1125" kern="0" dirty="0">
                <a:latin typeface="微软雅黑" panose="020B0503020204020204" pitchFamily="34" charset="-122"/>
                <a:ea typeface="微软雅黑" panose="020B0503020204020204" pitchFamily="34" charset="-122"/>
                <a:cs typeface="Raleway Light" panose="020B0403030101060003"/>
              </a:rPr>
              <a:t>这里输入简单的文字概述里输入简单文字概述输入简单的文字概述里输入</a:t>
            </a:r>
            <a:endParaRPr lang="en-US" altLang="zh-CN" sz="1125" kern="0" dirty="0">
              <a:latin typeface="微软雅黑" panose="020B0503020204020204" pitchFamily="34" charset="-122"/>
              <a:ea typeface="微软雅黑" panose="020B0503020204020204" pitchFamily="34" charset="-122"/>
              <a:cs typeface="Raleway Light" panose="020B0403030101060003"/>
            </a:endParaRPr>
          </a:p>
        </p:txBody>
      </p:sp>
      <p:sp>
        <p:nvSpPr>
          <p:cNvPr id="25" name="Content Placeholder 2"/>
          <p:cNvSpPr txBox="1"/>
          <p:nvPr/>
        </p:nvSpPr>
        <p:spPr bwMode="auto">
          <a:xfrm>
            <a:off x="1366590" y="5318277"/>
            <a:ext cx="2989076" cy="1265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550" tIns="64276" rIns="128550" bIns="64276"/>
          <a:lstStyle>
            <a:lvl1pPr>
              <a:defRPr>
                <a:solidFill>
                  <a:schemeClr val="tx1"/>
                </a:solidFill>
                <a:latin typeface="Calibri" panose="020F0502020204030204" pitchFamily="34" charset="0"/>
                <a:ea typeface="MS PGothic" panose="020B0600070205080204" charset="-128"/>
              </a:defRPr>
            </a:lvl1pPr>
            <a:lvl2pPr marL="742950" indent="-285750">
              <a:defRPr>
                <a:solidFill>
                  <a:schemeClr val="tx1"/>
                </a:solidFill>
                <a:latin typeface="Calibri" panose="020F0502020204030204" pitchFamily="34" charset="0"/>
                <a:ea typeface="MS PGothic" panose="020B0600070205080204" charset="-128"/>
              </a:defRPr>
            </a:lvl2pPr>
            <a:lvl3pPr marL="1143000" indent="-228600">
              <a:defRPr>
                <a:solidFill>
                  <a:schemeClr val="tx1"/>
                </a:solidFill>
                <a:latin typeface="Calibri" panose="020F0502020204030204" pitchFamily="34" charset="0"/>
                <a:ea typeface="MS PGothic" panose="020B0600070205080204" charset="-128"/>
              </a:defRPr>
            </a:lvl3pPr>
            <a:lvl4pPr marL="1600200" indent="-228600">
              <a:defRPr>
                <a:solidFill>
                  <a:schemeClr val="tx1"/>
                </a:solidFill>
                <a:latin typeface="Calibri" panose="020F0502020204030204" pitchFamily="34" charset="0"/>
                <a:ea typeface="MS PGothic" panose="020B0600070205080204" charset="-128"/>
              </a:defRPr>
            </a:lvl4pPr>
            <a:lvl5pPr marL="2057400" indent="-228600">
              <a:defRPr>
                <a:solidFill>
                  <a:schemeClr val="tx1"/>
                </a:solidFill>
                <a:latin typeface="Calibri" panose="020F0502020204030204" pitchFamily="3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9pPr>
          </a:lstStyle>
          <a:p>
            <a:pPr algn="r" defTabSz="685165">
              <a:spcBef>
                <a:spcPct val="20000"/>
              </a:spcBef>
              <a:defRPr/>
            </a:pPr>
            <a:r>
              <a:rPr lang="zh-CN" altLang="en-US" sz="1685" b="1" dirty="0">
                <a:latin typeface="微软雅黑" panose="020B0503020204020204" pitchFamily="34" charset="-122"/>
                <a:ea typeface="微软雅黑" panose="020B0503020204020204" pitchFamily="34" charset="-122"/>
                <a:sym typeface="+mn-ea"/>
              </a:rPr>
              <a:t>要善于表达意见</a:t>
            </a:r>
            <a:endParaRPr lang="zh-CN" altLang="en-US" sz="1685" dirty="0">
              <a:solidFill>
                <a:schemeClr val="tx1"/>
              </a:solidFill>
              <a:latin typeface="微软雅黑" panose="020B0503020204020204" pitchFamily="34" charset="-122"/>
              <a:ea typeface="微软雅黑" panose="020B0503020204020204" pitchFamily="34" charset="-122"/>
            </a:endParaRPr>
          </a:p>
          <a:p>
            <a:pPr algn="r" defTabSz="685165" eaLnBrk="1" latinLnBrk="0" hangingPunct="1">
              <a:lnSpc>
                <a:spcPct val="150000"/>
              </a:lnSpc>
              <a:spcBef>
                <a:spcPts val="0"/>
              </a:spcBef>
              <a:defRPr/>
            </a:pPr>
            <a:r>
              <a:rPr lang="zh-CN" altLang="en-US" sz="1125" kern="0" dirty="0">
                <a:latin typeface="微软雅黑" panose="020B0503020204020204" pitchFamily="34" charset="-122"/>
                <a:ea typeface="微软雅黑" panose="020B0503020204020204" pitchFamily="34" charset="-122"/>
                <a:cs typeface="Raleway Light" panose="020B0403030101060003"/>
              </a:rPr>
              <a:t>这里输入简单的文字概述里输入简单文字概述输入简单的文字概述里输入述</a:t>
            </a:r>
            <a:endParaRPr lang="en-US" altLang="zh-CN" sz="1125" kern="0" dirty="0">
              <a:latin typeface="微软雅黑" panose="020B0503020204020204" pitchFamily="34" charset="-122"/>
              <a:ea typeface="微软雅黑" panose="020B0503020204020204" pitchFamily="34" charset="-122"/>
              <a:cs typeface="Raleway Light" panose="020B0403030101060003"/>
            </a:endParaRPr>
          </a:p>
        </p:txBody>
      </p:sp>
      <p:sp>
        <p:nvSpPr>
          <p:cNvPr id="26" name="Content Placeholder 2"/>
          <p:cNvSpPr txBox="1"/>
          <p:nvPr/>
        </p:nvSpPr>
        <p:spPr bwMode="auto">
          <a:xfrm>
            <a:off x="8251618" y="1723437"/>
            <a:ext cx="2989076" cy="1265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550" tIns="64276" rIns="128550" bIns="64276"/>
          <a:lstStyle>
            <a:lvl1pPr>
              <a:defRPr>
                <a:solidFill>
                  <a:schemeClr val="tx1"/>
                </a:solidFill>
                <a:latin typeface="Calibri" panose="020F0502020204030204" pitchFamily="34" charset="0"/>
                <a:ea typeface="MS PGothic" panose="020B0600070205080204" charset="-128"/>
              </a:defRPr>
            </a:lvl1pPr>
            <a:lvl2pPr marL="742950" indent="-285750">
              <a:defRPr>
                <a:solidFill>
                  <a:schemeClr val="tx1"/>
                </a:solidFill>
                <a:latin typeface="Calibri" panose="020F0502020204030204" pitchFamily="34" charset="0"/>
                <a:ea typeface="MS PGothic" panose="020B0600070205080204" charset="-128"/>
              </a:defRPr>
            </a:lvl2pPr>
            <a:lvl3pPr marL="1143000" indent="-228600">
              <a:defRPr>
                <a:solidFill>
                  <a:schemeClr val="tx1"/>
                </a:solidFill>
                <a:latin typeface="Calibri" panose="020F0502020204030204" pitchFamily="34" charset="0"/>
                <a:ea typeface="MS PGothic" panose="020B0600070205080204" charset="-128"/>
              </a:defRPr>
            </a:lvl3pPr>
            <a:lvl4pPr marL="1600200" indent="-228600">
              <a:defRPr>
                <a:solidFill>
                  <a:schemeClr val="tx1"/>
                </a:solidFill>
                <a:latin typeface="Calibri" panose="020F0502020204030204" pitchFamily="34" charset="0"/>
                <a:ea typeface="MS PGothic" panose="020B0600070205080204" charset="-128"/>
              </a:defRPr>
            </a:lvl4pPr>
            <a:lvl5pPr marL="2057400" indent="-228600">
              <a:defRPr>
                <a:solidFill>
                  <a:schemeClr val="tx1"/>
                </a:solidFill>
                <a:latin typeface="Calibri" panose="020F0502020204030204" pitchFamily="3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9pPr>
          </a:lstStyle>
          <a:p>
            <a:pPr lvl="0" defTabSz="685165">
              <a:spcBef>
                <a:spcPct val="20000"/>
              </a:spcBef>
              <a:defRPr/>
            </a:pPr>
            <a:r>
              <a:rPr lang="zh-CN" altLang="en-US" sz="1685" b="1" dirty="0">
                <a:latin typeface="微软雅黑" panose="020B0503020204020204" pitchFamily="34" charset="-122"/>
                <a:ea typeface="微软雅黑" panose="020B0503020204020204" pitchFamily="34" charset="-122"/>
                <a:sym typeface="+mn-ea"/>
              </a:rPr>
              <a:t>讲话要简单明了</a:t>
            </a:r>
            <a:endParaRPr lang="en-US" altLang="zh-CN" sz="1685" b="1" kern="0" dirty="0">
              <a:solidFill>
                <a:schemeClr val="accent6"/>
              </a:solidFill>
              <a:latin typeface="微软雅黑" panose="020B0503020204020204" pitchFamily="34" charset="-122"/>
              <a:ea typeface="微软雅黑" panose="020B0503020204020204" pitchFamily="34" charset="-122"/>
              <a:cs typeface="Raleway" panose="020B0503030101060003"/>
            </a:endParaRPr>
          </a:p>
          <a:p>
            <a:pPr defTabSz="685165" eaLnBrk="1" latinLnBrk="0" hangingPunct="1">
              <a:lnSpc>
                <a:spcPct val="150000"/>
              </a:lnSpc>
              <a:spcBef>
                <a:spcPts val="0"/>
              </a:spcBef>
              <a:defRPr/>
            </a:pPr>
            <a:r>
              <a:rPr lang="zh-CN" altLang="en-US" sz="1125" kern="0" dirty="0">
                <a:latin typeface="微软雅黑" panose="020B0503020204020204" pitchFamily="34" charset="-122"/>
                <a:ea typeface="微软雅黑" panose="020B0503020204020204" pitchFamily="34" charset="-122"/>
                <a:cs typeface="Raleway Light" panose="020B0403030101060003"/>
              </a:rPr>
              <a:t>这里输入简单的文字概述里输入简单文字概述输入简单的文字概述里输入</a:t>
            </a:r>
            <a:endParaRPr lang="en-US" altLang="zh-CN" sz="1125" kern="0" dirty="0">
              <a:latin typeface="微软雅黑" panose="020B0503020204020204" pitchFamily="34" charset="-122"/>
              <a:ea typeface="微软雅黑" panose="020B0503020204020204" pitchFamily="34" charset="-122"/>
              <a:cs typeface="Raleway Light" panose="020B0403030101060003"/>
            </a:endParaRPr>
          </a:p>
        </p:txBody>
      </p:sp>
      <p:sp>
        <p:nvSpPr>
          <p:cNvPr id="27" name="Content Placeholder 2"/>
          <p:cNvSpPr txBox="1"/>
          <p:nvPr/>
        </p:nvSpPr>
        <p:spPr bwMode="auto">
          <a:xfrm>
            <a:off x="8878605" y="3707986"/>
            <a:ext cx="2989076" cy="1265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550" tIns="64276" rIns="128550" bIns="64276"/>
          <a:lstStyle>
            <a:lvl1pPr>
              <a:defRPr>
                <a:solidFill>
                  <a:schemeClr val="tx1"/>
                </a:solidFill>
                <a:latin typeface="Calibri" panose="020F0502020204030204" pitchFamily="34" charset="0"/>
                <a:ea typeface="MS PGothic" panose="020B0600070205080204" charset="-128"/>
              </a:defRPr>
            </a:lvl1pPr>
            <a:lvl2pPr marL="742950" indent="-285750">
              <a:defRPr>
                <a:solidFill>
                  <a:schemeClr val="tx1"/>
                </a:solidFill>
                <a:latin typeface="Calibri" panose="020F0502020204030204" pitchFamily="34" charset="0"/>
                <a:ea typeface="MS PGothic" panose="020B0600070205080204" charset="-128"/>
              </a:defRPr>
            </a:lvl2pPr>
            <a:lvl3pPr marL="1143000" indent="-228600">
              <a:defRPr>
                <a:solidFill>
                  <a:schemeClr val="tx1"/>
                </a:solidFill>
                <a:latin typeface="Calibri" panose="020F0502020204030204" pitchFamily="34" charset="0"/>
                <a:ea typeface="MS PGothic" panose="020B0600070205080204" charset="-128"/>
              </a:defRPr>
            </a:lvl3pPr>
            <a:lvl4pPr marL="1600200" indent="-228600">
              <a:defRPr>
                <a:solidFill>
                  <a:schemeClr val="tx1"/>
                </a:solidFill>
                <a:latin typeface="Calibri" panose="020F0502020204030204" pitchFamily="34" charset="0"/>
                <a:ea typeface="MS PGothic" panose="020B0600070205080204" charset="-128"/>
              </a:defRPr>
            </a:lvl4pPr>
            <a:lvl5pPr marL="2057400" indent="-228600">
              <a:defRPr>
                <a:solidFill>
                  <a:schemeClr val="tx1"/>
                </a:solidFill>
                <a:latin typeface="Calibri" panose="020F0502020204030204" pitchFamily="3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9pPr>
          </a:lstStyle>
          <a:p>
            <a:pPr lvl="0" defTabSz="685165">
              <a:spcBef>
                <a:spcPct val="20000"/>
              </a:spcBef>
              <a:defRPr/>
            </a:pPr>
            <a:r>
              <a:rPr lang="zh-CN" altLang="en-US" sz="1685" b="1" dirty="0">
                <a:latin typeface="微软雅黑" panose="020B0503020204020204" pitchFamily="34" charset="-122"/>
                <a:ea typeface="微软雅黑" panose="020B0503020204020204" pitchFamily="34" charset="-122"/>
                <a:sym typeface="+mn-ea"/>
              </a:rPr>
              <a:t>要多说他人好话</a:t>
            </a:r>
            <a:endParaRPr lang="en-US" altLang="zh-CN" sz="1685" b="1" kern="0" dirty="0">
              <a:solidFill>
                <a:schemeClr val="accent6"/>
              </a:solidFill>
              <a:latin typeface="微软雅黑" panose="020B0503020204020204" pitchFamily="34" charset="-122"/>
              <a:ea typeface="微软雅黑" panose="020B0503020204020204" pitchFamily="34" charset="-122"/>
              <a:cs typeface="Raleway" panose="020B0503030101060003"/>
            </a:endParaRPr>
          </a:p>
          <a:p>
            <a:pPr defTabSz="685165" eaLnBrk="1" latinLnBrk="0" hangingPunct="1">
              <a:lnSpc>
                <a:spcPct val="150000"/>
              </a:lnSpc>
              <a:spcBef>
                <a:spcPts val="0"/>
              </a:spcBef>
              <a:defRPr/>
            </a:pPr>
            <a:r>
              <a:rPr lang="zh-CN" altLang="en-US" sz="1125" kern="0" dirty="0">
                <a:latin typeface="微软雅黑" panose="020B0503020204020204" pitchFamily="34" charset="-122"/>
                <a:ea typeface="微软雅黑" panose="020B0503020204020204" pitchFamily="34" charset="-122"/>
                <a:cs typeface="Raleway Light" panose="020B0403030101060003"/>
              </a:rPr>
              <a:t>这里输入简单的文字概述里输入简单文字概述输入简单的文字概述里输入输入</a:t>
            </a:r>
            <a:endParaRPr lang="en-US" altLang="zh-CN" sz="1125" kern="0" dirty="0">
              <a:latin typeface="微软雅黑" panose="020B0503020204020204" pitchFamily="34" charset="-122"/>
              <a:ea typeface="微软雅黑" panose="020B0503020204020204" pitchFamily="34" charset="-122"/>
              <a:cs typeface="Raleway Light" panose="020B0403030101060003"/>
            </a:endParaRPr>
          </a:p>
        </p:txBody>
      </p:sp>
      <p:sp>
        <p:nvSpPr>
          <p:cNvPr id="28" name="Content Placeholder 2"/>
          <p:cNvSpPr txBox="1"/>
          <p:nvPr/>
        </p:nvSpPr>
        <p:spPr bwMode="auto">
          <a:xfrm>
            <a:off x="8356162" y="5431168"/>
            <a:ext cx="2989076" cy="1265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550" tIns="64276" rIns="128550" bIns="64276"/>
          <a:lstStyle>
            <a:lvl1pPr>
              <a:defRPr>
                <a:solidFill>
                  <a:schemeClr val="tx1"/>
                </a:solidFill>
                <a:latin typeface="Calibri" panose="020F0502020204030204" pitchFamily="34" charset="0"/>
                <a:ea typeface="MS PGothic" panose="020B0600070205080204" charset="-128"/>
              </a:defRPr>
            </a:lvl1pPr>
            <a:lvl2pPr marL="742950" indent="-285750">
              <a:defRPr>
                <a:solidFill>
                  <a:schemeClr val="tx1"/>
                </a:solidFill>
                <a:latin typeface="Calibri" panose="020F0502020204030204" pitchFamily="34" charset="0"/>
                <a:ea typeface="MS PGothic" panose="020B0600070205080204" charset="-128"/>
              </a:defRPr>
            </a:lvl2pPr>
            <a:lvl3pPr marL="1143000" indent="-228600">
              <a:defRPr>
                <a:solidFill>
                  <a:schemeClr val="tx1"/>
                </a:solidFill>
                <a:latin typeface="Calibri" panose="020F0502020204030204" pitchFamily="34" charset="0"/>
                <a:ea typeface="MS PGothic" panose="020B0600070205080204" charset="-128"/>
              </a:defRPr>
            </a:lvl3pPr>
            <a:lvl4pPr marL="1600200" indent="-228600">
              <a:defRPr>
                <a:solidFill>
                  <a:schemeClr val="tx1"/>
                </a:solidFill>
                <a:latin typeface="Calibri" panose="020F0502020204030204" pitchFamily="34" charset="0"/>
                <a:ea typeface="MS PGothic" panose="020B0600070205080204" charset="-128"/>
              </a:defRPr>
            </a:lvl4pPr>
            <a:lvl5pPr marL="2057400" indent="-228600">
              <a:defRPr>
                <a:solidFill>
                  <a:schemeClr val="tx1"/>
                </a:solidFill>
                <a:latin typeface="Calibri" panose="020F0502020204030204" pitchFamily="3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9pPr>
          </a:lstStyle>
          <a:p>
            <a:pPr lvl="0" defTabSz="685165">
              <a:spcBef>
                <a:spcPct val="20000"/>
              </a:spcBef>
              <a:defRPr/>
            </a:pPr>
            <a:r>
              <a:rPr lang="zh-CN" altLang="en-US" sz="1685" b="1" dirty="0">
                <a:latin typeface="微软雅黑" panose="020B0503020204020204" pitchFamily="34" charset="-122"/>
                <a:ea typeface="微软雅黑" panose="020B0503020204020204" pitchFamily="34" charset="-122"/>
                <a:sym typeface="+mn-ea"/>
              </a:rPr>
              <a:t>要学会讲故事</a:t>
            </a:r>
            <a:endParaRPr lang="en-US" altLang="zh-CN" sz="1685" b="1" kern="0" dirty="0">
              <a:solidFill>
                <a:schemeClr val="accent6"/>
              </a:solidFill>
              <a:latin typeface="微软雅黑" panose="020B0503020204020204" pitchFamily="34" charset="-122"/>
              <a:ea typeface="微软雅黑" panose="020B0503020204020204" pitchFamily="34" charset="-122"/>
              <a:cs typeface="Raleway" panose="020B0503030101060003"/>
            </a:endParaRPr>
          </a:p>
          <a:p>
            <a:pPr defTabSz="685165" eaLnBrk="1" latinLnBrk="0" hangingPunct="1">
              <a:lnSpc>
                <a:spcPct val="150000"/>
              </a:lnSpc>
              <a:spcBef>
                <a:spcPts val="0"/>
              </a:spcBef>
              <a:defRPr/>
            </a:pPr>
            <a:r>
              <a:rPr lang="zh-CN" altLang="en-US" sz="1125" kern="0" dirty="0">
                <a:latin typeface="微软雅黑" panose="020B0503020204020204" pitchFamily="34" charset="-122"/>
                <a:ea typeface="微软雅黑" panose="020B0503020204020204" pitchFamily="34" charset="-122"/>
                <a:cs typeface="Raleway Light" panose="020B0403030101060003"/>
              </a:rPr>
              <a:t>这里输入简单的文字概述里输入简单文字概述输入简单的文字概述里输入输</a:t>
            </a:r>
            <a:endParaRPr lang="en-US" altLang="zh-CN" sz="1125" kern="0" dirty="0">
              <a:solidFill>
                <a:schemeClr val="tx1">
                  <a:lumMod val="65000"/>
                  <a:lumOff val="35000"/>
                </a:schemeClr>
              </a:solidFill>
              <a:latin typeface="微软雅黑" panose="020B0503020204020204" pitchFamily="34" charset="-122"/>
              <a:ea typeface="微软雅黑" panose="020B0503020204020204" pitchFamily="34" charset="-122"/>
              <a:cs typeface="Raleway Light" panose="020B0403030101060003"/>
            </a:endParaRPr>
          </a:p>
        </p:txBody>
      </p:sp>
      <p:sp>
        <p:nvSpPr>
          <p:cNvPr id="29" name="文本框 28"/>
          <p:cNvSpPr txBox="1"/>
          <p:nvPr/>
        </p:nvSpPr>
        <p:spPr>
          <a:xfrm>
            <a:off x="5682377" y="3637285"/>
            <a:ext cx="1822450" cy="953135"/>
          </a:xfrm>
          <a:prstGeom prst="rect">
            <a:avLst/>
          </a:prstGeom>
          <a:noFill/>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日常沟通注意事项</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1000" fill="hold"/>
                                        <p:tgtEl>
                                          <p:spTgt spid="29"/>
                                        </p:tgtEl>
                                        <p:attrNameLst>
                                          <p:attrName>ppt_w</p:attrName>
                                        </p:attrNameLst>
                                      </p:cBhvr>
                                      <p:tavLst>
                                        <p:tav tm="0">
                                          <p:val>
                                            <p:fltVal val="0"/>
                                          </p:val>
                                        </p:tav>
                                        <p:tav tm="100000">
                                          <p:val>
                                            <p:strVal val="#ppt_w"/>
                                          </p:val>
                                        </p:tav>
                                      </p:tavLst>
                                    </p:anim>
                                    <p:anim calcmode="lin" valueType="num">
                                      <p:cBhvr>
                                        <p:cTn id="14" dur="1000" fill="hold"/>
                                        <p:tgtEl>
                                          <p:spTgt spid="29"/>
                                        </p:tgtEl>
                                        <p:attrNameLst>
                                          <p:attrName>ppt_h</p:attrName>
                                        </p:attrNameLst>
                                      </p:cBhvr>
                                      <p:tavLst>
                                        <p:tav tm="0">
                                          <p:val>
                                            <p:fltVal val="0"/>
                                          </p:val>
                                        </p:tav>
                                        <p:tav tm="100000">
                                          <p:val>
                                            <p:strVal val="#ppt_h"/>
                                          </p:val>
                                        </p:tav>
                                      </p:tavLst>
                                    </p:anim>
                                    <p:anim calcmode="lin" valueType="num">
                                      <p:cBhvr>
                                        <p:cTn id="15" dur="1000" fill="hold"/>
                                        <p:tgtEl>
                                          <p:spTgt spid="29"/>
                                        </p:tgtEl>
                                        <p:attrNameLst>
                                          <p:attrName>style.rotation</p:attrName>
                                        </p:attrNameLst>
                                      </p:cBhvr>
                                      <p:tavLst>
                                        <p:tav tm="0">
                                          <p:val>
                                            <p:fltVal val="90"/>
                                          </p:val>
                                        </p:tav>
                                        <p:tav tm="100000">
                                          <p:val>
                                            <p:fltVal val="0"/>
                                          </p:val>
                                        </p:tav>
                                      </p:tavLst>
                                    </p:anim>
                                    <p:animEffect transition="in" filter="fade">
                                      <p:cBhvr>
                                        <p:cTn id="16" dur="1000"/>
                                        <p:tgtEl>
                                          <p:spTgt spid="29"/>
                                        </p:tgtEl>
                                      </p:cBhvr>
                                    </p:animEffect>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par>
                          <p:cTn id="23" fill="hold">
                            <p:stCondLst>
                              <p:cond delay="1500"/>
                            </p:stCondLst>
                            <p:childTnLst>
                              <p:par>
                                <p:cTn id="24" presetID="1"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par>
                          <p:cTn id="30" fill="hold">
                            <p:stCondLst>
                              <p:cond delay="2000"/>
                            </p:stCondLst>
                            <p:childTnLst>
                              <p:par>
                                <p:cTn id="31" presetID="53" presetClass="entr" presetSubtype="16"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childTnLst>
                          </p:cTn>
                        </p:par>
                        <p:par>
                          <p:cTn id="36" fill="hold">
                            <p:stCondLst>
                              <p:cond delay="2500"/>
                            </p:stCondLst>
                            <p:childTnLst>
                              <p:par>
                                <p:cTn id="37" presetID="1" presetClass="entr" presetSubtype="0" fill="hold" nodeType="after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par>
                          <p:cTn id="43" fill="hold">
                            <p:stCondLst>
                              <p:cond delay="3000"/>
                            </p:stCondLst>
                            <p:childTnLst>
                              <p:par>
                                <p:cTn id="44" presetID="53" presetClass="entr" presetSubtype="16" fill="hold" grpId="0" nodeType="after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p:cTn id="46" dur="500" fill="hold"/>
                                        <p:tgtEl>
                                          <p:spTgt spid="6"/>
                                        </p:tgtEl>
                                        <p:attrNameLst>
                                          <p:attrName>ppt_w</p:attrName>
                                        </p:attrNameLst>
                                      </p:cBhvr>
                                      <p:tavLst>
                                        <p:tav tm="0">
                                          <p:val>
                                            <p:fltVal val="0"/>
                                          </p:val>
                                        </p:tav>
                                        <p:tav tm="100000">
                                          <p:val>
                                            <p:strVal val="#ppt_w"/>
                                          </p:val>
                                        </p:tav>
                                      </p:tavLst>
                                    </p:anim>
                                    <p:anim calcmode="lin" valueType="num">
                                      <p:cBhvr>
                                        <p:cTn id="47" dur="500" fill="hold"/>
                                        <p:tgtEl>
                                          <p:spTgt spid="6"/>
                                        </p:tgtEl>
                                        <p:attrNameLst>
                                          <p:attrName>ppt_h</p:attrName>
                                        </p:attrNameLst>
                                      </p:cBhvr>
                                      <p:tavLst>
                                        <p:tav tm="0">
                                          <p:val>
                                            <p:fltVal val="0"/>
                                          </p:val>
                                        </p:tav>
                                        <p:tav tm="100000">
                                          <p:val>
                                            <p:strVal val="#ppt_h"/>
                                          </p:val>
                                        </p:tav>
                                      </p:tavLst>
                                    </p:anim>
                                    <p:animEffect transition="in" filter="fade">
                                      <p:cBhvr>
                                        <p:cTn id="48" dur="500"/>
                                        <p:tgtEl>
                                          <p:spTgt spid="6"/>
                                        </p:tgtEl>
                                      </p:cBhvr>
                                    </p:animEffect>
                                  </p:childTnLst>
                                </p:cTn>
                              </p:par>
                            </p:childTnLst>
                          </p:cTn>
                        </p:par>
                        <p:par>
                          <p:cTn id="49" fill="hold">
                            <p:stCondLst>
                              <p:cond delay="3500"/>
                            </p:stCondLst>
                            <p:childTnLst>
                              <p:par>
                                <p:cTn id="50" presetID="1" presetClass="entr" presetSubtype="0" fill="hold" nodeType="afterEffect">
                                  <p:stCondLst>
                                    <p:cond delay="0"/>
                                  </p:stCondLst>
                                  <p:childTnLst>
                                    <p:set>
                                      <p:cBhvr>
                                        <p:cTn id="51" dur="1" fill="hold">
                                          <p:stCondLst>
                                            <p:cond delay="0"/>
                                          </p:stCondLst>
                                        </p:cTn>
                                        <p:tgtEl>
                                          <p:spTgt spid="12"/>
                                        </p:tgtEl>
                                        <p:attrNameLst>
                                          <p:attrName>style.visibility</p:attrName>
                                        </p:attrNameLst>
                                      </p:cBhvr>
                                      <p:to>
                                        <p:strVal val="visible"/>
                                      </p:to>
                                    </p:set>
                                  </p:childTnLst>
                                </p:cTn>
                              </p:par>
                            </p:childTnLst>
                          </p:cTn>
                        </p:par>
                        <p:par>
                          <p:cTn id="52" fill="hold">
                            <p:stCondLst>
                              <p:cond delay="3500"/>
                            </p:stCondLst>
                            <p:childTnLst>
                              <p:par>
                                <p:cTn id="53" presetID="10" presetClass="entr" presetSubtype="0" fill="hold" grpId="0" nodeType="after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childTnLst>
                          </p:cTn>
                        </p:par>
                        <p:par>
                          <p:cTn id="56" fill="hold">
                            <p:stCondLst>
                              <p:cond delay="4000"/>
                            </p:stCondLst>
                            <p:childTnLst>
                              <p:par>
                                <p:cTn id="57" presetID="53" presetClass="entr" presetSubtype="16" fill="hold" grpId="0" nodeType="after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ppt_w</p:attrName>
                                        </p:attrNameLst>
                                      </p:cBhvr>
                                      <p:tavLst>
                                        <p:tav tm="0">
                                          <p:val>
                                            <p:fltVal val="0"/>
                                          </p:val>
                                        </p:tav>
                                        <p:tav tm="100000">
                                          <p:val>
                                            <p:strVal val="#ppt_w"/>
                                          </p:val>
                                        </p:tav>
                                      </p:tavLst>
                                    </p:anim>
                                    <p:anim calcmode="lin" valueType="num">
                                      <p:cBhvr>
                                        <p:cTn id="60" dur="500" fill="hold"/>
                                        <p:tgtEl>
                                          <p:spTgt spid="7"/>
                                        </p:tgtEl>
                                        <p:attrNameLst>
                                          <p:attrName>ppt_h</p:attrName>
                                        </p:attrNameLst>
                                      </p:cBhvr>
                                      <p:tavLst>
                                        <p:tav tm="0">
                                          <p:val>
                                            <p:fltVal val="0"/>
                                          </p:val>
                                        </p:tav>
                                        <p:tav tm="100000">
                                          <p:val>
                                            <p:strVal val="#ppt_h"/>
                                          </p:val>
                                        </p:tav>
                                      </p:tavLst>
                                    </p:anim>
                                    <p:animEffect transition="in" filter="fade">
                                      <p:cBhvr>
                                        <p:cTn id="61" dur="500"/>
                                        <p:tgtEl>
                                          <p:spTgt spid="7"/>
                                        </p:tgtEl>
                                      </p:cBhvr>
                                    </p:animEffect>
                                  </p:childTnLst>
                                </p:cTn>
                              </p:par>
                            </p:childTnLst>
                          </p:cTn>
                        </p:par>
                        <p:par>
                          <p:cTn id="62" fill="hold">
                            <p:stCondLst>
                              <p:cond delay="4500"/>
                            </p:stCondLst>
                            <p:childTnLst>
                              <p:par>
                                <p:cTn id="63" presetID="1" presetClass="entr" presetSubtype="0" fill="hold" nodeType="afterEffect">
                                  <p:stCondLst>
                                    <p:cond delay="0"/>
                                  </p:stCondLst>
                                  <p:childTnLst>
                                    <p:set>
                                      <p:cBhvr>
                                        <p:cTn id="64" dur="1" fill="hold">
                                          <p:stCondLst>
                                            <p:cond delay="0"/>
                                          </p:stCondLst>
                                        </p:cTn>
                                        <p:tgtEl>
                                          <p:spTgt spid="9"/>
                                        </p:tgtEl>
                                        <p:attrNameLst>
                                          <p:attrName>style.visibility</p:attrName>
                                        </p:attrNameLst>
                                      </p:cBhvr>
                                      <p:to>
                                        <p:strVal val="visible"/>
                                      </p:to>
                                    </p:set>
                                  </p:childTnLst>
                                </p:cTn>
                              </p:par>
                            </p:childTnLst>
                          </p:cTn>
                        </p:par>
                        <p:par>
                          <p:cTn id="65" fill="hold">
                            <p:stCondLst>
                              <p:cond delay="4500"/>
                            </p:stCondLst>
                            <p:childTnLst>
                              <p:par>
                                <p:cTn id="66" presetID="10" presetClass="entr" presetSubtype="0" fill="hold" grpId="0" nodeType="after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500"/>
                                        <p:tgtEl>
                                          <p:spTgt spid="28"/>
                                        </p:tgtEl>
                                      </p:cBhvr>
                                    </p:animEffect>
                                  </p:childTnLst>
                                </p:cTn>
                              </p:par>
                            </p:childTnLst>
                          </p:cTn>
                        </p:par>
                        <p:par>
                          <p:cTn id="69" fill="hold">
                            <p:stCondLst>
                              <p:cond delay="5000"/>
                            </p:stCondLst>
                            <p:childTnLst>
                              <p:par>
                                <p:cTn id="70" presetID="53" presetClass="entr" presetSubtype="16" fill="hold" grpId="0" nodeType="afterEffect">
                                  <p:stCondLst>
                                    <p:cond delay="0"/>
                                  </p:stCondLst>
                                  <p:childTnLst>
                                    <p:set>
                                      <p:cBhvr>
                                        <p:cTn id="71" dur="1" fill="hold">
                                          <p:stCondLst>
                                            <p:cond delay="0"/>
                                          </p:stCondLst>
                                        </p:cTn>
                                        <p:tgtEl>
                                          <p:spTgt spid="4"/>
                                        </p:tgtEl>
                                        <p:attrNameLst>
                                          <p:attrName>style.visibility</p:attrName>
                                        </p:attrNameLst>
                                      </p:cBhvr>
                                      <p:to>
                                        <p:strVal val="visible"/>
                                      </p:to>
                                    </p:set>
                                    <p:anim calcmode="lin" valueType="num">
                                      <p:cBhvr>
                                        <p:cTn id="72" dur="500" fill="hold"/>
                                        <p:tgtEl>
                                          <p:spTgt spid="4"/>
                                        </p:tgtEl>
                                        <p:attrNameLst>
                                          <p:attrName>ppt_w</p:attrName>
                                        </p:attrNameLst>
                                      </p:cBhvr>
                                      <p:tavLst>
                                        <p:tav tm="0">
                                          <p:val>
                                            <p:fltVal val="0"/>
                                          </p:val>
                                        </p:tav>
                                        <p:tav tm="100000">
                                          <p:val>
                                            <p:strVal val="#ppt_w"/>
                                          </p:val>
                                        </p:tav>
                                      </p:tavLst>
                                    </p:anim>
                                    <p:anim calcmode="lin" valueType="num">
                                      <p:cBhvr>
                                        <p:cTn id="73" dur="500" fill="hold"/>
                                        <p:tgtEl>
                                          <p:spTgt spid="4"/>
                                        </p:tgtEl>
                                        <p:attrNameLst>
                                          <p:attrName>ppt_h</p:attrName>
                                        </p:attrNameLst>
                                      </p:cBhvr>
                                      <p:tavLst>
                                        <p:tav tm="0">
                                          <p:val>
                                            <p:fltVal val="0"/>
                                          </p:val>
                                        </p:tav>
                                        <p:tav tm="100000">
                                          <p:val>
                                            <p:strVal val="#ppt_h"/>
                                          </p:val>
                                        </p:tav>
                                      </p:tavLst>
                                    </p:anim>
                                    <p:animEffect transition="in" filter="fade">
                                      <p:cBhvr>
                                        <p:cTn id="74" dur="500"/>
                                        <p:tgtEl>
                                          <p:spTgt spid="4"/>
                                        </p:tgtEl>
                                      </p:cBhvr>
                                    </p:animEffect>
                                  </p:childTnLst>
                                </p:cTn>
                              </p:par>
                            </p:childTnLst>
                          </p:cTn>
                        </p:par>
                        <p:par>
                          <p:cTn id="75" fill="hold">
                            <p:stCondLst>
                              <p:cond delay="5500"/>
                            </p:stCondLst>
                            <p:childTnLst>
                              <p:par>
                                <p:cTn id="76" presetID="1" presetClass="entr" presetSubtype="0" fill="hold" grpId="0" nodeType="afterEffect">
                                  <p:stCondLst>
                                    <p:cond delay="0"/>
                                  </p:stCondLst>
                                  <p:childTnLst>
                                    <p:set>
                                      <p:cBhvr>
                                        <p:cTn id="77" dur="1" fill="hold">
                                          <p:stCondLst>
                                            <p:cond delay="0"/>
                                          </p:stCondLst>
                                        </p:cTn>
                                        <p:tgtEl>
                                          <p:spTgt spid="21"/>
                                        </p:tgtEl>
                                        <p:attrNameLst>
                                          <p:attrName>style.visibility</p:attrName>
                                        </p:attrNameLst>
                                      </p:cBhvr>
                                      <p:to>
                                        <p:strVal val="visible"/>
                                      </p:to>
                                    </p:set>
                                  </p:childTnLst>
                                </p:cTn>
                              </p:par>
                            </p:childTnLst>
                          </p:cTn>
                        </p:par>
                        <p:par>
                          <p:cTn id="78" fill="hold">
                            <p:stCondLst>
                              <p:cond delay="5500"/>
                            </p:stCondLst>
                            <p:childTnLst>
                              <p:par>
                                <p:cTn id="79" presetID="10" presetClass="entr" presetSubtype="0" fill="hold" grpId="0" nodeType="after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fade">
                                      <p:cBhvr>
                                        <p:cTn id="81" dur="500"/>
                                        <p:tgtEl>
                                          <p:spTgt spid="25"/>
                                        </p:tgtEl>
                                      </p:cBhvr>
                                    </p:animEffect>
                                  </p:childTnLst>
                                </p:cTn>
                              </p:par>
                            </p:childTnLst>
                          </p:cTn>
                        </p:par>
                        <p:par>
                          <p:cTn id="82" fill="hold">
                            <p:stCondLst>
                              <p:cond delay="6000"/>
                            </p:stCondLst>
                            <p:childTnLst>
                              <p:par>
                                <p:cTn id="83" presetID="53" presetClass="entr" presetSubtype="16" fill="hold" grpId="0" nodeType="afterEffect">
                                  <p:stCondLst>
                                    <p:cond delay="0"/>
                                  </p:stCondLst>
                                  <p:childTnLst>
                                    <p:set>
                                      <p:cBhvr>
                                        <p:cTn id="84" dur="1" fill="hold">
                                          <p:stCondLst>
                                            <p:cond delay="0"/>
                                          </p:stCondLst>
                                        </p:cTn>
                                        <p:tgtEl>
                                          <p:spTgt spid="3"/>
                                        </p:tgtEl>
                                        <p:attrNameLst>
                                          <p:attrName>style.visibility</p:attrName>
                                        </p:attrNameLst>
                                      </p:cBhvr>
                                      <p:to>
                                        <p:strVal val="visible"/>
                                      </p:to>
                                    </p:set>
                                    <p:anim calcmode="lin" valueType="num">
                                      <p:cBhvr>
                                        <p:cTn id="85" dur="500" fill="hold"/>
                                        <p:tgtEl>
                                          <p:spTgt spid="3"/>
                                        </p:tgtEl>
                                        <p:attrNameLst>
                                          <p:attrName>ppt_w</p:attrName>
                                        </p:attrNameLst>
                                      </p:cBhvr>
                                      <p:tavLst>
                                        <p:tav tm="0">
                                          <p:val>
                                            <p:fltVal val="0"/>
                                          </p:val>
                                        </p:tav>
                                        <p:tav tm="100000">
                                          <p:val>
                                            <p:strVal val="#ppt_w"/>
                                          </p:val>
                                        </p:tav>
                                      </p:tavLst>
                                    </p:anim>
                                    <p:anim calcmode="lin" valueType="num">
                                      <p:cBhvr>
                                        <p:cTn id="86" dur="500" fill="hold"/>
                                        <p:tgtEl>
                                          <p:spTgt spid="3"/>
                                        </p:tgtEl>
                                        <p:attrNameLst>
                                          <p:attrName>ppt_h</p:attrName>
                                        </p:attrNameLst>
                                      </p:cBhvr>
                                      <p:tavLst>
                                        <p:tav tm="0">
                                          <p:val>
                                            <p:fltVal val="0"/>
                                          </p:val>
                                        </p:tav>
                                        <p:tav tm="100000">
                                          <p:val>
                                            <p:strVal val="#ppt_h"/>
                                          </p:val>
                                        </p:tav>
                                      </p:tavLst>
                                    </p:anim>
                                    <p:animEffect transition="in" filter="fade">
                                      <p:cBhvr>
                                        <p:cTn id="87" dur="500"/>
                                        <p:tgtEl>
                                          <p:spTgt spid="3"/>
                                        </p:tgtEl>
                                      </p:cBhvr>
                                    </p:animEffect>
                                  </p:childTnLst>
                                </p:cTn>
                              </p:par>
                            </p:childTnLst>
                          </p:cTn>
                        </p:par>
                        <p:par>
                          <p:cTn id="88" fill="hold">
                            <p:stCondLst>
                              <p:cond delay="6500"/>
                            </p:stCondLst>
                            <p:childTnLst>
                              <p:par>
                                <p:cTn id="89" presetID="1" presetClass="entr" presetSubtype="0" fill="hold" grpId="0" nodeType="afterEffect">
                                  <p:stCondLst>
                                    <p:cond delay="0"/>
                                  </p:stCondLst>
                                  <p:childTnLst>
                                    <p:set>
                                      <p:cBhvr>
                                        <p:cTn id="90" dur="1" fill="hold">
                                          <p:stCondLst>
                                            <p:cond delay="0"/>
                                          </p:stCondLst>
                                        </p:cTn>
                                        <p:tgtEl>
                                          <p:spTgt spid="17"/>
                                        </p:tgtEl>
                                        <p:attrNameLst>
                                          <p:attrName>style.visibility</p:attrName>
                                        </p:attrNameLst>
                                      </p:cBhvr>
                                      <p:to>
                                        <p:strVal val="visible"/>
                                      </p:to>
                                    </p:set>
                                  </p:childTnLst>
                                </p:cTn>
                              </p:par>
                            </p:childTnLst>
                          </p:cTn>
                        </p:par>
                        <p:par>
                          <p:cTn id="91" fill="hold">
                            <p:stCondLst>
                              <p:cond delay="6500"/>
                            </p:stCondLst>
                            <p:childTnLst>
                              <p:par>
                                <p:cTn id="92" presetID="10" presetClass="entr" presetSubtype="0" fill="hold" grpId="0" nodeType="afterEffect">
                                  <p:stCondLst>
                                    <p:cond delay="0"/>
                                  </p:stCondLst>
                                  <p:childTnLst>
                                    <p:set>
                                      <p:cBhvr>
                                        <p:cTn id="93" dur="1" fill="hold">
                                          <p:stCondLst>
                                            <p:cond delay="0"/>
                                          </p:stCondLst>
                                        </p:cTn>
                                        <p:tgtEl>
                                          <p:spTgt spid="24"/>
                                        </p:tgtEl>
                                        <p:attrNameLst>
                                          <p:attrName>style.visibility</p:attrName>
                                        </p:attrNameLst>
                                      </p:cBhvr>
                                      <p:to>
                                        <p:strVal val="visible"/>
                                      </p:to>
                                    </p:set>
                                    <p:animEffect transition="in" filter="fade">
                                      <p:cBhvr>
                                        <p:cTn id="9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bldLvl="0" animBg="1"/>
      <p:bldP spid="5" grpId="0" bldLvl="0" animBg="1"/>
      <p:bldP spid="6" grpId="0" bldLvl="0" animBg="1"/>
      <p:bldP spid="7" grpId="0" bldLvl="0" animBg="1"/>
      <p:bldP spid="8" grpId="0" bldLvl="0" animBg="1"/>
      <p:bldP spid="17" grpId="0" bldLvl="0" animBg="1"/>
      <p:bldP spid="21" grpId="0" bldLvl="0" animBg="1"/>
      <p:bldP spid="22" grpId="0" animBg="1"/>
      <p:bldP spid="23" grpId="0"/>
      <p:bldP spid="24" grpId="0"/>
      <p:bldP spid="25" grpId="0"/>
      <p:bldP spid="26" grpId="0"/>
      <p:bldP spid="27" grpId="0"/>
      <p:bldP spid="28"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660648" y="1731372"/>
            <a:ext cx="7556502" cy="5667376"/>
          </a:xfrm>
          <a:prstGeom prst="rect">
            <a:avLst/>
          </a:prstGeom>
        </p:spPr>
      </p:pic>
      <p:sp>
        <p:nvSpPr>
          <p:cNvPr id="2" name="矩形 1"/>
          <p:cNvSpPr/>
          <p:nvPr/>
        </p:nvSpPr>
        <p:spPr>
          <a:xfrm>
            <a:off x="2776379" y="2151504"/>
            <a:ext cx="2583815" cy="653769"/>
          </a:xfrm>
          <a:prstGeom prst="rect">
            <a:avLst/>
          </a:prstGeom>
        </p:spPr>
        <p:txBody>
          <a:bodyPr wrap="square" anchor="ctr">
            <a:spAutoFit/>
          </a:bodyPr>
          <a:lstStyle/>
          <a:p>
            <a:pPr algn="ctr">
              <a:lnSpc>
                <a:spcPct val="130000"/>
              </a:lnSpc>
            </a:pPr>
            <a:r>
              <a:rPr lang="zh-CN" altLang="en-US" sz="1475" b="1" dirty="0">
                <a:latin typeface="微软雅黑" panose="020B0503020204020204" pitchFamily="34" charset="-122"/>
                <a:ea typeface="微软雅黑" panose="020B0503020204020204" pitchFamily="34" charset="-122"/>
                <a:sym typeface="+mn-ea"/>
              </a:rPr>
              <a:t>摆正学习的</a:t>
            </a:r>
            <a:endParaRPr lang="en-US" altLang="zh-CN" sz="1475" b="1" dirty="0">
              <a:latin typeface="微软雅黑" panose="020B0503020204020204" pitchFamily="34" charset="-122"/>
              <a:ea typeface="微软雅黑" panose="020B0503020204020204" pitchFamily="34" charset="-122"/>
              <a:sym typeface="+mn-ea"/>
            </a:endParaRPr>
          </a:p>
          <a:p>
            <a:pPr algn="ctr">
              <a:lnSpc>
                <a:spcPct val="130000"/>
              </a:lnSpc>
            </a:pPr>
            <a:r>
              <a:rPr lang="zh-CN" altLang="en-US" sz="1475" b="1" dirty="0">
                <a:latin typeface="微软雅黑" panose="020B0503020204020204" pitchFamily="34" charset="-122"/>
                <a:ea typeface="微软雅黑" panose="020B0503020204020204" pitchFamily="34" charset="-122"/>
                <a:sym typeface="+mn-ea"/>
              </a:rPr>
              <a:t>心态“雷达”</a:t>
            </a:r>
            <a:endParaRPr lang="zh-CN" altLang="en-US" sz="1475"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 name="矩形 2"/>
          <p:cNvSpPr/>
          <p:nvPr/>
        </p:nvSpPr>
        <p:spPr>
          <a:xfrm>
            <a:off x="1368740" y="3118077"/>
            <a:ext cx="2583815" cy="653769"/>
          </a:xfrm>
          <a:prstGeom prst="rect">
            <a:avLst/>
          </a:prstGeom>
        </p:spPr>
        <p:txBody>
          <a:bodyPr wrap="square" anchor="ctr">
            <a:spAutoFit/>
          </a:bodyPr>
          <a:lstStyle/>
          <a:p>
            <a:pPr algn="ctr">
              <a:lnSpc>
                <a:spcPct val="130000"/>
              </a:lnSpc>
            </a:pPr>
            <a:r>
              <a:rPr lang="zh-CN" altLang="en-US" sz="1475" b="1" dirty="0">
                <a:latin typeface="微软雅黑" panose="020B0503020204020204" pitchFamily="34" charset="-122"/>
                <a:ea typeface="微软雅黑" panose="020B0503020204020204" pitchFamily="34" charset="-122"/>
                <a:sym typeface="+mn-ea"/>
              </a:rPr>
              <a:t>宁做学生，</a:t>
            </a:r>
            <a:endParaRPr lang="en-US" altLang="zh-CN" sz="1475" b="1" dirty="0">
              <a:latin typeface="微软雅黑" panose="020B0503020204020204" pitchFamily="34" charset="-122"/>
              <a:ea typeface="微软雅黑" panose="020B0503020204020204" pitchFamily="34" charset="-122"/>
              <a:sym typeface="+mn-ea"/>
            </a:endParaRPr>
          </a:p>
          <a:p>
            <a:pPr algn="ctr">
              <a:lnSpc>
                <a:spcPct val="130000"/>
              </a:lnSpc>
            </a:pPr>
            <a:r>
              <a:rPr lang="zh-CN" altLang="en-US" sz="1475" b="1" dirty="0">
                <a:latin typeface="微软雅黑" panose="020B0503020204020204" pitchFamily="34" charset="-122"/>
                <a:ea typeface="微软雅黑" panose="020B0503020204020204" pitchFamily="34" charset="-122"/>
                <a:sym typeface="+mn-ea"/>
              </a:rPr>
              <a:t>不做老师</a:t>
            </a:r>
            <a:endParaRPr lang="zh-CN" altLang="en-US" sz="1475"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 name="矩形 3"/>
          <p:cNvSpPr/>
          <p:nvPr/>
        </p:nvSpPr>
        <p:spPr>
          <a:xfrm>
            <a:off x="9000014" y="3114158"/>
            <a:ext cx="1690370" cy="653769"/>
          </a:xfrm>
          <a:prstGeom prst="rect">
            <a:avLst/>
          </a:prstGeom>
        </p:spPr>
        <p:txBody>
          <a:bodyPr wrap="square" anchor="ctr">
            <a:spAutoFit/>
          </a:bodyPr>
          <a:lstStyle/>
          <a:p>
            <a:pPr algn="ctr">
              <a:lnSpc>
                <a:spcPct val="130000"/>
              </a:lnSpc>
            </a:pPr>
            <a:r>
              <a:rPr lang="zh-CN" altLang="en-US" sz="1475" b="1" dirty="0">
                <a:latin typeface="微软雅黑" panose="020B0503020204020204" pitchFamily="34" charset="-122"/>
                <a:ea typeface="微软雅黑" panose="020B0503020204020204" pitchFamily="34" charset="-122"/>
                <a:sym typeface="+mn-ea"/>
              </a:rPr>
              <a:t>敢于思考、</a:t>
            </a:r>
            <a:endParaRPr lang="en-US" altLang="zh-CN" sz="1475" b="1" dirty="0">
              <a:latin typeface="微软雅黑" panose="020B0503020204020204" pitchFamily="34" charset="-122"/>
              <a:ea typeface="微软雅黑" panose="020B0503020204020204" pitchFamily="34" charset="-122"/>
              <a:sym typeface="+mn-ea"/>
            </a:endParaRPr>
          </a:p>
          <a:p>
            <a:pPr algn="ctr">
              <a:lnSpc>
                <a:spcPct val="130000"/>
              </a:lnSpc>
            </a:pPr>
            <a:r>
              <a:rPr lang="zh-CN" altLang="en-US" sz="1475" b="1" dirty="0">
                <a:latin typeface="微软雅黑" panose="020B0503020204020204" pitchFamily="34" charset="-122"/>
                <a:ea typeface="微软雅黑" panose="020B0503020204020204" pitchFamily="34" charset="-122"/>
                <a:sym typeface="+mn-ea"/>
              </a:rPr>
              <a:t>善于思考</a:t>
            </a:r>
            <a:endParaRPr lang="zh-CN" altLang="en-US" sz="1475"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 name="矩形 4"/>
          <p:cNvSpPr/>
          <p:nvPr/>
        </p:nvSpPr>
        <p:spPr>
          <a:xfrm>
            <a:off x="4847749" y="1496050"/>
            <a:ext cx="2583815" cy="646331"/>
          </a:xfrm>
          <a:prstGeom prst="rect">
            <a:avLst/>
          </a:prstGeom>
        </p:spPr>
        <p:txBody>
          <a:bodyPr wrap="square" anchor="ctr">
            <a:spAutoFit/>
          </a:bodyPr>
          <a:lstStyle/>
          <a:p>
            <a:pPr algn="ctr" eaLnBrk="0" hangingPunct="0"/>
            <a:r>
              <a:rPr lang="zh-CN" altLang="en-US" b="1" dirty="0">
                <a:solidFill>
                  <a:schemeClr val="tx1">
                    <a:lumMod val="95000"/>
                    <a:lumOff val="5000"/>
                  </a:schemeClr>
                </a:solidFill>
                <a:latin typeface="微软雅黑" panose="020B0503020204020204" pitchFamily="34" charset="-122"/>
                <a:ea typeface="微软雅黑" panose="020B0503020204020204" pitchFamily="34" charset="-122"/>
                <a:sym typeface="+mn-ea"/>
              </a:rPr>
              <a:t>注重学习的四个阶段：</a:t>
            </a:r>
            <a:endParaRPr lang="en-US" altLang="zh-CN" b="1" dirty="0">
              <a:solidFill>
                <a:schemeClr val="tx1">
                  <a:lumMod val="95000"/>
                  <a:lumOff val="5000"/>
                </a:schemeClr>
              </a:solidFill>
              <a:latin typeface="微软雅黑" panose="020B0503020204020204" pitchFamily="34" charset="-122"/>
              <a:ea typeface="微软雅黑" panose="020B0503020204020204" pitchFamily="34" charset="-122"/>
            </a:endParaRPr>
          </a:p>
          <a:p>
            <a:pPr algn="ctr" eaLnBrk="0" hangingPunct="0"/>
            <a:r>
              <a:rPr lang="zh-CN" altLang="en-US" b="1" dirty="0">
                <a:solidFill>
                  <a:schemeClr val="tx1">
                    <a:lumMod val="95000"/>
                    <a:lumOff val="5000"/>
                  </a:schemeClr>
                </a:solidFill>
                <a:latin typeface="微软雅黑" panose="020B0503020204020204" pitchFamily="34" charset="-122"/>
                <a:ea typeface="微软雅黑" panose="020B0503020204020204" pitchFamily="34" charset="-122"/>
                <a:sym typeface="+mn-ea"/>
              </a:rPr>
              <a:t>吸收</a:t>
            </a:r>
            <a:r>
              <a:rPr lang="en-US" altLang="zh-CN" b="1" dirty="0">
                <a:solidFill>
                  <a:schemeClr val="tx1">
                    <a:lumMod val="95000"/>
                    <a:lumOff val="5000"/>
                  </a:schemeClr>
                </a:solidFill>
                <a:latin typeface="微软雅黑" panose="020B0503020204020204" pitchFamily="34" charset="-122"/>
                <a:ea typeface="微软雅黑" panose="020B0503020204020204" pitchFamily="34" charset="-122"/>
                <a:sym typeface="+mn-ea"/>
              </a:rPr>
              <a:t>-</a:t>
            </a:r>
            <a:r>
              <a:rPr lang="zh-CN" altLang="en-US" b="1" dirty="0">
                <a:solidFill>
                  <a:schemeClr val="tx1">
                    <a:lumMod val="95000"/>
                    <a:lumOff val="5000"/>
                  </a:schemeClr>
                </a:solidFill>
                <a:latin typeface="微软雅黑" panose="020B0503020204020204" pitchFamily="34" charset="-122"/>
                <a:ea typeface="微软雅黑" panose="020B0503020204020204" pitchFamily="34" charset="-122"/>
                <a:sym typeface="+mn-ea"/>
              </a:rPr>
              <a:t>化</a:t>
            </a:r>
            <a:r>
              <a:rPr lang="en-US" altLang="zh-CN" b="1" dirty="0">
                <a:solidFill>
                  <a:schemeClr val="tx1">
                    <a:lumMod val="95000"/>
                    <a:lumOff val="5000"/>
                  </a:schemeClr>
                </a:solidFill>
                <a:latin typeface="微软雅黑" panose="020B0503020204020204" pitchFamily="34" charset="-122"/>
                <a:ea typeface="微软雅黑" panose="020B0503020204020204" pitchFamily="34" charset="-122"/>
                <a:sym typeface="+mn-ea"/>
              </a:rPr>
              <a:t>-</a:t>
            </a:r>
            <a:r>
              <a:rPr lang="zh-CN" altLang="en-US" b="1" dirty="0">
                <a:solidFill>
                  <a:schemeClr val="tx1">
                    <a:lumMod val="95000"/>
                    <a:lumOff val="5000"/>
                  </a:schemeClr>
                </a:solidFill>
                <a:latin typeface="微软雅黑" panose="020B0503020204020204" pitchFamily="34" charset="-122"/>
                <a:ea typeface="微软雅黑" panose="020B0503020204020204" pitchFamily="34" charset="-122"/>
                <a:sym typeface="+mn-ea"/>
              </a:rPr>
              <a:t>实践</a:t>
            </a:r>
            <a:r>
              <a:rPr lang="en-US" altLang="zh-CN" b="1" dirty="0">
                <a:solidFill>
                  <a:schemeClr val="tx1">
                    <a:lumMod val="95000"/>
                    <a:lumOff val="5000"/>
                  </a:schemeClr>
                </a:solidFill>
                <a:latin typeface="微软雅黑" panose="020B0503020204020204" pitchFamily="34" charset="-122"/>
                <a:ea typeface="微软雅黑" panose="020B0503020204020204" pitchFamily="34" charset="-122"/>
                <a:sym typeface="+mn-ea"/>
              </a:rPr>
              <a:t>-</a:t>
            </a:r>
            <a:r>
              <a:rPr lang="zh-CN" altLang="en-US" b="1" dirty="0">
                <a:solidFill>
                  <a:schemeClr val="tx1">
                    <a:lumMod val="95000"/>
                    <a:lumOff val="5000"/>
                  </a:schemeClr>
                </a:solidFill>
                <a:latin typeface="微软雅黑" panose="020B0503020204020204" pitchFamily="34" charset="-122"/>
                <a:ea typeface="微软雅黑" panose="020B0503020204020204" pitchFamily="34" charset="-122"/>
                <a:sym typeface="+mn-ea"/>
              </a:rPr>
              <a:t>反馈</a:t>
            </a:r>
            <a:endParaRPr lang="zh-CN" altLang="en-US"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6" name="矩形 5"/>
          <p:cNvSpPr/>
          <p:nvPr/>
        </p:nvSpPr>
        <p:spPr>
          <a:xfrm>
            <a:off x="7040641" y="2151504"/>
            <a:ext cx="2583815" cy="653769"/>
          </a:xfrm>
          <a:prstGeom prst="rect">
            <a:avLst/>
          </a:prstGeom>
        </p:spPr>
        <p:txBody>
          <a:bodyPr wrap="square" anchor="ctr">
            <a:spAutoFit/>
          </a:bodyPr>
          <a:lstStyle/>
          <a:p>
            <a:pPr algn="ctr">
              <a:lnSpc>
                <a:spcPct val="130000"/>
              </a:lnSpc>
            </a:pPr>
            <a:r>
              <a:rPr lang="zh-CN" altLang="en-US" sz="1475" b="1" dirty="0">
                <a:latin typeface="微软雅黑" panose="020B0503020204020204" pitchFamily="34" charset="-122"/>
                <a:ea typeface="微软雅黑" panose="020B0503020204020204" pitchFamily="34" charset="-122"/>
                <a:sym typeface="+mn-ea"/>
              </a:rPr>
              <a:t>写在纸上的</a:t>
            </a:r>
            <a:endParaRPr lang="en-US" altLang="zh-CN" sz="1475" b="1" dirty="0">
              <a:latin typeface="微软雅黑" panose="020B0503020204020204" pitchFamily="34" charset="-122"/>
              <a:ea typeface="微软雅黑" panose="020B0503020204020204" pitchFamily="34" charset="-122"/>
              <a:sym typeface="+mn-ea"/>
            </a:endParaRPr>
          </a:p>
          <a:p>
            <a:pPr algn="ctr">
              <a:lnSpc>
                <a:spcPct val="130000"/>
              </a:lnSpc>
            </a:pPr>
            <a:r>
              <a:rPr lang="zh-CN" altLang="en-US" sz="1475" b="1" dirty="0">
                <a:latin typeface="微软雅黑" panose="020B0503020204020204" pitchFamily="34" charset="-122"/>
                <a:ea typeface="微软雅黑" panose="020B0503020204020204" pitchFamily="34" charset="-122"/>
                <a:sym typeface="+mn-ea"/>
              </a:rPr>
              <a:t>想法更有力量</a:t>
            </a:r>
            <a:endParaRPr lang="zh-CN" altLang="en-US" sz="1475" dirty="0">
              <a:solidFill>
                <a:schemeClr val="bg1">
                  <a:lumMod val="50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4"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p:tgtEl>
                                          <p:spTgt spid="2"/>
                                        </p:tgtEl>
                                        <p:attrNameLst>
                                          <p:attrName>ppt_y</p:attrName>
                                        </p:attrNameLst>
                                      </p:cBhvr>
                                      <p:tavLst>
                                        <p:tav tm="0">
                                          <p:val>
                                            <p:strVal val="#ppt_y+#ppt_h*1.125000"/>
                                          </p:val>
                                        </p:tav>
                                        <p:tav tm="100000">
                                          <p:val>
                                            <p:strVal val="#ppt_y"/>
                                          </p:val>
                                        </p:tav>
                                      </p:tavLst>
                                    </p:anim>
                                    <p:animEffect transition="in" filter="wipe(up)">
                                      <p:cBhvr>
                                        <p:cTn id="14" dur="500"/>
                                        <p:tgtEl>
                                          <p:spTgt spid="2"/>
                                        </p:tgtEl>
                                      </p:cBhvr>
                                    </p:animEffect>
                                  </p:childTnLst>
                                </p:cTn>
                              </p:par>
                            </p:childTnLst>
                          </p:cTn>
                        </p:par>
                        <p:par>
                          <p:cTn id="15" fill="hold">
                            <p:stCondLst>
                              <p:cond delay="1500"/>
                            </p:stCondLst>
                            <p:childTnLst>
                              <p:par>
                                <p:cTn id="16" presetID="12" presetClass="entr" presetSubtype="4"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p:tgtEl>
                                          <p:spTgt spid="3"/>
                                        </p:tgtEl>
                                        <p:attrNameLst>
                                          <p:attrName>ppt_y</p:attrName>
                                        </p:attrNameLst>
                                      </p:cBhvr>
                                      <p:tavLst>
                                        <p:tav tm="0">
                                          <p:val>
                                            <p:strVal val="#ppt_y+#ppt_h*1.125000"/>
                                          </p:val>
                                        </p:tav>
                                        <p:tav tm="100000">
                                          <p:val>
                                            <p:strVal val="#ppt_y"/>
                                          </p:val>
                                        </p:tav>
                                      </p:tavLst>
                                    </p:anim>
                                    <p:animEffect transition="in" filter="wipe(up)">
                                      <p:cBhvr>
                                        <p:cTn id="19" dur="500"/>
                                        <p:tgtEl>
                                          <p:spTgt spid="3"/>
                                        </p:tgtEl>
                                      </p:cBhvr>
                                    </p:animEffect>
                                  </p:childTnLst>
                                </p:cTn>
                              </p:par>
                            </p:childTnLst>
                          </p:cTn>
                        </p:par>
                        <p:par>
                          <p:cTn id="20" fill="hold">
                            <p:stCondLst>
                              <p:cond delay="2000"/>
                            </p:stCondLst>
                            <p:childTnLst>
                              <p:par>
                                <p:cTn id="21" presetID="12" presetClass="entr" presetSubtype="4"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p:tgtEl>
                                          <p:spTgt spid="4"/>
                                        </p:tgtEl>
                                        <p:attrNameLst>
                                          <p:attrName>ppt_y</p:attrName>
                                        </p:attrNameLst>
                                      </p:cBhvr>
                                      <p:tavLst>
                                        <p:tav tm="0">
                                          <p:val>
                                            <p:strVal val="#ppt_y+#ppt_h*1.125000"/>
                                          </p:val>
                                        </p:tav>
                                        <p:tav tm="100000">
                                          <p:val>
                                            <p:strVal val="#ppt_y"/>
                                          </p:val>
                                        </p:tav>
                                      </p:tavLst>
                                    </p:anim>
                                    <p:animEffect transition="in" filter="wipe(up)">
                                      <p:cBhvr>
                                        <p:cTn id="24" dur="500"/>
                                        <p:tgtEl>
                                          <p:spTgt spid="4"/>
                                        </p:tgtEl>
                                      </p:cBhvr>
                                    </p:animEffect>
                                  </p:childTnLst>
                                </p:cTn>
                              </p:par>
                            </p:childTnLst>
                          </p:cTn>
                        </p:par>
                        <p:par>
                          <p:cTn id="25" fill="hold">
                            <p:stCondLst>
                              <p:cond delay="2500"/>
                            </p:stCondLst>
                            <p:childTnLst>
                              <p:par>
                                <p:cTn id="26" presetID="12" presetClass="entr" presetSubtype="4"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p:tgtEl>
                                          <p:spTgt spid="5"/>
                                        </p:tgtEl>
                                        <p:attrNameLst>
                                          <p:attrName>ppt_y</p:attrName>
                                        </p:attrNameLst>
                                      </p:cBhvr>
                                      <p:tavLst>
                                        <p:tav tm="0">
                                          <p:val>
                                            <p:strVal val="#ppt_y+#ppt_h*1.125000"/>
                                          </p:val>
                                        </p:tav>
                                        <p:tav tm="100000">
                                          <p:val>
                                            <p:strVal val="#ppt_y"/>
                                          </p:val>
                                        </p:tav>
                                      </p:tavLst>
                                    </p:anim>
                                    <p:animEffect transition="in" filter="wipe(up)">
                                      <p:cBhvr>
                                        <p:cTn id="29" dur="500"/>
                                        <p:tgtEl>
                                          <p:spTgt spid="5"/>
                                        </p:tgtEl>
                                      </p:cBhvr>
                                    </p:animEffect>
                                  </p:childTnLst>
                                </p:cTn>
                              </p:par>
                            </p:childTnLst>
                          </p:cTn>
                        </p:par>
                        <p:par>
                          <p:cTn id="30" fill="hold">
                            <p:stCondLst>
                              <p:cond delay="3000"/>
                            </p:stCondLst>
                            <p:childTnLst>
                              <p:par>
                                <p:cTn id="31" presetID="12" presetClass="entr" presetSubtype="4"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p:tgtEl>
                                          <p:spTgt spid="6"/>
                                        </p:tgtEl>
                                        <p:attrNameLst>
                                          <p:attrName>ppt_y</p:attrName>
                                        </p:attrNameLst>
                                      </p:cBhvr>
                                      <p:tavLst>
                                        <p:tav tm="0">
                                          <p:val>
                                            <p:strVal val="#ppt_y+#ppt_h*1.125000"/>
                                          </p:val>
                                        </p:tav>
                                        <p:tav tm="100000">
                                          <p:val>
                                            <p:strVal val="#ppt_y"/>
                                          </p:val>
                                        </p:tav>
                                      </p:tavLst>
                                    </p:anim>
                                    <p:animEffect transition="in" filter="wipe(up)">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008774" y="2692506"/>
            <a:ext cx="5183226" cy="165575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33805"/>
            <a:endParaRPr lang="zh-CN" altLang="en-US" sz="1700">
              <a:solidFill>
                <a:srgbClr val="1F497D"/>
              </a:solidFill>
            </a:endParaRPr>
          </a:p>
        </p:txBody>
      </p:sp>
      <p:sp>
        <p:nvSpPr>
          <p:cNvPr id="3" name="矩形 2"/>
          <p:cNvSpPr/>
          <p:nvPr/>
        </p:nvSpPr>
        <p:spPr>
          <a:xfrm>
            <a:off x="6469160" y="2692506"/>
            <a:ext cx="287957" cy="165575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1700">
              <a:solidFill>
                <a:srgbClr val="1F497D"/>
              </a:solidFill>
            </a:endParaRPr>
          </a:p>
        </p:txBody>
      </p:sp>
      <p:sp>
        <p:nvSpPr>
          <p:cNvPr id="4" name="TextBox 11"/>
          <p:cNvSpPr txBox="1"/>
          <p:nvPr/>
        </p:nvSpPr>
        <p:spPr>
          <a:xfrm>
            <a:off x="7311835" y="2743610"/>
            <a:ext cx="738536" cy="1553543"/>
          </a:xfrm>
          <a:prstGeom prst="rect">
            <a:avLst/>
          </a:prstGeom>
          <a:noFill/>
        </p:spPr>
        <p:txBody>
          <a:bodyPr vert="eaVert" wrap="square" rtlCol="0">
            <a:spAutoFit/>
          </a:bodyPr>
          <a:lstStyle/>
          <a:p>
            <a:pPr algn="dist" defTabSz="913765"/>
            <a:r>
              <a:rPr lang="zh-CN" altLang="en-US" sz="3600" b="1" dirty="0">
                <a:solidFill>
                  <a:schemeClr val="bg1"/>
                </a:solidFill>
                <a:latin typeface="微软雅黑" panose="020B0503020204020204" pitchFamily="34" charset="-122"/>
                <a:ea typeface="微软雅黑" panose="020B0503020204020204" pitchFamily="34" charset="-122"/>
              </a:rPr>
              <a:t>第四章</a:t>
            </a:r>
            <a:endParaRPr lang="zh-CN" altLang="en-US" sz="3600" b="1" dirty="0">
              <a:solidFill>
                <a:schemeClr val="bg1"/>
              </a:solidFill>
              <a:latin typeface="微软雅黑" panose="020B0503020204020204" pitchFamily="34" charset="-122"/>
              <a:ea typeface="微软雅黑" panose="020B0503020204020204" pitchFamily="34" charset="-122"/>
            </a:endParaRPr>
          </a:p>
        </p:txBody>
      </p:sp>
      <p:sp>
        <p:nvSpPr>
          <p:cNvPr id="11" name="矩形 10"/>
          <p:cNvSpPr/>
          <p:nvPr/>
        </p:nvSpPr>
        <p:spPr>
          <a:xfrm>
            <a:off x="5854078" y="5012763"/>
            <a:ext cx="3597467" cy="338454"/>
          </a:xfrm>
          <a:prstGeom prst="rect">
            <a:avLst/>
          </a:prstGeom>
        </p:spPr>
        <p:txBody>
          <a:bodyPr vert="horz" lIns="91416" tIns="45708" rIns="91416" bIns="45708" rtlCol="0" anchor="ctr">
            <a:noAutofit/>
          </a:bodyPr>
          <a:lstStyle/>
          <a:p>
            <a:pPr>
              <a:spcBef>
                <a:spcPct val="20000"/>
              </a:spcBef>
              <a:buFont typeface="Arial" panose="020B0604020202020204" pitchFamily="34" charset="0"/>
              <a:buNone/>
            </a:pPr>
            <a:endParaRPr lang="zh-CN" altLang="en-US" sz="1600" dirty="0">
              <a:solidFill>
                <a:srgbClr val="1F497D"/>
              </a:solidFill>
              <a:ea typeface="微软雅黑" panose="020B0503020204020204" pitchFamily="34" charset="-122"/>
            </a:endParaRPr>
          </a:p>
        </p:txBody>
      </p:sp>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232220" y="1114046"/>
            <a:ext cx="3568164" cy="3931862"/>
          </a:xfrm>
          <a:prstGeom prst="rect">
            <a:avLst/>
          </a:prstGeom>
        </p:spPr>
      </p:pic>
      <p:sp>
        <p:nvSpPr>
          <p:cNvPr id="13" name="TextBox 12"/>
          <p:cNvSpPr txBox="1"/>
          <p:nvPr/>
        </p:nvSpPr>
        <p:spPr>
          <a:xfrm>
            <a:off x="1345044" y="2307458"/>
            <a:ext cx="4089841" cy="1545038"/>
          </a:xfrm>
          <a:prstGeom prst="rect">
            <a:avLst/>
          </a:prstGeom>
          <a:noFill/>
        </p:spPr>
        <p:txBody>
          <a:bodyPr wrap="square" rtlCol="0">
            <a:spAutoFit/>
          </a:bodyPr>
          <a:lstStyle/>
          <a:p>
            <a:r>
              <a:rPr lang="en-US" sz="4640" b="1" dirty="0">
                <a:solidFill>
                  <a:schemeClr val="tx1">
                    <a:lumMod val="85000"/>
                    <a:lumOff val="15000"/>
                  </a:schemeClr>
                </a:solidFill>
                <a:latin typeface="微软雅黑" panose="020B0503020204020204" pitchFamily="34" charset="-122"/>
                <a:ea typeface="微软雅黑" panose="020B0503020204020204" pitchFamily="34" charset="-122"/>
              </a:rPr>
              <a:t>2019 </a:t>
            </a:r>
            <a:endParaRPr lang="en-US" sz="4640" b="1" dirty="0">
              <a:solidFill>
                <a:schemeClr val="tx1">
                  <a:lumMod val="85000"/>
                  <a:lumOff val="15000"/>
                </a:schemeClr>
              </a:solidFill>
              <a:latin typeface="微软雅黑" panose="020B0503020204020204" pitchFamily="34" charset="-122"/>
              <a:ea typeface="微软雅黑" panose="020B0503020204020204" pitchFamily="34" charset="-122"/>
            </a:endParaRPr>
          </a:p>
          <a:p>
            <a:pPr algn="r"/>
            <a:r>
              <a:rPr lang="zh-CN" altLang="en-US" sz="4800" b="1" dirty="0">
                <a:solidFill>
                  <a:srgbClr val="C00000"/>
                </a:solidFill>
                <a:latin typeface="微软雅黑" panose="020B0503020204020204" pitchFamily="34" charset="-122"/>
                <a:ea typeface="微软雅黑" panose="020B0503020204020204" pitchFamily="34" charset="-122"/>
                <a:sym typeface="+mn-ea"/>
              </a:rPr>
              <a:t>充满</a:t>
            </a:r>
            <a:r>
              <a:rPr lang="zh-CN" altLang="en-US" sz="4800" b="1" dirty="0">
                <a:solidFill>
                  <a:schemeClr val="tx1">
                    <a:lumMod val="85000"/>
                    <a:lumOff val="15000"/>
                  </a:schemeClr>
                </a:solidFill>
                <a:latin typeface="微软雅黑" panose="020B0503020204020204" pitchFamily="34" charset="-122"/>
                <a:ea typeface="微软雅黑" panose="020B0503020204020204" pitchFamily="34" charset="-122"/>
                <a:sym typeface="+mn-ea"/>
              </a:rPr>
              <a:t>正能量</a:t>
            </a:r>
            <a:endParaRPr lang="zh-CN" altLang="en-US" sz="4800" b="1"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sp>
        <p:nvSpPr>
          <p:cNvPr id="14" name="TextBox 13"/>
          <p:cNvSpPr txBox="1"/>
          <p:nvPr/>
        </p:nvSpPr>
        <p:spPr>
          <a:xfrm>
            <a:off x="1337246" y="3883773"/>
            <a:ext cx="4233635" cy="928972"/>
          </a:xfrm>
          <a:prstGeom prst="rect">
            <a:avLst/>
          </a:prstGeom>
          <a:noFill/>
        </p:spPr>
        <p:txBody>
          <a:bodyPr wrap="square" rtlCol="0">
            <a:spAutoFit/>
          </a:bodyPr>
          <a:lstStyle/>
          <a:p>
            <a:pPr algn="r">
              <a:lnSpc>
                <a:spcPct val="150000"/>
              </a:lnSpc>
            </a:pPr>
            <a:r>
              <a:rPr lang="zh-CN" altLang="en-US" sz="126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请替换文字内容，修改文字内容，也可以直接复制你的内容到此。请替换文字内容，修改文字内容，也可以直接。</a:t>
            </a:r>
            <a:endParaRPr lang="zh-CN" altLang="en-US" sz="1260" i="1"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algn="r">
              <a:lnSpc>
                <a:spcPct val="150000"/>
              </a:lnSpc>
            </a:pPr>
            <a:endParaRPr lang="zh-CN" altLang="en-US" sz="1260" i="1"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400"/>
                                        <p:tgtEl>
                                          <p:spTgt spid="3"/>
                                        </p:tgtEl>
                                      </p:cBhvr>
                                    </p:animEffect>
                                  </p:childTnLst>
                                </p:cTn>
                              </p:par>
                              <p:par>
                                <p:cTn id="8" presetID="22" presetClass="entr" presetSubtype="2" fill="hold" grpId="0" nodeType="withEffect">
                                  <p:stCondLst>
                                    <p:cond delay="200"/>
                                  </p:stCondLst>
                                  <p:childTnLst>
                                    <p:set>
                                      <p:cBhvr>
                                        <p:cTn id="9" dur="1" fill="hold">
                                          <p:stCondLst>
                                            <p:cond delay="0"/>
                                          </p:stCondLst>
                                        </p:cTn>
                                        <p:tgtEl>
                                          <p:spTgt spid="2"/>
                                        </p:tgtEl>
                                        <p:attrNameLst>
                                          <p:attrName>style.visibility</p:attrName>
                                        </p:attrNameLst>
                                      </p:cBhvr>
                                      <p:to>
                                        <p:strVal val="visible"/>
                                      </p:to>
                                    </p:set>
                                    <p:animEffect transition="in" filter="wipe(righ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par>
                                <p:cTn id="18" presetID="15" presetClass="entr" presetSubtype="0" fill="hold" grpId="0" nodeType="withEffect">
                                  <p:stCondLst>
                                    <p:cond delay="200"/>
                                  </p:stCondLst>
                                  <p:iterate type="lt">
                                    <p:tmPct val="10000"/>
                                  </p:iterate>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24" fill="hold">
                            <p:stCondLst>
                              <p:cond delay="1400"/>
                            </p:stCondLst>
                            <p:childTnLst>
                              <p:par>
                                <p:cTn id="25" presetID="27" presetClass="entr" presetSubtype="0" fill="hold" grpId="0" nodeType="afterEffect">
                                  <p:stCondLst>
                                    <p:cond delay="0"/>
                                  </p:stCondLst>
                                  <p:iterate type="lt">
                                    <p:tmPct val="50000"/>
                                  </p:iterate>
                                  <p:childTnLst>
                                    <p:set>
                                      <p:cBhvr>
                                        <p:cTn id="26" dur="1" fill="hold">
                                          <p:stCondLst>
                                            <p:cond delay="0"/>
                                          </p:stCondLst>
                                        </p:cTn>
                                        <p:tgtEl>
                                          <p:spTgt spid="13"/>
                                        </p:tgtEl>
                                        <p:attrNameLst>
                                          <p:attrName>style.visibility</p:attrName>
                                        </p:attrNameLst>
                                      </p:cBhvr>
                                      <p:to>
                                        <p:strVal val="visible"/>
                                      </p:to>
                                    </p:set>
                                    <p:anim calcmode="discrete" valueType="clr">
                                      <p:cBhvr override="childStyle">
                                        <p:cTn id="27"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13"/>
                                        </p:tgtEl>
                                        <p:attrNameLst>
                                          <p:attrName>fillcolor</p:attrName>
                                        </p:attrNameLst>
                                      </p:cBhvr>
                                      <p:tavLst>
                                        <p:tav tm="0">
                                          <p:val>
                                            <p:clrVal>
                                              <a:schemeClr val="accent2"/>
                                            </p:clrVal>
                                          </p:val>
                                        </p:tav>
                                        <p:tav tm="50000">
                                          <p:val>
                                            <p:clrVal>
                                              <a:schemeClr val="hlink"/>
                                            </p:clrVal>
                                          </p:val>
                                        </p:tav>
                                      </p:tavLst>
                                    </p:anim>
                                    <p:set>
                                      <p:cBhvr>
                                        <p:cTn id="29" dur="80"/>
                                        <p:tgtEl>
                                          <p:spTgt spid="13"/>
                                        </p:tgtEl>
                                        <p:attrNameLst>
                                          <p:attrName>fill.type</p:attrName>
                                        </p:attrNameLst>
                                      </p:cBhvr>
                                      <p:to>
                                        <p:strVal val="solid"/>
                                      </p:to>
                                    </p:set>
                                  </p:childTnLst>
                                </p:cTn>
                              </p:par>
                              <p:par>
                                <p:cTn id="30" presetID="27" presetClass="entr" presetSubtype="0" fill="hold" grpId="0" nodeType="withEffect">
                                  <p:stCondLst>
                                    <p:cond delay="0"/>
                                  </p:stCondLst>
                                  <p:iterate type="lt">
                                    <p:tmPct val="50000"/>
                                  </p:iterate>
                                  <p:childTnLst>
                                    <p:set>
                                      <p:cBhvr>
                                        <p:cTn id="31" dur="1" fill="hold">
                                          <p:stCondLst>
                                            <p:cond delay="0"/>
                                          </p:stCondLst>
                                        </p:cTn>
                                        <p:tgtEl>
                                          <p:spTgt spid="14"/>
                                        </p:tgtEl>
                                        <p:attrNameLst>
                                          <p:attrName>style.visibility</p:attrName>
                                        </p:attrNameLst>
                                      </p:cBhvr>
                                      <p:to>
                                        <p:strVal val="visible"/>
                                      </p:to>
                                    </p:set>
                                    <p:anim calcmode="discrete" valueType="clr">
                                      <p:cBhvr override="childStyle">
                                        <p:cTn id="32"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14"/>
                                        </p:tgtEl>
                                        <p:attrNameLst>
                                          <p:attrName>fillcolor</p:attrName>
                                        </p:attrNameLst>
                                      </p:cBhvr>
                                      <p:tavLst>
                                        <p:tav tm="0">
                                          <p:val>
                                            <p:clrVal>
                                              <a:schemeClr val="accent2"/>
                                            </p:clrVal>
                                          </p:val>
                                        </p:tav>
                                        <p:tav tm="50000">
                                          <p:val>
                                            <p:clrVal>
                                              <a:schemeClr val="hlink"/>
                                            </p:clrVal>
                                          </p:val>
                                        </p:tav>
                                      </p:tavLst>
                                    </p:anim>
                                    <p:set>
                                      <p:cBhvr>
                                        <p:cTn id="34" dur="80"/>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cstate="print">
            <a:extLst>
              <a:ext uri="{BEBA8EAE-BF5A-486C-A8C5-ECC9F3942E4B}">
                <a14:imgProps xmlns:a14="http://schemas.microsoft.com/office/drawing/2010/main">
                  <a14:imgLayer r:embed="rId2">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H="1">
            <a:off x="-2" y="15513"/>
            <a:ext cx="13700967" cy="6842487"/>
          </a:xfrm>
          <a:prstGeom prst="rect">
            <a:avLst/>
          </a:prstGeom>
        </p:spPr>
      </p:pic>
      <p:grpSp>
        <p:nvGrpSpPr>
          <p:cNvPr id="2" name="组合 1"/>
          <p:cNvGrpSpPr/>
          <p:nvPr/>
        </p:nvGrpSpPr>
        <p:grpSpPr>
          <a:xfrm>
            <a:off x="1141058" y="1451281"/>
            <a:ext cx="4658182" cy="906315"/>
            <a:chOff x="3779912" y="1777380"/>
            <a:chExt cx="2661976" cy="432048"/>
          </a:xfrm>
        </p:grpSpPr>
        <p:sp>
          <p:nvSpPr>
            <p:cNvPr id="3" name="矩形 2"/>
            <p:cNvSpPr/>
            <p:nvPr/>
          </p:nvSpPr>
          <p:spPr>
            <a:xfrm>
              <a:off x="3779912" y="1777380"/>
              <a:ext cx="2661976" cy="432048"/>
            </a:xfrm>
            <a:prstGeom prst="rect">
              <a:avLst/>
            </a:prstGeom>
            <a:noFill/>
            <a:ln w="12700" cap="flat" cmpd="sng" algn="ctr">
              <a:solidFill>
                <a:srgbClr val="C00000"/>
              </a:solidFill>
              <a:prstDash val="solid"/>
            </a:ln>
            <a:effectLst>
              <a:outerShdw blurRad="50800" dist="38100" dir="5400000" algn="t" rotWithShape="0">
                <a:prstClr val="black">
                  <a:alpha val="40000"/>
                </a:prstClr>
              </a:outerShdw>
            </a:effectLst>
          </p:spPr>
          <p:txBody>
            <a:bodyPr rtlCol="0" anchor="ctr"/>
            <a:lstStyle/>
            <a:p>
              <a:pPr algn="ctr">
                <a:defRPr/>
              </a:pPr>
              <a:endParaRPr lang="zh-CN" altLang="en-US" sz="3200" kern="0" dirty="0">
                <a:solidFill>
                  <a:sysClr val="window" lastClr="FFFFFF"/>
                </a:solidFill>
                <a:latin typeface="微软雅黑" panose="020B0503020204020204" pitchFamily="34" charset="-122"/>
                <a:ea typeface="微软雅黑" panose="020B0503020204020204" pitchFamily="34" charset="-122"/>
              </a:endParaRPr>
            </a:p>
          </p:txBody>
        </p:sp>
        <p:sp>
          <p:nvSpPr>
            <p:cNvPr id="4" name="矩形 3"/>
            <p:cNvSpPr/>
            <p:nvPr/>
          </p:nvSpPr>
          <p:spPr>
            <a:xfrm>
              <a:off x="3779912" y="1777380"/>
              <a:ext cx="432048" cy="432048"/>
            </a:xfrm>
            <a:prstGeom prst="rect">
              <a:avLst/>
            </a:prstGeom>
            <a:solidFill>
              <a:srgbClr val="002060"/>
            </a:solidFill>
            <a:ln w="12700" cap="flat" cmpd="sng" algn="ctr">
              <a:solidFill>
                <a:srgbClr val="002060"/>
              </a:solidFill>
              <a:prstDash val="solid"/>
            </a:ln>
            <a:effectLst/>
          </p:spPr>
          <p:txBody>
            <a:bodyPr rtlCol="0" anchor="ctr"/>
            <a:lstStyle/>
            <a:p>
              <a:pPr algn="ctr">
                <a:defRPr/>
              </a:pPr>
              <a:r>
                <a:rPr lang="en-US" altLang="zh-CN" sz="4000" kern="0" dirty="0">
                  <a:solidFill>
                    <a:sysClr val="window" lastClr="FFFFFF"/>
                  </a:solidFill>
                  <a:latin typeface="微软雅黑" panose="020B0503020204020204" pitchFamily="34" charset="-122"/>
                  <a:ea typeface="微软雅黑" panose="020B0503020204020204" pitchFamily="34" charset="-122"/>
                </a:rPr>
                <a:t>1</a:t>
              </a:r>
              <a:endParaRPr lang="zh-CN" altLang="en-US" sz="4000" kern="0" dirty="0">
                <a:solidFill>
                  <a:sysClr val="window" lastClr="FFFFFF"/>
                </a:solidFill>
                <a:latin typeface="微软雅黑" panose="020B0503020204020204" pitchFamily="34" charset="-122"/>
                <a:ea typeface="微软雅黑" panose="020B0503020204020204" pitchFamily="34" charset="-122"/>
              </a:endParaRPr>
            </a:p>
          </p:txBody>
        </p:sp>
        <p:sp>
          <p:nvSpPr>
            <p:cNvPr id="5" name="TextBox 37"/>
            <p:cNvSpPr txBox="1"/>
            <p:nvPr/>
          </p:nvSpPr>
          <p:spPr>
            <a:xfrm>
              <a:off x="4211958" y="1854020"/>
              <a:ext cx="2229929" cy="278767"/>
            </a:xfrm>
            <a:prstGeom prst="rect">
              <a:avLst/>
            </a:prstGeom>
            <a:noFill/>
          </p:spPr>
          <p:txBody>
            <a:bodyPr wrap="square" rtlCol="0">
              <a:spAutoFit/>
            </a:bodyPr>
            <a:lstStyle/>
            <a:p>
              <a:pPr algn="ctr"/>
              <a:r>
                <a:rPr lang="zh-CN" altLang="en-US" sz="3200" b="1" dirty="0">
                  <a:solidFill>
                    <a:schemeClr val="tx1">
                      <a:lumMod val="85000"/>
                      <a:lumOff val="15000"/>
                    </a:schemeClr>
                  </a:solidFill>
                  <a:latin typeface="微软雅黑" panose="020B0503020204020204" pitchFamily="34" charset="-122"/>
                  <a:ea typeface="微软雅黑" panose="020B0503020204020204" pitchFamily="34" charset="-122"/>
                  <a:sym typeface="+mn-ea"/>
                </a:rPr>
                <a:t>正能量概念</a:t>
              </a:r>
              <a:endParaRPr lang="zh-CN" altLang="en-US" sz="3200" b="1"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grpSp>
      <p:grpSp>
        <p:nvGrpSpPr>
          <p:cNvPr id="18" name="组合 17"/>
          <p:cNvGrpSpPr/>
          <p:nvPr/>
        </p:nvGrpSpPr>
        <p:grpSpPr>
          <a:xfrm>
            <a:off x="1141058" y="2778347"/>
            <a:ext cx="4658182" cy="906315"/>
            <a:chOff x="3779912" y="1777380"/>
            <a:chExt cx="2661976" cy="432048"/>
          </a:xfrm>
        </p:grpSpPr>
        <p:sp>
          <p:nvSpPr>
            <p:cNvPr id="19" name="矩形 18"/>
            <p:cNvSpPr/>
            <p:nvPr/>
          </p:nvSpPr>
          <p:spPr>
            <a:xfrm>
              <a:off x="3779912" y="1777380"/>
              <a:ext cx="2661976" cy="432048"/>
            </a:xfrm>
            <a:prstGeom prst="rect">
              <a:avLst/>
            </a:prstGeom>
            <a:noFill/>
            <a:ln w="12700" cap="flat" cmpd="sng" algn="ctr">
              <a:solidFill>
                <a:srgbClr val="C00000"/>
              </a:solidFill>
              <a:prstDash val="solid"/>
            </a:ln>
            <a:effectLst>
              <a:outerShdw blurRad="50800" dist="38100" dir="5400000" algn="t" rotWithShape="0">
                <a:prstClr val="black">
                  <a:alpha val="40000"/>
                </a:prstClr>
              </a:outerShdw>
            </a:effectLst>
          </p:spPr>
          <p:txBody>
            <a:bodyPr rtlCol="0" anchor="ctr"/>
            <a:lstStyle/>
            <a:p>
              <a:pPr algn="ctr">
                <a:defRPr/>
              </a:pPr>
              <a:endParaRPr lang="zh-CN" altLang="en-US" sz="3200" kern="0">
                <a:solidFill>
                  <a:sysClr val="window" lastClr="FFFFFF"/>
                </a:solidFill>
                <a:latin typeface="微软雅黑" panose="020B0503020204020204" pitchFamily="34" charset="-122"/>
                <a:ea typeface="微软雅黑" panose="020B0503020204020204" pitchFamily="34" charset="-122"/>
              </a:endParaRPr>
            </a:p>
          </p:txBody>
        </p:sp>
        <p:sp>
          <p:nvSpPr>
            <p:cNvPr id="20" name="矩形 19"/>
            <p:cNvSpPr/>
            <p:nvPr/>
          </p:nvSpPr>
          <p:spPr>
            <a:xfrm>
              <a:off x="3779912" y="1777380"/>
              <a:ext cx="432048" cy="432048"/>
            </a:xfrm>
            <a:prstGeom prst="rect">
              <a:avLst/>
            </a:prstGeom>
            <a:solidFill>
              <a:srgbClr val="002060"/>
            </a:solidFill>
            <a:ln w="12700" cap="flat" cmpd="sng" algn="ctr">
              <a:solidFill>
                <a:srgbClr val="002060"/>
              </a:solidFill>
              <a:prstDash val="solid"/>
            </a:ln>
            <a:effectLst/>
          </p:spPr>
          <p:txBody>
            <a:bodyPr rtlCol="0" anchor="ctr"/>
            <a:lstStyle/>
            <a:p>
              <a:pPr algn="ctr">
                <a:defRPr/>
              </a:pPr>
              <a:r>
                <a:rPr lang="en-US" altLang="zh-CN" sz="4000" kern="0" dirty="0">
                  <a:solidFill>
                    <a:sysClr val="window" lastClr="FFFFFF"/>
                  </a:solidFill>
                  <a:latin typeface="微软雅黑" panose="020B0503020204020204" pitchFamily="34" charset="-122"/>
                  <a:ea typeface="微软雅黑" panose="020B0503020204020204" pitchFamily="34" charset="-122"/>
                </a:rPr>
                <a:t>2</a:t>
              </a:r>
              <a:endParaRPr lang="zh-CN" altLang="en-US" sz="4000" kern="0" dirty="0">
                <a:solidFill>
                  <a:sysClr val="window" lastClr="FFFFFF"/>
                </a:solidFill>
                <a:latin typeface="微软雅黑" panose="020B0503020204020204" pitchFamily="34" charset="-122"/>
                <a:ea typeface="微软雅黑" panose="020B0503020204020204" pitchFamily="34" charset="-122"/>
              </a:endParaRPr>
            </a:p>
          </p:txBody>
        </p:sp>
        <p:sp>
          <p:nvSpPr>
            <p:cNvPr id="21" name="TextBox 37"/>
            <p:cNvSpPr txBox="1"/>
            <p:nvPr/>
          </p:nvSpPr>
          <p:spPr>
            <a:xfrm>
              <a:off x="4211958" y="1854020"/>
              <a:ext cx="2229929" cy="278767"/>
            </a:xfrm>
            <a:prstGeom prst="rect">
              <a:avLst/>
            </a:prstGeom>
            <a:noFill/>
          </p:spPr>
          <p:txBody>
            <a:bodyPr wrap="square" rtlCol="0">
              <a:spAutoFit/>
            </a:bodyPr>
            <a:lstStyle/>
            <a:p>
              <a:pPr algn="ctr"/>
              <a:r>
                <a:rPr lang="zh-CN" altLang="en-US" sz="3200" b="1" dirty="0">
                  <a:solidFill>
                    <a:schemeClr val="tx1">
                      <a:lumMod val="85000"/>
                      <a:lumOff val="15000"/>
                    </a:schemeClr>
                  </a:solidFill>
                  <a:latin typeface="微软雅黑" panose="020B0503020204020204" pitchFamily="34" charset="-122"/>
                  <a:ea typeface="微软雅黑" panose="020B0503020204020204" pitchFamily="34" charset="-122"/>
                  <a:sym typeface="+mn-ea"/>
                </a:rPr>
                <a:t>感受正能量</a:t>
              </a:r>
              <a:endParaRPr lang="zh-CN" altLang="en-US" sz="3200" b="1"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grpSp>
      <p:grpSp>
        <p:nvGrpSpPr>
          <p:cNvPr id="22" name="组合 21"/>
          <p:cNvGrpSpPr/>
          <p:nvPr/>
        </p:nvGrpSpPr>
        <p:grpSpPr>
          <a:xfrm>
            <a:off x="1141058" y="4079655"/>
            <a:ext cx="4658182" cy="906315"/>
            <a:chOff x="3779912" y="1777380"/>
            <a:chExt cx="2661976" cy="432048"/>
          </a:xfrm>
        </p:grpSpPr>
        <p:sp>
          <p:nvSpPr>
            <p:cNvPr id="23" name="矩形 22"/>
            <p:cNvSpPr/>
            <p:nvPr/>
          </p:nvSpPr>
          <p:spPr>
            <a:xfrm>
              <a:off x="3779912" y="1777380"/>
              <a:ext cx="2661976" cy="432048"/>
            </a:xfrm>
            <a:prstGeom prst="rect">
              <a:avLst/>
            </a:prstGeom>
            <a:noFill/>
            <a:ln w="12700" cap="flat" cmpd="sng" algn="ctr">
              <a:solidFill>
                <a:srgbClr val="C00000"/>
              </a:solidFill>
              <a:prstDash val="solid"/>
            </a:ln>
            <a:effectLst>
              <a:outerShdw blurRad="50800" dist="38100" dir="5400000" algn="t" rotWithShape="0">
                <a:prstClr val="black">
                  <a:alpha val="40000"/>
                </a:prstClr>
              </a:outerShdw>
            </a:effectLst>
          </p:spPr>
          <p:txBody>
            <a:bodyPr rtlCol="0" anchor="ctr"/>
            <a:lstStyle/>
            <a:p>
              <a:pPr algn="ctr">
                <a:defRPr/>
              </a:pPr>
              <a:endParaRPr lang="zh-CN" altLang="en-US" sz="3200" kern="0">
                <a:solidFill>
                  <a:sysClr val="window" lastClr="FFFFFF"/>
                </a:solidFill>
                <a:latin typeface="微软雅黑" panose="020B0503020204020204" pitchFamily="34" charset="-122"/>
                <a:ea typeface="微软雅黑" panose="020B0503020204020204" pitchFamily="34" charset="-122"/>
              </a:endParaRPr>
            </a:p>
          </p:txBody>
        </p:sp>
        <p:sp>
          <p:nvSpPr>
            <p:cNvPr id="24" name="矩形 23"/>
            <p:cNvSpPr/>
            <p:nvPr/>
          </p:nvSpPr>
          <p:spPr>
            <a:xfrm>
              <a:off x="3779912" y="1777380"/>
              <a:ext cx="432048" cy="432048"/>
            </a:xfrm>
            <a:prstGeom prst="rect">
              <a:avLst/>
            </a:prstGeom>
            <a:solidFill>
              <a:srgbClr val="002060"/>
            </a:solidFill>
            <a:ln w="12700" cap="flat" cmpd="sng" algn="ctr">
              <a:solidFill>
                <a:srgbClr val="002060"/>
              </a:solidFill>
              <a:prstDash val="solid"/>
            </a:ln>
            <a:effectLst/>
          </p:spPr>
          <p:txBody>
            <a:bodyPr rtlCol="0" anchor="ctr"/>
            <a:lstStyle/>
            <a:p>
              <a:pPr algn="ctr">
                <a:defRPr/>
              </a:pPr>
              <a:r>
                <a:rPr lang="en-US" altLang="zh-CN" sz="4000" kern="0" dirty="0">
                  <a:solidFill>
                    <a:sysClr val="window" lastClr="FFFFFF"/>
                  </a:solidFill>
                  <a:latin typeface="微软雅黑" panose="020B0503020204020204" pitchFamily="34" charset="-122"/>
                  <a:ea typeface="微软雅黑" panose="020B0503020204020204" pitchFamily="34" charset="-122"/>
                </a:rPr>
                <a:t>3</a:t>
              </a:r>
              <a:endParaRPr lang="zh-CN" altLang="en-US" sz="4000" kern="0" dirty="0">
                <a:solidFill>
                  <a:sysClr val="window" lastClr="FFFFFF"/>
                </a:solidFill>
                <a:latin typeface="微软雅黑" panose="020B0503020204020204" pitchFamily="34" charset="-122"/>
                <a:ea typeface="微软雅黑" panose="020B0503020204020204" pitchFamily="34" charset="-122"/>
              </a:endParaRPr>
            </a:p>
          </p:txBody>
        </p:sp>
        <p:sp>
          <p:nvSpPr>
            <p:cNvPr id="25" name="TextBox 37"/>
            <p:cNvSpPr txBox="1"/>
            <p:nvPr/>
          </p:nvSpPr>
          <p:spPr>
            <a:xfrm>
              <a:off x="4211959" y="1854021"/>
              <a:ext cx="2229928" cy="278767"/>
            </a:xfrm>
            <a:prstGeom prst="rect">
              <a:avLst/>
            </a:prstGeom>
            <a:noFill/>
          </p:spPr>
          <p:txBody>
            <a:bodyPr wrap="square" rtlCol="0">
              <a:spAutoFit/>
            </a:bodyPr>
            <a:lstStyle/>
            <a:p>
              <a:pPr algn="ctr"/>
              <a:r>
                <a:rPr lang="zh-CN" altLang="en-US" sz="3200" b="1" dirty="0">
                  <a:solidFill>
                    <a:schemeClr val="tx1">
                      <a:lumMod val="85000"/>
                      <a:lumOff val="15000"/>
                    </a:schemeClr>
                  </a:solidFill>
                  <a:latin typeface="微软雅黑" panose="020B0503020204020204" pitchFamily="34" charset="-122"/>
                  <a:ea typeface="微软雅黑" panose="020B0503020204020204" pitchFamily="34" charset="-122"/>
                  <a:sym typeface="+mn-ea"/>
                </a:rPr>
                <a:t>发掘正能量</a:t>
              </a:r>
              <a:endParaRPr lang="zh-CN" altLang="en-US" sz="3200" b="1"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grpSp>
      <p:grpSp>
        <p:nvGrpSpPr>
          <p:cNvPr id="26" name="组合 25"/>
          <p:cNvGrpSpPr/>
          <p:nvPr/>
        </p:nvGrpSpPr>
        <p:grpSpPr>
          <a:xfrm>
            <a:off x="1141058" y="5380961"/>
            <a:ext cx="4658182" cy="906315"/>
            <a:chOff x="3779912" y="1777380"/>
            <a:chExt cx="2661976" cy="432048"/>
          </a:xfrm>
        </p:grpSpPr>
        <p:sp>
          <p:nvSpPr>
            <p:cNvPr id="27" name="矩形 26"/>
            <p:cNvSpPr/>
            <p:nvPr/>
          </p:nvSpPr>
          <p:spPr>
            <a:xfrm>
              <a:off x="3779913" y="1777380"/>
              <a:ext cx="2661975" cy="432048"/>
            </a:xfrm>
            <a:prstGeom prst="rect">
              <a:avLst/>
            </a:prstGeom>
            <a:noFill/>
            <a:ln w="12700" cap="flat" cmpd="sng" algn="ctr">
              <a:solidFill>
                <a:srgbClr val="C00000"/>
              </a:solidFill>
              <a:prstDash val="solid"/>
            </a:ln>
            <a:effectLst>
              <a:outerShdw blurRad="50800" dist="38100" dir="5400000" algn="t" rotWithShape="0">
                <a:prstClr val="black">
                  <a:alpha val="40000"/>
                </a:prstClr>
              </a:outerShdw>
            </a:effectLst>
          </p:spPr>
          <p:txBody>
            <a:bodyPr rtlCol="0" anchor="ctr"/>
            <a:lstStyle/>
            <a:p>
              <a:pPr algn="ctr">
                <a:defRPr/>
              </a:pPr>
              <a:endParaRPr lang="zh-CN" altLang="en-US" sz="3200" kern="0" dirty="0">
                <a:solidFill>
                  <a:sysClr val="window" lastClr="FFFFFF"/>
                </a:solidFill>
                <a:latin typeface="微软雅黑" panose="020B0503020204020204" pitchFamily="34" charset="-122"/>
                <a:ea typeface="微软雅黑" panose="020B0503020204020204" pitchFamily="34" charset="-122"/>
              </a:endParaRPr>
            </a:p>
          </p:txBody>
        </p:sp>
        <p:sp>
          <p:nvSpPr>
            <p:cNvPr id="28" name="矩形 27"/>
            <p:cNvSpPr/>
            <p:nvPr/>
          </p:nvSpPr>
          <p:spPr>
            <a:xfrm>
              <a:off x="3779912" y="1777380"/>
              <a:ext cx="432048" cy="432048"/>
            </a:xfrm>
            <a:prstGeom prst="rect">
              <a:avLst/>
            </a:prstGeom>
            <a:solidFill>
              <a:srgbClr val="002060"/>
            </a:solidFill>
            <a:ln w="12700" cap="flat" cmpd="sng" algn="ctr">
              <a:solidFill>
                <a:srgbClr val="002060"/>
              </a:solidFill>
              <a:prstDash val="solid"/>
            </a:ln>
            <a:effectLst/>
          </p:spPr>
          <p:txBody>
            <a:bodyPr rtlCol="0" anchor="ctr"/>
            <a:lstStyle/>
            <a:p>
              <a:pPr algn="ctr">
                <a:defRPr/>
              </a:pPr>
              <a:r>
                <a:rPr lang="en-US" altLang="zh-CN" sz="4000" kern="0" dirty="0">
                  <a:solidFill>
                    <a:sysClr val="window" lastClr="FFFFFF"/>
                  </a:solidFill>
                  <a:latin typeface="微软雅黑" panose="020B0503020204020204" pitchFamily="34" charset="-122"/>
                  <a:ea typeface="微软雅黑" panose="020B0503020204020204" pitchFamily="34" charset="-122"/>
                </a:rPr>
                <a:t>4</a:t>
              </a:r>
              <a:endParaRPr lang="zh-CN" altLang="en-US" sz="4000" kern="0" dirty="0">
                <a:solidFill>
                  <a:sysClr val="window" lastClr="FFFFFF"/>
                </a:solidFill>
                <a:latin typeface="微软雅黑" panose="020B0503020204020204" pitchFamily="34" charset="-122"/>
                <a:ea typeface="微软雅黑" panose="020B0503020204020204" pitchFamily="34" charset="-122"/>
              </a:endParaRPr>
            </a:p>
          </p:txBody>
        </p:sp>
        <p:sp>
          <p:nvSpPr>
            <p:cNvPr id="29" name="TextBox 37"/>
            <p:cNvSpPr txBox="1"/>
            <p:nvPr/>
          </p:nvSpPr>
          <p:spPr>
            <a:xfrm>
              <a:off x="4211958" y="1897439"/>
              <a:ext cx="2229929" cy="278767"/>
            </a:xfrm>
            <a:prstGeom prst="rect">
              <a:avLst/>
            </a:prstGeom>
            <a:noFill/>
          </p:spPr>
          <p:txBody>
            <a:bodyPr wrap="square" rtlCol="0">
              <a:spAutoFit/>
            </a:bodyPr>
            <a:lstStyle/>
            <a:p>
              <a:pPr algn="ctr"/>
              <a:r>
                <a:rPr lang="zh-CN" altLang="en-US" sz="3200" b="1" dirty="0">
                  <a:solidFill>
                    <a:schemeClr val="tx1">
                      <a:lumMod val="85000"/>
                      <a:lumOff val="15000"/>
                    </a:schemeClr>
                  </a:solidFill>
                  <a:latin typeface="微软雅黑" panose="020B0503020204020204" pitchFamily="34" charset="-122"/>
                  <a:ea typeface="微软雅黑" panose="020B0503020204020204" pitchFamily="34" charset="-122"/>
                  <a:sym typeface="+mn-ea"/>
                </a:rPr>
                <a:t>充满正能量</a:t>
              </a:r>
              <a:endParaRPr lang="zh-CN" altLang="en-US" sz="3200" b="1"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grpSp>
      <p:sp>
        <p:nvSpPr>
          <p:cNvPr id="46" name="矩形 45"/>
          <p:cNvSpPr/>
          <p:nvPr/>
        </p:nvSpPr>
        <p:spPr>
          <a:xfrm>
            <a:off x="1957195" y="0"/>
            <a:ext cx="2178168" cy="90631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defTabSz="913765"/>
            <a:r>
              <a:rPr lang="zh-CN" altLang="en-US" sz="4400" b="1" dirty="0">
                <a:solidFill>
                  <a:prstClr val="white"/>
                </a:solidFill>
                <a:latin typeface="微软雅黑" panose="020B0503020204020204" pitchFamily="34" charset="-122"/>
                <a:ea typeface="微软雅黑" panose="020B0503020204020204" pitchFamily="34" charset="-122"/>
              </a:rPr>
              <a:t>目 录</a:t>
            </a:r>
            <a:endParaRPr lang="zh-CN" altLang="en-US" sz="4400" b="1" dirty="0">
              <a:solidFill>
                <a:prstClr val="white"/>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0">
        <p14:prism isInverted="1"/>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randombar(horizontal)">
                                      <p:cBhvr>
                                        <p:cTn id="12" dur="500"/>
                                        <p:tgtEl>
                                          <p:spTgt spid="46"/>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42" presetClass="entr" presetSubtype="0" fill="hold"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42" presetClass="entr" presetSubtype="0" fill="hold"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1000"/>
                                        <p:tgtEl>
                                          <p:spTgt spid="26"/>
                                        </p:tgtEl>
                                      </p:cBhvr>
                                    </p:animEffect>
                                    <p:anim calcmode="lin" valueType="num">
                                      <p:cBhvr>
                                        <p:cTn id="35" dur="1000" fill="hold"/>
                                        <p:tgtEl>
                                          <p:spTgt spid="26"/>
                                        </p:tgtEl>
                                        <p:attrNameLst>
                                          <p:attrName>ppt_x</p:attrName>
                                        </p:attrNameLst>
                                      </p:cBhvr>
                                      <p:tavLst>
                                        <p:tav tm="0">
                                          <p:val>
                                            <p:strVal val="#ppt_x"/>
                                          </p:val>
                                        </p:tav>
                                        <p:tav tm="100000">
                                          <p:val>
                                            <p:strVal val="#ppt_x"/>
                                          </p:val>
                                        </p:tav>
                                      </p:tavLst>
                                    </p:anim>
                                    <p:anim calcmode="lin" valueType="num">
                                      <p:cBhvr>
                                        <p:cTn id="3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634361" y="2091650"/>
            <a:ext cx="4036366" cy="3548670"/>
            <a:chOff x="7172738" y="1876570"/>
            <a:chExt cx="4037417" cy="3549594"/>
          </a:xfrm>
        </p:grpSpPr>
        <p:sp>
          <p:nvSpPr>
            <p:cNvPr id="3" name="圆角矩形 12"/>
            <p:cNvSpPr/>
            <p:nvPr/>
          </p:nvSpPr>
          <p:spPr>
            <a:xfrm>
              <a:off x="7172738" y="1876570"/>
              <a:ext cx="4037417" cy="1039043"/>
            </a:xfrm>
            <a:prstGeom prst="roundRect">
              <a:avLst>
                <a:gd name="adj" fmla="val 11271"/>
              </a:avLst>
            </a:prstGeom>
            <a:gradFill>
              <a:gsLst>
                <a:gs pos="100000">
                  <a:schemeClr val="bg1"/>
                </a:gs>
                <a:gs pos="0">
                  <a:srgbClr val="EEEEEE"/>
                </a:gs>
              </a:gsLst>
              <a:lin ang="8100000" scaled="0"/>
            </a:gradFill>
            <a:ln w="19050">
              <a:gradFill>
                <a:gsLst>
                  <a:gs pos="0">
                    <a:schemeClr val="accent1">
                      <a:lumMod val="5000"/>
                      <a:lumOff val="95000"/>
                    </a:schemeClr>
                  </a:gs>
                  <a:gs pos="100000">
                    <a:srgbClr val="EEEEEE"/>
                  </a:gs>
                </a:gsLst>
                <a:lin ang="8100000" scaled="0"/>
              </a:gradFill>
            </a:ln>
            <a:effectLst>
              <a:outerShdw blurRad="1270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spcBef>
                  <a:spcPct val="0"/>
                </a:spcBef>
                <a:spcAft>
                  <a:spcPct val="0"/>
                </a:spcAft>
              </a:pPr>
              <a:endParaRPr lang="zh-CN" altLang="en-US" sz="100">
                <a:solidFill>
                  <a:prstClr val="white"/>
                </a:solidFill>
                <a:latin typeface="微软雅黑" panose="020B0503020204020204" pitchFamily="34" charset="-122"/>
                <a:ea typeface="微软雅黑" panose="020B0503020204020204" pitchFamily="34" charset="-122"/>
              </a:endParaRPr>
            </a:p>
          </p:txBody>
        </p:sp>
        <p:sp>
          <p:nvSpPr>
            <p:cNvPr id="4" name="圆角矩形 13"/>
            <p:cNvSpPr/>
            <p:nvPr/>
          </p:nvSpPr>
          <p:spPr>
            <a:xfrm>
              <a:off x="7172738" y="3068960"/>
              <a:ext cx="4037417" cy="2357204"/>
            </a:xfrm>
            <a:prstGeom prst="roundRect">
              <a:avLst>
                <a:gd name="adj" fmla="val 11271"/>
              </a:avLst>
            </a:prstGeom>
            <a:gradFill>
              <a:gsLst>
                <a:gs pos="100000">
                  <a:schemeClr val="bg1"/>
                </a:gs>
                <a:gs pos="0">
                  <a:srgbClr val="EEEEEE"/>
                </a:gs>
              </a:gsLst>
              <a:lin ang="8100000" scaled="0"/>
            </a:gradFill>
            <a:ln w="19050">
              <a:gradFill>
                <a:gsLst>
                  <a:gs pos="0">
                    <a:schemeClr val="accent1">
                      <a:lumMod val="5000"/>
                      <a:lumOff val="95000"/>
                    </a:schemeClr>
                  </a:gs>
                  <a:gs pos="100000">
                    <a:srgbClr val="EEEEEE"/>
                  </a:gs>
                </a:gsLst>
                <a:lin ang="8100000" scaled="0"/>
              </a:gradFill>
            </a:ln>
            <a:effectLst>
              <a:outerShdw blurRad="1270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spcBef>
                  <a:spcPct val="0"/>
                </a:spcBef>
                <a:spcAft>
                  <a:spcPct val="0"/>
                </a:spcAft>
              </a:pPr>
              <a:endParaRPr lang="zh-CN" altLang="en-US" sz="100">
                <a:solidFill>
                  <a:prstClr val="white"/>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rot="16200000">
              <a:off x="7491684" y="2898091"/>
              <a:ext cx="527587" cy="130584"/>
              <a:chOff x="5856449" y="4396591"/>
              <a:chExt cx="527587" cy="130584"/>
            </a:xfrm>
          </p:grpSpPr>
          <p:sp>
            <p:nvSpPr>
              <p:cNvPr id="11" name="椭圆 10"/>
              <p:cNvSpPr/>
              <p:nvPr/>
            </p:nvSpPr>
            <p:spPr>
              <a:xfrm>
                <a:off x="5856449" y="4396591"/>
                <a:ext cx="130584" cy="130584"/>
              </a:xfrm>
              <a:prstGeom prst="ellipse">
                <a:avLst/>
              </a:prstGeom>
              <a:gradFill flip="none" rotWithShape="1">
                <a:gsLst>
                  <a:gs pos="59000">
                    <a:schemeClr val="tx1">
                      <a:lumMod val="75000"/>
                      <a:lumOff val="25000"/>
                    </a:schemeClr>
                  </a:gs>
                  <a:gs pos="100000">
                    <a:schemeClr val="tx1">
                      <a:lumMod val="65000"/>
                      <a:lumOff val="35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spcBef>
                    <a:spcPct val="0"/>
                  </a:spcBef>
                  <a:spcAft>
                    <a:spcPct val="0"/>
                  </a:spcAft>
                </a:pPr>
                <a:endParaRPr lang="zh-CN" altLang="en-US" sz="100">
                  <a:solidFill>
                    <a:prstClr val="white"/>
                  </a:solidFill>
                  <a:latin typeface="微软雅黑" panose="020B0503020204020204" pitchFamily="34" charset="-122"/>
                  <a:ea typeface="微软雅黑" panose="020B0503020204020204" pitchFamily="34" charset="-122"/>
                </a:endParaRPr>
              </a:p>
            </p:txBody>
          </p:sp>
          <p:sp>
            <p:nvSpPr>
              <p:cNvPr id="12" name="椭圆 11"/>
              <p:cNvSpPr/>
              <p:nvPr/>
            </p:nvSpPr>
            <p:spPr>
              <a:xfrm>
                <a:off x="6253452" y="4396591"/>
                <a:ext cx="130584" cy="130584"/>
              </a:xfrm>
              <a:prstGeom prst="ellipse">
                <a:avLst/>
              </a:prstGeom>
              <a:gradFill flip="none" rotWithShape="1">
                <a:gsLst>
                  <a:gs pos="59000">
                    <a:schemeClr val="tx1">
                      <a:lumMod val="75000"/>
                      <a:lumOff val="25000"/>
                    </a:schemeClr>
                  </a:gs>
                  <a:gs pos="100000">
                    <a:schemeClr val="tx1">
                      <a:lumMod val="65000"/>
                      <a:lumOff val="35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spcBef>
                    <a:spcPct val="0"/>
                  </a:spcBef>
                  <a:spcAft>
                    <a:spcPct val="0"/>
                  </a:spcAft>
                </a:pPr>
                <a:endParaRPr lang="zh-CN" altLang="en-US" sz="100">
                  <a:solidFill>
                    <a:prstClr val="white"/>
                  </a:solidFill>
                  <a:latin typeface="微软雅黑" panose="020B0503020204020204" pitchFamily="34" charset="-122"/>
                  <a:ea typeface="微软雅黑" panose="020B0503020204020204" pitchFamily="34" charset="-122"/>
                </a:endParaRPr>
              </a:p>
            </p:txBody>
          </p:sp>
          <p:sp>
            <p:nvSpPr>
              <p:cNvPr id="13" name="圆角矩形 22"/>
              <p:cNvSpPr/>
              <p:nvPr/>
            </p:nvSpPr>
            <p:spPr>
              <a:xfrm rot="16200000">
                <a:off x="6118113" y="4306257"/>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spcBef>
                    <a:spcPct val="0"/>
                  </a:spcBef>
                  <a:spcAft>
                    <a:spcPct val="0"/>
                  </a:spcAft>
                </a:pPr>
                <a:endParaRPr lang="zh-CN" altLang="en-US" sz="100">
                  <a:solidFill>
                    <a:prstClr val="white"/>
                  </a:solidFill>
                  <a:latin typeface="微软雅黑" panose="020B0503020204020204" pitchFamily="34" charset="-122"/>
                  <a:ea typeface="微软雅黑" panose="020B0503020204020204" pitchFamily="34" charset="-122"/>
                </a:endParaRPr>
              </a:p>
            </p:txBody>
          </p:sp>
          <p:sp>
            <p:nvSpPr>
              <p:cNvPr id="14" name="圆角矩形 23"/>
              <p:cNvSpPr/>
              <p:nvPr/>
            </p:nvSpPr>
            <p:spPr>
              <a:xfrm rot="16200000">
                <a:off x="6118113" y="4256214"/>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spcBef>
                    <a:spcPct val="0"/>
                  </a:spcBef>
                  <a:spcAft>
                    <a:spcPct val="0"/>
                  </a:spcAft>
                </a:pPr>
                <a:endParaRPr lang="zh-CN" altLang="en-US" sz="100">
                  <a:solidFill>
                    <a:prstClr val="white"/>
                  </a:solidFill>
                  <a:latin typeface="微软雅黑" panose="020B0503020204020204" pitchFamily="34" charset="-122"/>
                  <a:ea typeface="微软雅黑" panose="020B0503020204020204" pitchFamily="34" charset="-122"/>
                </a:endParaRPr>
              </a:p>
            </p:txBody>
          </p:sp>
        </p:grpSp>
        <p:grpSp>
          <p:nvGrpSpPr>
            <p:cNvPr id="6" name="组合 5"/>
            <p:cNvGrpSpPr/>
            <p:nvPr/>
          </p:nvGrpSpPr>
          <p:grpSpPr>
            <a:xfrm rot="16200000">
              <a:off x="10291574" y="2898091"/>
              <a:ext cx="527587" cy="130584"/>
              <a:chOff x="5856449" y="4396591"/>
              <a:chExt cx="527587" cy="130584"/>
            </a:xfrm>
          </p:grpSpPr>
          <p:sp>
            <p:nvSpPr>
              <p:cNvPr id="7" name="椭圆 6"/>
              <p:cNvSpPr/>
              <p:nvPr/>
            </p:nvSpPr>
            <p:spPr>
              <a:xfrm>
                <a:off x="5856449" y="4396591"/>
                <a:ext cx="130584" cy="130584"/>
              </a:xfrm>
              <a:prstGeom prst="ellipse">
                <a:avLst/>
              </a:prstGeom>
              <a:gradFill flip="none" rotWithShape="1">
                <a:gsLst>
                  <a:gs pos="59000">
                    <a:schemeClr val="tx1">
                      <a:lumMod val="75000"/>
                      <a:lumOff val="25000"/>
                    </a:schemeClr>
                  </a:gs>
                  <a:gs pos="100000">
                    <a:schemeClr val="tx1">
                      <a:lumMod val="65000"/>
                      <a:lumOff val="35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spcBef>
                    <a:spcPct val="0"/>
                  </a:spcBef>
                  <a:spcAft>
                    <a:spcPct val="0"/>
                  </a:spcAft>
                </a:pPr>
                <a:endParaRPr lang="zh-CN" altLang="en-US" sz="100">
                  <a:solidFill>
                    <a:prstClr val="white"/>
                  </a:solidFill>
                  <a:latin typeface="微软雅黑" panose="020B0503020204020204" pitchFamily="34" charset="-122"/>
                  <a:ea typeface="微软雅黑" panose="020B0503020204020204" pitchFamily="34" charset="-122"/>
                </a:endParaRPr>
              </a:p>
            </p:txBody>
          </p:sp>
          <p:sp>
            <p:nvSpPr>
              <p:cNvPr id="8" name="椭圆 7"/>
              <p:cNvSpPr/>
              <p:nvPr/>
            </p:nvSpPr>
            <p:spPr>
              <a:xfrm>
                <a:off x="6253452" y="4396591"/>
                <a:ext cx="130584" cy="130584"/>
              </a:xfrm>
              <a:prstGeom prst="ellipse">
                <a:avLst/>
              </a:prstGeom>
              <a:gradFill flip="none" rotWithShape="1">
                <a:gsLst>
                  <a:gs pos="59000">
                    <a:schemeClr val="tx1">
                      <a:lumMod val="75000"/>
                      <a:lumOff val="25000"/>
                    </a:schemeClr>
                  </a:gs>
                  <a:gs pos="100000">
                    <a:schemeClr val="tx1">
                      <a:lumMod val="65000"/>
                      <a:lumOff val="35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spcBef>
                    <a:spcPct val="0"/>
                  </a:spcBef>
                  <a:spcAft>
                    <a:spcPct val="0"/>
                  </a:spcAft>
                </a:pPr>
                <a:endParaRPr lang="zh-CN" altLang="en-US" sz="100">
                  <a:solidFill>
                    <a:prstClr val="white"/>
                  </a:solidFill>
                  <a:latin typeface="微软雅黑" panose="020B0503020204020204" pitchFamily="34" charset="-122"/>
                  <a:ea typeface="微软雅黑" panose="020B0503020204020204" pitchFamily="34" charset="-122"/>
                </a:endParaRPr>
              </a:p>
            </p:txBody>
          </p:sp>
          <p:sp>
            <p:nvSpPr>
              <p:cNvPr id="9" name="圆角矩形 18"/>
              <p:cNvSpPr/>
              <p:nvPr/>
            </p:nvSpPr>
            <p:spPr>
              <a:xfrm rot="16200000">
                <a:off x="6118113" y="4306257"/>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spcBef>
                    <a:spcPct val="0"/>
                  </a:spcBef>
                  <a:spcAft>
                    <a:spcPct val="0"/>
                  </a:spcAft>
                </a:pPr>
                <a:endParaRPr lang="zh-CN" altLang="en-US" sz="100">
                  <a:solidFill>
                    <a:prstClr val="white"/>
                  </a:solidFill>
                  <a:latin typeface="微软雅黑" panose="020B0503020204020204" pitchFamily="34" charset="-122"/>
                  <a:ea typeface="微软雅黑" panose="020B0503020204020204" pitchFamily="34" charset="-122"/>
                </a:endParaRPr>
              </a:p>
            </p:txBody>
          </p:sp>
          <p:sp>
            <p:nvSpPr>
              <p:cNvPr id="10" name="圆角矩形 19"/>
              <p:cNvSpPr/>
              <p:nvPr/>
            </p:nvSpPr>
            <p:spPr>
              <a:xfrm rot="16200000">
                <a:off x="6118113" y="4256214"/>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spcBef>
                    <a:spcPct val="0"/>
                  </a:spcBef>
                  <a:spcAft>
                    <a:spcPct val="0"/>
                  </a:spcAft>
                </a:pPr>
                <a:endParaRPr lang="zh-CN" altLang="en-US" sz="100">
                  <a:solidFill>
                    <a:prstClr val="white"/>
                  </a:solidFill>
                  <a:latin typeface="微软雅黑" panose="020B0503020204020204" pitchFamily="34" charset="-122"/>
                  <a:ea typeface="微软雅黑" panose="020B0503020204020204" pitchFamily="34" charset="-122"/>
                </a:endParaRPr>
              </a:p>
            </p:txBody>
          </p:sp>
        </p:grpSp>
      </p:grpSp>
      <p:sp>
        <p:nvSpPr>
          <p:cNvPr id="15" name="TextBox 499"/>
          <p:cNvSpPr txBox="1"/>
          <p:nvPr/>
        </p:nvSpPr>
        <p:spPr>
          <a:xfrm>
            <a:off x="1860330" y="2293298"/>
            <a:ext cx="3570208" cy="460767"/>
          </a:xfrm>
          <a:prstGeom prst="rect">
            <a:avLst/>
          </a:prstGeom>
          <a:noFill/>
        </p:spPr>
        <p:txBody>
          <a:bodyPr wrap="none" rtlCol="0" anchor="ctr">
            <a:spAutoFit/>
          </a:bodyPr>
          <a:lstStyle/>
          <a:p>
            <a:pPr defTabSz="866775" eaLnBrk="0" fontAlgn="base" hangingPunct="0">
              <a:spcBef>
                <a:spcPct val="0"/>
              </a:spcBef>
              <a:spcAft>
                <a:spcPct val="0"/>
              </a:spcAft>
            </a:pPr>
            <a:r>
              <a:rPr lang="zh-CN" altLang="en-US" sz="2395" b="1" dirty="0">
                <a:solidFill>
                  <a:schemeClr val="tx1">
                    <a:lumMod val="95000"/>
                    <a:lumOff val="5000"/>
                  </a:schemeClr>
                </a:solidFill>
                <a:latin typeface="微软雅黑" panose="020B0503020204020204" pitchFamily="34" charset="-122"/>
                <a:ea typeface="微软雅黑" panose="020B0503020204020204" pitchFamily="34" charset="-122"/>
                <a:sym typeface="+mn-ea"/>
              </a:rPr>
              <a:t>做一个充满正能量管理者</a:t>
            </a:r>
            <a:endParaRPr lang="zh-CN" altLang="en-US" sz="2400" b="1" dirty="0">
              <a:solidFill>
                <a:schemeClr val="tx1">
                  <a:lumMod val="95000"/>
                  <a:lumOff val="5000"/>
                </a:schemeClr>
              </a:solidFill>
              <a:latin typeface="微软雅黑" panose="020B0503020204020204" pitchFamily="34" charset="-122"/>
              <a:ea typeface="微软雅黑" panose="020B0503020204020204" pitchFamily="34" charset="-122"/>
              <a:cs typeface="UKIJ Qolyazma" pitchFamily="18" charset="0"/>
            </a:endParaRPr>
          </a:p>
        </p:txBody>
      </p:sp>
      <p:sp>
        <p:nvSpPr>
          <p:cNvPr id="16" name="矩形 15"/>
          <p:cNvSpPr/>
          <p:nvPr/>
        </p:nvSpPr>
        <p:spPr>
          <a:xfrm>
            <a:off x="2020352" y="3595212"/>
            <a:ext cx="3650375" cy="1796902"/>
          </a:xfrm>
          <a:prstGeom prst="rect">
            <a:avLst/>
          </a:prstGeom>
        </p:spPr>
        <p:txBody>
          <a:bodyPr wrap="square">
            <a:spAutoFit/>
          </a:bodyPr>
          <a:lstStyle/>
          <a:p>
            <a:pPr marL="271145" indent="-271145" defTabSz="866775" eaLnBrk="0" fontAlgn="base" hangingPunct="0">
              <a:lnSpc>
                <a:spcPct val="150000"/>
              </a:lnSpc>
              <a:spcBef>
                <a:spcPct val="0"/>
              </a:spcBef>
              <a:spcAft>
                <a:spcPct val="0"/>
              </a:spcAft>
              <a:buFont typeface="Wingdings" panose="05000000000000000000" charset="0"/>
              <a:buChar char=""/>
            </a:pPr>
            <a:r>
              <a:rPr lang="zh-CN" altLang="en-US" sz="1515" b="1" dirty="0">
                <a:solidFill>
                  <a:prstClr val="black"/>
                </a:solidFill>
                <a:latin typeface="微软雅黑" panose="020B0503020204020204" pitchFamily="34" charset="-122"/>
                <a:ea typeface="微软雅黑" panose="020B0503020204020204" pitchFamily="34" charset="-122"/>
                <a:sym typeface="+mn-ea"/>
              </a:rPr>
              <a:t>做出让人跟随自己的行动</a:t>
            </a:r>
            <a:endParaRPr lang="zh-CN" altLang="en-US" sz="1515" b="1" dirty="0">
              <a:solidFill>
                <a:prstClr val="black"/>
              </a:solidFill>
              <a:latin typeface="微软雅黑" panose="020B0503020204020204" pitchFamily="34" charset="-122"/>
              <a:ea typeface="微软雅黑" panose="020B0503020204020204" pitchFamily="34" charset="-122"/>
              <a:sym typeface="+mn-ea"/>
            </a:endParaRPr>
          </a:p>
          <a:p>
            <a:pPr marL="271145" indent="-271145" defTabSz="866775" eaLnBrk="0" fontAlgn="base" hangingPunct="0">
              <a:lnSpc>
                <a:spcPct val="150000"/>
              </a:lnSpc>
              <a:spcBef>
                <a:spcPct val="0"/>
              </a:spcBef>
              <a:spcAft>
                <a:spcPct val="0"/>
              </a:spcAft>
              <a:buFont typeface="Wingdings" panose="05000000000000000000" charset="0"/>
              <a:buChar char=""/>
            </a:pPr>
            <a:r>
              <a:rPr lang="zh-CN" altLang="en-US" sz="1515" b="1" dirty="0">
                <a:solidFill>
                  <a:prstClr val="black"/>
                </a:solidFill>
                <a:latin typeface="微软雅黑" panose="020B0503020204020204" pitchFamily="34" charset="-122"/>
                <a:ea typeface="微软雅黑" panose="020B0503020204020204" pitchFamily="34" charset="-122"/>
                <a:sym typeface="+mn-ea"/>
              </a:rPr>
              <a:t>不要在工作中“绑架”员工</a:t>
            </a:r>
            <a:r>
              <a:rPr lang="zh-CN" altLang="en-US" sz="1515" dirty="0">
                <a:solidFill>
                  <a:prstClr val="black"/>
                </a:solidFill>
                <a:latin typeface="微软雅黑" panose="020B0503020204020204" pitchFamily="34" charset="-122"/>
                <a:ea typeface="微软雅黑" panose="020B0503020204020204" pitchFamily="34" charset="-122"/>
                <a:sym typeface="+mn-ea"/>
              </a:rPr>
              <a:t> </a:t>
            </a:r>
            <a:endParaRPr lang="zh-CN" altLang="en-US" sz="1515" dirty="0">
              <a:solidFill>
                <a:prstClr val="black"/>
              </a:solidFill>
              <a:latin typeface="微软雅黑" panose="020B0503020204020204" pitchFamily="34" charset="-122"/>
              <a:ea typeface="微软雅黑" panose="020B0503020204020204" pitchFamily="34" charset="-122"/>
              <a:sym typeface="+mn-ea"/>
            </a:endParaRPr>
          </a:p>
          <a:p>
            <a:pPr marL="271145" indent="-271145" defTabSz="866775" eaLnBrk="0" fontAlgn="base" hangingPunct="0">
              <a:lnSpc>
                <a:spcPct val="150000"/>
              </a:lnSpc>
              <a:spcBef>
                <a:spcPct val="0"/>
              </a:spcBef>
              <a:spcAft>
                <a:spcPct val="0"/>
              </a:spcAft>
              <a:buFont typeface="Wingdings" panose="05000000000000000000" charset="0"/>
              <a:buChar char=""/>
            </a:pPr>
            <a:r>
              <a:rPr lang="zh-CN" altLang="en-US" sz="1515" b="1" dirty="0">
                <a:solidFill>
                  <a:prstClr val="black"/>
                </a:solidFill>
                <a:latin typeface="微软雅黑" panose="020B0503020204020204" pitchFamily="34" charset="-122"/>
                <a:ea typeface="微软雅黑" panose="020B0503020204020204" pitchFamily="34" charset="-122"/>
                <a:sym typeface="+mn-ea"/>
              </a:rPr>
              <a:t>建立合适管理机制</a:t>
            </a:r>
            <a:endParaRPr lang="zh-CN" altLang="en-US" sz="1515" b="1" dirty="0">
              <a:solidFill>
                <a:prstClr val="black"/>
              </a:solidFill>
              <a:latin typeface="微软雅黑" panose="020B0503020204020204" pitchFamily="34" charset="-122"/>
              <a:ea typeface="微软雅黑" panose="020B0503020204020204" pitchFamily="34" charset="-122"/>
              <a:sym typeface="+mn-ea"/>
            </a:endParaRPr>
          </a:p>
          <a:p>
            <a:pPr marL="271145" indent="-271145" defTabSz="866775" eaLnBrk="0" fontAlgn="base" hangingPunct="0">
              <a:lnSpc>
                <a:spcPct val="150000"/>
              </a:lnSpc>
              <a:spcBef>
                <a:spcPct val="0"/>
              </a:spcBef>
              <a:spcAft>
                <a:spcPct val="0"/>
              </a:spcAft>
              <a:buFont typeface="Wingdings" panose="05000000000000000000" charset="0"/>
              <a:buChar char=""/>
            </a:pPr>
            <a:r>
              <a:rPr lang="zh-CN" altLang="en-US" sz="1515" b="1" dirty="0">
                <a:solidFill>
                  <a:prstClr val="black"/>
                </a:solidFill>
                <a:latin typeface="微软雅黑" panose="020B0503020204020204" pitchFamily="34" charset="-122"/>
                <a:ea typeface="微软雅黑" panose="020B0503020204020204" pitchFamily="34" charset="-122"/>
                <a:sym typeface="+mn-ea"/>
              </a:rPr>
              <a:t>建立一个有效的“计划流程</a:t>
            </a:r>
            <a:endParaRPr lang="zh-CN" altLang="en-US" sz="1515" b="1" dirty="0">
              <a:solidFill>
                <a:prstClr val="black"/>
              </a:solidFill>
              <a:latin typeface="微软雅黑" panose="020B0503020204020204" pitchFamily="34" charset="-122"/>
              <a:ea typeface="微软雅黑" panose="020B0503020204020204" pitchFamily="34" charset="-122"/>
              <a:sym typeface="+mn-ea"/>
            </a:endParaRPr>
          </a:p>
          <a:p>
            <a:pPr marL="271145" indent="-271145" defTabSz="866775" eaLnBrk="0" fontAlgn="base" hangingPunct="0">
              <a:lnSpc>
                <a:spcPct val="150000"/>
              </a:lnSpc>
              <a:spcBef>
                <a:spcPct val="0"/>
              </a:spcBef>
              <a:spcAft>
                <a:spcPct val="0"/>
              </a:spcAft>
              <a:buFont typeface="Wingdings" panose="05000000000000000000" charset="0"/>
              <a:buChar char=""/>
            </a:pPr>
            <a:r>
              <a:rPr lang="zh-CN" altLang="en-US" sz="1515" b="1" dirty="0">
                <a:solidFill>
                  <a:prstClr val="black"/>
                </a:solidFill>
                <a:latin typeface="微软雅黑" panose="020B0503020204020204" pitchFamily="34" charset="-122"/>
                <a:ea typeface="微软雅黑" panose="020B0503020204020204" pitchFamily="34" charset="-122"/>
                <a:sym typeface="+mn-ea"/>
              </a:rPr>
              <a:t>敢于给你认为对的人一个机会</a:t>
            </a:r>
            <a:r>
              <a:rPr lang="zh-CN" altLang="en-US" sz="1400" dirty="0">
                <a:solidFill>
                  <a:prstClr val="black"/>
                </a:solidFill>
                <a:latin typeface="微软雅黑" panose="020B0503020204020204" pitchFamily="34" charset="-122"/>
                <a:ea typeface="微软雅黑" panose="020B0503020204020204" pitchFamily="34" charset="-122"/>
                <a:sym typeface="+mn-ea"/>
              </a:rPr>
              <a:t> </a:t>
            </a:r>
            <a:endParaRPr lang="zh-CN" altLang="en-US" sz="1400" dirty="0">
              <a:solidFill>
                <a:prstClr val="white">
                  <a:lumMod val="50000"/>
                </a:prstClr>
              </a:solidFill>
              <a:latin typeface="微软雅黑" panose="020B0503020204020204" pitchFamily="34" charset="-122"/>
              <a:ea typeface="微软雅黑" panose="020B0503020204020204" pitchFamily="34" charset="-122"/>
            </a:endParaRPr>
          </a:p>
        </p:txBody>
      </p:sp>
      <p:pic>
        <p:nvPicPr>
          <p:cNvPr id="18" name="图片 1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735935" y="2091650"/>
            <a:ext cx="3880642" cy="427619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2" presetClass="entr" presetSubtype="4" fill="hold" grpId="0" nodeType="withEffect">
                                  <p:stCondLst>
                                    <p:cond delay="0"/>
                                  </p:stCondLst>
                                  <p:iterate type="lt">
                                    <p:tmPct val="50000"/>
                                  </p:iterate>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300"/>
                                        <p:tgtEl>
                                          <p:spTgt spid="15"/>
                                        </p:tgtEl>
                                        <p:attrNameLst>
                                          <p:attrName>ppt_y</p:attrName>
                                        </p:attrNameLst>
                                      </p:cBhvr>
                                      <p:tavLst>
                                        <p:tav tm="0">
                                          <p:val>
                                            <p:strVal val="#ppt_y+#ppt_h*1.125000"/>
                                          </p:val>
                                        </p:tav>
                                        <p:tav tm="100000">
                                          <p:val>
                                            <p:strVal val="#ppt_y"/>
                                          </p:val>
                                        </p:tav>
                                      </p:tavLst>
                                    </p:anim>
                                    <p:animEffect transition="in" filter="wipe(up)">
                                      <p:cBhvr>
                                        <p:cTn id="13" dur="300"/>
                                        <p:tgtEl>
                                          <p:spTgt spid="15"/>
                                        </p:tgtEl>
                                      </p:cBhvr>
                                    </p:animEffect>
                                  </p:childTnLst>
                                </p:cTn>
                              </p:par>
                            </p:childTnLst>
                          </p:cTn>
                        </p:par>
                        <p:par>
                          <p:cTn id="14" fill="hold">
                            <p:stCondLst>
                              <p:cond delay="1800"/>
                            </p:stCondLst>
                            <p:childTnLst>
                              <p:par>
                                <p:cTn id="15" presetID="2" presetClass="entr" presetSubtype="2"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1+#ppt_w/2"/>
                                          </p:val>
                                        </p:tav>
                                        <p:tav tm="100000">
                                          <p:val>
                                            <p:strVal val="#ppt_x"/>
                                          </p:val>
                                        </p:tav>
                                      </p:tavLst>
                                    </p:anim>
                                    <p:anim calcmode="lin" valueType="num">
                                      <p:cBhvr additive="base">
                                        <p:cTn id="1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cstate="print">
            <a:extLst>
              <a:ext uri="{28A0092B-C50C-407E-A947-70E740481C1C}">
                <a14:useLocalDpi xmlns:a14="http://schemas.microsoft.com/office/drawing/2010/main" val="0"/>
              </a:ext>
            </a:extLst>
          </a:blip>
          <a:srcRect b="38408"/>
          <a:stretch>
            <a:fillRect/>
          </a:stretch>
        </p:blipFill>
        <p:spPr>
          <a:xfrm>
            <a:off x="6960346" y="1701650"/>
            <a:ext cx="3283743" cy="2377591"/>
          </a:xfrm>
          <a:prstGeom prst="rect">
            <a:avLst/>
          </a:prstGeom>
          <a:noFill/>
          <a:ln w="19050" cap="flat" cmpd="sng">
            <a:noFill/>
            <a:prstDash val="solid"/>
            <a:miter/>
            <a:headEnd type="none" w="med" len="med"/>
            <a:tailEnd type="none" w="med" len="med"/>
          </a:ln>
        </p:spPr>
      </p:pic>
      <p:pic>
        <p:nvPicPr>
          <p:cNvPr id="3" name="椭圆 4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1443" y="4517964"/>
            <a:ext cx="1333180" cy="1333180"/>
          </a:xfrm>
          <a:prstGeom prst="rect">
            <a:avLst/>
          </a:prstGeom>
          <a:noFill/>
          <a:extLst>
            <a:ext uri="{909E8E84-426E-40DD-AFC4-6F175D3DCCD1}">
              <a14:hiddenFill xmlns:a14="http://schemas.microsoft.com/office/drawing/2010/main">
                <a:solidFill>
                  <a:srgbClr val="FFFFFF"/>
                </a:solidFill>
              </a14:hiddenFill>
            </a:ext>
          </a:extLst>
        </p:spPr>
      </p:pic>
      <p:pic>
        <p:nvPicPr>
          <p:cNvPr id="4" name="椭圆 4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5106" y="4530661"/>
            <a:ext cx="1333180" cy="1333180"/>
          </a:xfrm>
          <a:prstGeom prst="rect">
            <a:avLst/>
          </a:prstGeom>
          <a:noFill/>
          <a:extLst>
            <a:ext uri="{909E8E84-426E-40DD-AFC4-6F175D3DCCD1}">
              <a14:hiddenFill xmlns:a14="http://schemas.microsoft.com/office/drawing/2010/main">
                <a:solidFill>
                  <a:srgbClr val="FFFFFF"/>
                </a:solidFill>
              </a14:hiddenFill>
            </a:ext>
          </a:extLst>
        </p:spPr>
      </p:pic>
      <p:pic>
        <p:nvPicPr>
          <p:cNvPr id="5" name="椭圆 4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9092" y="4505267"/>
            <a:ext cx="1333180" cy="1333180"/>
          </a:xfrm>
          <a:prstGeom prst="rect">
            <a:avLst/>
          </a:prstGeom>
          <a:noFill/>
          <a:extLst>
            <a:ext uri="{909E8E84-426E-40DD-AFC4-6F175D3DCCD1}">
              <a14:hiddenFill xmlns:a14="http://schemas.microsoft.com/office/drawing/2010/main">
                <a:solidFill>
                  <a:srgbClr val="FFFFFF"/>
                </a:solidFill>
              </a14:hiddenFill>
            </a:ext>
          </a:extLst>
        </p:spPr>
      </p:pic>
      <p:pic>
        <p:nvPicPr>
          <p:cNvPr id="6" name="椭圆 4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47360" y="4492570"/>
            <a:ext cx="1333180" cy="133318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2275555" y="1792213"/>
            <a:ext cx="4875630" cy="2336239"/>
          </a:xfrm>
          <a:prstGeom prst="rect">
            <a:avLst/>
          </a:prstGeom>
          <a:solidFill>
            <a:srgbClr val="002060"/>
          </a:solidFill>
          <a:ln>
            <a:noFill/>
          </a:ln>
        </p:spPr>
        <p:txBody>
          <a:bodyPr anchor="ctr"/>
          <a:lstStyle/>
          <a:p>
            <a:pPr algn="ctr" defTabSz="864870" fontAlgn="base">
              <a:spcBef>
                <a:spcPct val="0"/>
              </a:spcBef>
              <a:spcAft>
                <a:spcPct val="0"/>
              </a:spcAft>
            </a:pPr>
            <a:endParaRPr lang="en-US" altLang="zh-CN" sz="3200">
              <a:solidFill>
                <a:srgbClr val="F2F2F2"/>
              </a:solidFill>
              <a:latin typeface="Calibri" panose="020F0502020204030204" pitchFamily="34" charset="0"/>
              <a:ea typeface="宋体" panose="02010600030101010101" pitchFamily="2" charset="-122"/>
            </a:endParaRPr>
          </a:p>
        </p:txBody>
      </p:sp>
      <p:sp>
        <p:nvSpPr>
          <p:cNvPr id="8" name="Oval 4"/>
          <p:cNvSpPr>
            <a:spLocks noChangeArrowheads="1"/>
          </p:cNvSpPr>
          <p:nvPr/>
        </p:nvSpPr>
        <p:spPr bwMode="auto">
          <a:xfrm>
            <a:off x="1681588" y="4643347"/>
            <a:ext cx="955446" cy="960207"/>
          </a:xfrm>
          <a:prstGeom prst="ellipse">
            <a:avLst/>
          </a:prstGeom>
          <a:solidFill>
            <a:srgbClr val="002060"/>
          </a:solidFill>
          <a:ln>
            <a:noFill/>
          </a:ln>
        </p:spPr>
        <p:txBody>
          <a:bodyPr anchor="ctr"/>
          <a:lstStyle/>
          <a:p>
            <a:pPr algn="ctr" defTabSz="864870" fontAlgn="base">
              <a:spcBef>
                <a:spcPct val="0"/>
              </a:spcBef>
              <a:spcAft>
                <a:spcPct val="0"/>
              </a:spcAft>
            </a:pPr>
            <a:endParaRPr lang="en-US" altLang="zh-CN" sz="3200">
              <a:solidFill>
                <a:srgbClr val="F2F2F2"/>
              </a:solidFill>
              <a:latin typeface="Calibri" panose="020F0502020204030204" pitchFamily="34" charset="0"/>
              <a:ea typeface="宋体" panose="02010600030101010101" pitchFamily="2" charset="-122"/>
            </a:endParaRPr>
          </a:p>
        </p:txBody>
      </p:sp>
      <p:sp>
        <p:nvSpPr>
          <p:cNvPr id="9" name="Oval 12"/>
          <p:cNvSpPr>
            <a:spLocks noChangeArrowheads="1"/>
          </p:cNvSpPr>
          <p:nvPr/>
        </p:nvSpPr>
        <p:spPr bwMode="auto">
          <a:xfrm>
            <a:off x="4344774" y="4665567"/>
            <a:ext cx="957033" cy="960207"/>
          </a:xfrm>
          <a:prstGeom prst="ellipse">
            <a:avLst/>
          </a:prstGeom>
          <a:solidFill>
            <a:srgbClr val="C00000"/>
          </a:solidFill>
          <a:ln>
            <a:noFill/>
          </a:ln>
        </p:spPr>
        <p:txBody>
          <a:bodyPr anchor="ctr"/>
          <a:lstStyle/>
          <a:p>
            <a:pPr algn="ctr" defTabSz="864870" fontAlgn="base">
              <a:spcBef>
                <a:spcPct val="0"/>
              </a:spcBef>
              <a:spcAft>
                <a:spcPct val="0"/>
              </a:spcAft>
            </a:pPr>
            <a:endParaRPr lang="en-US" altLang="zh-CN" sz="3200">
              <a:solidFill>
                <a:srgbClr val="F2F2F2"/>
              </a:solidFill>
              <a:latin typeface="Calibri" panose="020F0502020204030204" pitchFamily="34" charset="0"/>
              <a:ea typeface="宋体" panose="02010600030101010101" pitchFamily="2" charset="-122"/>
            </a:endParaRPr>
          </a:p>
        </p:txBody>
      </p:sp>
      <p:sp>
        <p:nvSpPr>
          <p:cNvPr id="10" name="Oval 14"/>
          <p:cNvSpPr>
            <a:spLocks noChangeArrowheads="1"/>
          </p:cNvSpPr>
          <p:nvPr/>
        </p:nvSpPr>
        <p:spPr bwMode="auto">
          <a:xfrm>
            <a:off x="6960346" y="4643347"/>
            <a:ext cx="955446" cy="960207"/>
          </a:xfrm>
          <a:prstGeom prst="ellipse">
            <a:avLst/>
          </a:prstGeom>
          <a:solidFill>
            <a:srgbClr val="002060"/>
          </a:solidFill>
          <a:ln>
            <a:noFill/>
          </a:ln>
        </p:spPr>
        <p:txBody>
          <a:bodyPr anchor="ctr"/>
          <a:lstStyle/>
          <a:p>
            <a:pPr algn="ctr" defTabSz="864870" fontAlgn="base">
              <a:spcBef>
                <a:spcPct val="0"/>
              </a:spcBef>
              <a:spcAft>
                <a:spcPct val="0"/>
              </a:spcAft>
            </a:pPr>
            <a:endParaRPr lang="en-US" altLang="zh-CN" sz="3200">
              <a:solidFill>
                <a:srgbClr val="F2F2F2"/>
              </a:solidFill>
              <a:latin typeface="Calibri" panose="020F0502020204030204" pitchFamily="34" charset="0"/>
              <a:ea typeface="宋体" panose="02010600030101010101" pitchFamily="2" charset="-122"/>
            </a:endParaRPr>
          </a:p>
        </p:txBody>
      </p:sp>
      <p:sp>
        <p:nvSpPr>
          <p:cNvPr id="11" name="Oval 16"/>
          <p:cNvSpPr>
            <a:spLocks noChangeArrowheads="1"/>
          </p:cNvSpPr>
          <p:nvPr/>
        </p:nvSpPr>
        <p:spPr bwMode="auto">
          <a:xfrm>
            <a:off x="9599725" y="4619540"/>
            <a:ext cx="955446" cy="960208"/>
          </a:xfrm>
          <a:prstGeom prst="ellipse">
            <a:avLst/>
          </a:prstGeom>
          <a:solidFill>
            <a:srgbClr val="C00000"/>
          </a:solidFill>
          <a:ln>
            <a:noFill/>
          </a:ln>
        </p:spPr>
        <p:txBody>
          <a:bodyPr anchor="ctr"/>
          <a:lstStyle/>
          <a:p>
            <a:pPr algn="ctr" defTabSz="864870" fontAlgn="base">
              <a:spcBef>
                <a:spcPct val="0"/>
              </a:spcBef>
              <a:spcAft>
                <a:spcPct val="0"/>
              </a:spcAft>
            </a:pPr>
            <a:endParaRPr lang="en-US" altLang="zh-CN" sz="3200">
              <a:solidFill>
                <a:srgbClr val="F2F2F2"/>
              </a:solidFill>
              <a:latin typeface="Calibri" panose="020F0502020204030204" pitchFamily="34" charset="0"/>
              <a:ea typeface="宋体" panose="02010600030101010101" pitchFamily="2" charset="-122"/>
            </a:endParaRPr>
          </a:p>
        </p:txBody>
      </p:sp>
      <p:grpSp>
        <p:nvGrpSpPr>
          <p:cNvPr id="12" name="Group 20"/>
          <p:cNvGrpSpPr/>
          <p:nvPr/>
        </p:nvGrpSpPr>
        <p:grpSpPr>
          <a:xfrm>
            <a:off x="1905108" y="4851297"/>
            <a:ext cx="535634" cy="538960"/>
            <a:chOff x="7971783" y="2080670"/>
            <a:chExt cx="401822" cy="404317"/>
          </a:xfrm>
          <a:solidFill>
            <a:schemeClr val="bg1"/>
          </a:solidFill>
        </p:grpSpPr>
        <p:sp>
          <p:nvSpPr>
            <p:cNvPr id="13" name="Freeform 42"/>
            <p:cNvSpPr>
              <a:spLocks noEditPoints="1"/>
            </p:cNvSpPr>
            <p:nvPr/>
          </p:nvSpPr>
          <p:spPr bwMode="auto">
            <a:xfrm>
              <a:off x="7971783" y="2080670"/>
              <a:ext cx="401822" cy="404317"/>
            </a:xfrm>
            <a:custGeom>
              <a:avLst/>
              <a:gdLst>
                <a:gd name="T0" fmla="*/ 60 w 121"/>
                <a:gd name="T1" fmla="*/ 0 h 121"/>
                <a:gd name="T2" fmla="*/ 0 w 121"/>
                <a:gd name="T3" fmla="*/ 61 h 121"/>
                <a:gd name="T4" fmla="*/ 60 w 121"/>
                <a:gd name="T5" fmla="*/ 121 h 121"/>
                <a:gd name="T6" fmla="*/ 121 w 121"/>
                <a:gd name="T7" fmla="*/ 61 h 121"/>
                <a:gd name="T8" fmla="*/ 60 w 121"/>
                <a:gd name="T9" fmla="*/ 0 h 121"/>
                <a:gd name="T10" fmla="*/ 60 w 121"/>
                <a:gd name="T11" fmla="*/ 111 h 121"/>
                <a:gd name="T12" fmla="*/ 10 w 121"/>
                <a:gd name="T13" fmla="*/ 61 h 121"/>
                <a:gd name="T14" fmla="*/ 60 w 121"/>
                <a:gd name="T15" fmla="*/ 10 h 121"/>
                <a:gd name="T16" fmla="*/ 111 w 121"/>
                <a:gd name="T17" fmla="*/ 61 h 121"/>
                <a:gd name="T18" fmla="*/ 60 w 121"/>
                <a:gd name="T19" fmla="*/ 11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21">
                  <a:moveTo>
                    <a:pt x="60" y="0"/>
                  </a:moveTo>
                  <a:cubicBezTo>
                    <a:pt x="27" y="0"/>
                    <a:pt x="0" y="27"/>
                    <a:pt x="0" y="61"/>
                  </a:cubicBezTo>
                  <a:cubicBezTo>
                    <a:pt x="0" y="94"/>
                    <a:pt x="27" y="121"/>
                    <a:pt x="60" y="121"/>
                  </a:cubicBezTo>
                  <a:cubicBezTo>
                    <a:pt x="94" y="121"/>
                    <a:pt x="121" y="94"/>
                    <a:pt x="121" y="61"/>
                  </a:cubicBezTo>
                  <a:cubicBezTo>
                    <a:pt x="121" y="27"/>
                    <a:pt x="94" y="0"/>
                    <a:pt x="60" y="0"/>
                  </a:cubicBezTo>
                  <a:close/>
                  <a:moveTo>
                    <a:pt x="60" y="111"/>
                  </a:moveTo>
                  <a:cubicBezTo>
                    <a:pt x="32" y="111"/>
                    <a:pt x="10" y="89"/>
                    <a:pt x="10" y="61"/>
                  </a:cubicBezTo>
                  <a:cubicBezTo>
                    <a:pt x="10" y="33"/>
                    <a:pt x="32" y="10"/>
                    <a:pt x="60" y="10"/>
                  </a:cubicBezTo>
                  <a:cubicBezTo>
                    <a:pt x="88" y="10"/>
                    <a:pt x="111" y="33"/>
                    <a:pt x="111" y="61"/>
                  </a:cubicBezTo>
                  <a:cubicBezTo>
                    <a:pt x="111" y="89"/>
                    <a:pt x="88" y="111"/>
                    <a:pt x="60" y="111"/>
                  </a:cubicBezTo>
                  <a:close/>
                </a:path>
              </a:pathLst>
            </a:custGeom>
            <a:grpFill/>
            <a:ln>
              <a:noFill/>
            </a:ln>
          </p:spPr>
          <p:txBody>
            <a:bodyPr/>
            <a:lstStyle/>
            <a:p>
              <a:pPr defTabSz="866140">
                <a:defRPr/>
              </a:pPr>
              <a:endParaRPr lang="en-US" sz="1865">
                <a:solidFill>
                  <a:prstClr val="white">
                    <a:lumMod val="95000"/>
                  </a:prstClr>
                </a:solidFill>
                <a:latin typeface="Calibri" panose="020F0502020204030204"/>
                <a:ea typeface="微软雅黑" panose="020B0503020204020204" pitchFamily="34" charset="-122"/>
              </a:endParaRPr>
            </a:p>
          </p:txBody>
        </p:sp>
        <p:sp>
          <p:nvSpPr>
            <p:cNvPr id="14" name="Freeform 43"/>
            <p:cNvSpPr/>
            <p:nvPr/>
          </p:nvSpPr>
          <p:spPr bwMode="auto">
            <a:xfrm>
              <a:off x="8079103" y="2178006"/>
              <a:ext cx="139764" cy="199662"/>
            </a:xfrm>
            <a:custGeom>
              <a:avLst/>
              <a:gdLst>
                <a:gd name="T0" fmla="*/ 42 w 42"/>
                <a:gd name="T1" fmla="*/ 60 h 60"/>
                <a:gd name="T2" fmla="*/ 42 w 42"/>
                <a:gd name="T3" fmla="*/ 0 h 60"/>
                <a:gd name="T4" fmla="*/ 0 w 42"/>
                <a:gd name="T5" fmla="*/ 42 h 60"/>
                <a:gd name="T6" fmla="*/ 42 w 42"/>
                <a:gd name="T7" fmla="*/ 60 h 60"/>
              </a:gdLst>
              <a:ahLst/>
              <a:cxnLst>
                <a:cxn ang="0">
                  <a:pos x="T0" y="T1"/>
                </a:cxn>
                <a:cxn ang="0">
                  <a:pos x="T2" y="T3"/>
                </a:cxn>
                <a:cxn ang="0">
                  <a:pos x="T4" y="T5"/>
                </a:cxn>
                <a:cxn ang="0">
                  <a:pos x="T6" y="T7"/>
                </a:cxn>
              </a:cxnLst>
              <a:rect l="0" t="0" r="r" b="b"/>
              <a:pathLst>
                <a:path w="42" h="60">
                  <a:moveTo>
                    <a:pt x="42" y="60"/>
                  </a:moveTo>
                  <a:cubicBezTo>
                    <a:pt x="42" y="0"/>
                    <a:pt x="42" y="0"/>
                    <a:pt x="42" y="0"/>
                  </a:cubicBezTo>
                  <a:cubicBezTo>
                    <a:pt x="0" y="42"/>
                    <a:pt x="0" y="42"/>
                    <a:pt x="0" y="42"/>
                  </a:cubicBezTo>
                  <a:cubicBezTo>
                    <a:pt x="29" y="42"/>
                    <a:pt x="42" y="60"/>
                    <a:pt x="42" y="60"/>
                  </a:cubicBezTo>
                  <a:close/>
                </a:path>
              </a:pathLst>
            </a:custGeom>
            <a:grpFill/>
            <a:ln>
              <a:noFill/>
            </a:ln>
          </p:spPr>
          <p:txBody>
            <a:bodyPr/>
            <a:lstStyle/>
            <a:p>
              <a:pPr defTabSz="866140">
                <a:defRPr/>
              </a:pPr>
              <a:endParaRPr lang="en-US" sz="1865">
                <a:solidFill>
                  <a:prstClr val="white">
                    <a:lumMod val="95000"/>
                  </a:prstClr>
                </a:solidFill>
                <a:latin typeface="Calibri" panose="020F0502020204030204"/>
                <a:ea typeface="微软雅黑" panose="020B0503020204020204" pitchFamily="34" charset="-122"/>
              </a:endParaRPr>
            </a:p>
          </p:txBody>
        </p:sp>
      </p:grpSp>
      <p:grpSp>
        <p:nvGrpSpPr>
          <p:cNvPr id="15" name="Group 23"/>
          <p:cNvGrpSpPr/>
          <p:nvPr/>
        </p:nvGrpSpPr>
        <p:grpSpPr>
          <a:xfrm>
            <a:off x="4584010" y="4909519"/>
            <a:ext cx="518998" cy="452458"/>
            <a:chOff x="7540014" y="4306907"/>
            <a:chExt cx="389342" cy="339426"/>
          </a:xfrm>
          <a:solidFill>
            <a:schemeClr val="bg1"/>
          </a:solidFill>
        </p:grpSpPr>
        <p:sp>
          <p:nvSpPr>
            <p:cNvPr id="16" name="Freeform 110"/>
            <p:cNvSpPr/>
            <p:nvPr/>
          </p:nvSpPr>
          <p:spPr bwMode="auto">
            <a:xfrm>
              <a:off x="7799575" y="4409234"/>
              <a:ext cx="102328" cy="102328"/>
            </a:xfrm>
            <a:custGeom>
              <a:avLst/>
              <a:gdLst>
                <a:gd name="T0" fmla="*/ 0 w 41"/>
                <a:gd name="T1" fmla="*/ 39 h 41"/>
                <a:gd name="T2" fmla="*/ 3 w 41"/>
                <a:gd name="T3" fmla="*/ 41 h 41"/>
                <a:gd name="T4" fmla="*/ 41 w 41"/>
                <a:gd name="T5" fmla="*/ 3 h 41"/>
                <a:gd name="T6" fmla="*/ 39 w 41"/>
                <a:gd name="T7" fmla="*/ 0 h 41"/>
                <a:gd name="T8" fmla="*/ 0 w 41"/>
                <a:gd name="T9" fmla="*/ 39 h 41"/>
              </a:gdLst>
              <a:ahLst/>
              <a:cxnLst>
                <a:cxn ang="0">
                  <a:pos x="T0" y="T1"/>
                </a:cxn>
                <a:cxn ang="0">
                  <a:pos x="T2" y="T3"/>
                </a:cxn>
                <a:cxn ang="0">
                  <a:pos x="T4" y="T5"/>
                </a:cxn>
                <a:cxn ang="0">
                  <a:pos x="T6" y="T7"/>
                </a:cxn>
                <a:cxn ang="0">
                  <a:pos x="T8" y="T9"/>
                </a:cxn>
              </a:cxnLst>
              <a:rect l="0" t="0" r="r" b="b"/>
              <a:pathLst>
                <a:path w="41" h="41">
                  <a:moveTo>
                    <a:pt x="0" y="39"/>
                  </a:moveTo>
                  <a:lnTo>
                    <a:pt x="3" y="41"/>
                  </a:lnTo>
                  <a:lnTo>
                    <a:pt x="41" y="3"/>
                  </a:lnTo>
                  <a:lnTo>
                    <a:pt x="39" y="0"/>
                  </a:lnTo>
                  <a:lnTo>
                    <a:pt x="0" y="39"/>
                  </a:lnTo>
                  <a:close/>
                </a:path>
              </a:pathLst>
            </a:custGeom>
            <a:grpFill/>
            <a:ln>
              <a:noFill/>
            </a:ln>
          </p:spPr>
          <p:txBody>
            <a:bodyPr/>
            <a:lstStyle/>
            <a:p>
              <a:pPr defTabSz="866140">
                <a:defRPr/>
              </a:pPr>
              <a:endParaRPr lang="en-US" sz="1865">
                <a:solidFill>
                  <a:prstClr val="white">
                    <a:lumMod val="95000"/>
                  </a:prstClr>
                </a:solidFill>
                <a:latin typeface="Calibri" panose="020F0502020204030204"/>
                <a:ea typeface="微软雅黑" panose="020B0503020204020204" pitchFamily="34" charset="-122"/>
              </a:endParaRPr>
            </a:p>
          </p:txBody>
        </p:sp>
        <p:sp>
          <p:nvSpPr>
            <p:cNvPr id="17" name="Freeform 111"/>
            <p:cNvSpPr/>
            <p:nvPr/>
          </p:nvSpPr>
          <p:spPr bwMode="auto">
            <a:xfrm>
              <a:off x="7777112" y="4381780"/>
              <a:ext cx="109814" cy="114806"/>
            </a:xfrm>
            <a:custGeom>
              <a:avLst/>
              <a:gdLst>
                <a:gd name="T0" fmla="*/ 37 w 44"/>
                <a:gd name="T1" fmla="*/ 0 h 46"/>
                <a:gd name="T2" fmla="*/ 0 w 44"/>
                <a:gd name="T3" fmla="*/ 39 h 46"/>
                <a:gd name="T4" fmla="*/ 6 w 44"/>
                <a:gd name="T5" fmla="*/ 46 h 46"/>
                <a:gd name="T6" fmla="*/ 44 w 44"/>
                <a:gd name="T7" fmla="*/ 8 h 46"/>
                <a:gd name="T8" fmla="*/ 37 w 44"/>
                <a:gd name="T9" fmla="*/ 0 h 46"/>
              </a:gdLst>
              <a:ahLst/>
              <a:cxnLst>
                <a:cxn ang="0">
                  <a:pos x="T0" y="T1"/>
                </a:cxn>
                <a:cxn ang="0">
                  <a:pos x="T2" y="T3"/>
                </a:cxn>
                <a:cxn ang="0">
                  <a:pos x="T4" y="T5"/>
                </a:cxn>
                <a:cxn ang="0">
                  <a:pos x="T6" y="T7"/>
                </a:cxn>
                <a:cxn ang="0">
                  <a:pos x="T8" y="T9"/>
                </a:cxn>
              </a:cxnLst>
              <a:rect l="0" t="0" r="r" b="b"/>
              <a:pathLst>
                <a:path w="44" h="46">
                  <a:moveTo>
                    <a:pt x="37" y="0"/>
                  </a:moveTo>
                  <a:lnTo>
                    <a:pt x="0" y="39"/>
                  </a:lnTo>
                  <a:lnTo>
                    <a:pt x="6" y="46"/>
                  </a:lnTo>
                  <a:lnTo>
                    <a:pt x="44" y="8"/>
                  </a:lnTo>
                  <a:lnTo>
                    <a:pt x="37" y="0"/>
                  </a:lnTo>
                  <a:close/>
                </a:path>
              </a:pathLst>
            </a:custGeom>
            <a:grpFill/>
            <a:ln>
              <a:noFill/>
            </a:ln>
          </p:spPr>
          <p:txBody>
            <a:bodyPr/>
            <a:lstStyle/>
            <a:p>
              <a:pPr defTabSz="866140">
                <a:defRPr/>
              </a:pPr>
              <a:endParaRPr lang="en-US" sz="1865">
                <a:solidFill>
                  <a:prstClr val="white">
                    <a:lumMod val="95000"/>
                  </a:prstClr>
                </a:solidFill>
                <a:latin typeface="Calibri" panose="020F0502020204030204"/>
                <a:ea typeface="微软雅黑" panose="020B0503020204020204" pitchFamily="34" charset="-122"/>
              </a:endParaRPr>
            </a:p>
          </p:txBody>
        </p:sp>
        <p:sp>
          <p:nvSpPr>
            <p:cNvPr id="18" name="Freeform 112"/>
            <p:cNvSpPr/>
            <p:nvPr/>
          </p:nvSpPr>
          <p:spPr bwMode="auto">
            <a:xfrm>
              <a:off x="7757146" y="4366805"/>
              <a:ext cx="104823" cy="104823"/>
            </a:xfrm>
            <a:custGeom>
              <a:avLst/>
              <a:gdLst>
                <a:gd name="T0" fmla="*/ 0 w 42"/>
                <a:gd name="T1" fmla="*/ 38 h 42"/>
                <a:gd name="T2" fmla="*/ 4 w 42"/>
                <a:gd name="T3" fmla="*/ 42 h 42"/>
                <a:gd name="T4" fmla="*/ 42 w 42"/>
                <a:gd name="T5" fmla="*/ 4 h 42"/>
                <a:gd name="T6" fmla="*/ 38 w 42"/>
                <a:gd name="T7" fmla="*/ 0 h 42"/>
                <a:gd name="T8" fmla="*/ 0 w 42"/>
                <a:gd name="T9" fmla="*/ 38 h 42"/>
              </a:gdLst>
              <a:ahLst/>
              <a:cxnLst>
                <a:cxn ang="0">
                  <a:pos x="T0" y="T1"/>
                </a:cxn>
                <a:cxn ang="0">
                  <a:pos x="T2" y="T3"/>
                </a:cxn>
                <a:cxn ang="0">
                  <a:pos x="T4" y="T5"/>
                </a:cxn>
                <a:cxn ang="0">
                  <a:pos x="T6" y="T7"/>
                </a:cxn>
                <a:cxn ang="0">
                  <a:pos x="T8" y="T9"/>
                </a:cxn>
              </a:cxnLst>
              <a:rect l="0" t="0" r="r" b="b"/>
              <a:pathLst>
                <a:path w="42" h="42">
                  <a:moveTo>
                    <a:pt x="0" y="38"/>
                  </a:moveTo>
                  <a:lnTo>
                    <a:pt x="4" y="42"/>
                  </a:lnTo>
                  <a:lnTo>
                    <a:pt x="42" y="4"/>
                  </a:lnTo>
                  <a:lnTo>
                    <a:pt x="38" y="0"/>
                  </a:lnTo>
                  <a:lnTo>
                    <a:pt x="0" y="38"/>
                  </a:lnTo>
                  <a:close/>
                </a:path>
              </a:pathLst>
            </a:custGeom>
            <a:grpFill/>
            <a:ln>
              <a:noFill/>
            </a:ln>
          </p:spPr>
          <p:txBody>
            <a:bodyPr/>
            <a:lstStyle/>
            <a:p>
              <a:pPr defTabSz="866140">
                <a:defRPr/>
              </a:pPr>
              <a:endParaRPr lang="en-US" sz="1865">
                <a:solidFill>
                  <a:prstClr val="white">
                    <a:lumMod val="95000"/>
                  </a:prstClr>
                </a:solidFill>
                <a:latin typeface="Calibri" panose="020F0502020204030204"/>
                <a:ea typeface="微软雅黑" panose="020B0503020204020204" pitchFamily="34" charset="-122"/>
              </a:endParaRPr>
            </a:p>
          </p:txBody>
        </p:sp>
        <p:sp>
          <p:nvSpPr>
            <p:cNvPr id="19" name="Freeform 113"/>
            <p:cNvSpPr/>
            <p:nvPr/>
          </p:nvSpPr>
          <p:spPr bwMode="auto">
            <a:xfrm>
              <a:off x="7729693" y="4469133"/>
              <a:ext cx="69882" cy="69882"/>
            </a:xfrm>
            <a:custGeom>
              <a:avLst/>
              <a:gdLst>
                <a:gd name="T0" fmla="*/ 28 w 28"/>
                <a:gd name="T1" fmla="*/ 20 h 28"/>
                <a:gd name="T2" fmla="*/ 8 w 28"/>
                <a:gd name="T3" fmla="*/ 0 h 28"/>
                <a:gd name="T4" fmla="*/ 0 w 28"/>
                <a:gd name="T5" fmla="*/ 20 h 28"/>
                <a:gd name="T6" fmla="*/ 9 w 28"/>
                <a:gd name="T7" fmla="*/ 28 h 28"/>
                <a:gd name="T8" fmla="*/ 28 w 28"/>
                <a:gd name="T9" fmla="*/ 20 h 28"/>
              </a:gdLst>
              <a:ahLst/>
              <a:cxnLst>
                <a:cxn ang="0">
                  <a:pos x="T0" y="T1"/>
                </a:cxn>
                <a:cxn ang="0">
                  <a:pos x="T2" y="T3"/>
                </a:cxn>
                <a:cxn ang="0">
                  <a:pos x="T4" y="T5"/>
                </a:cxn>
                <a:cxn ang="0">
                  <a:pos x="T6" y="T7"/>
                </a:cxn>
                <a:cxn ang="0">
                  <a:pos x="T8" y="T9"/>
                </a:cxn>
              </a:cxnLst>
              <a:rect l="0" t="0" r="r" b="b"/>
              <a:pathLst>
                <a:path w="28" h="28">
                  <a:moveTo>
                    <a:pt x="28" y="20"/>
                  </a:moveTo>
                  <a:lnTo>
                    <a:pt x="8" y="0"/>
                  </a:lnTo>
                  <a:lnTo>
                    <a:pt x="0" y="20"/>
                  </a:lnTo>
                  <a:lnTo>
                    <a:pt x="9" y="28"/>
                  </a:lnTo>
                  <a:lnTo>
                    <a:pt x="28" y="20"/>
                  </a:lnTo>
                  <a:close/>
                </a:path>
              </a:pathLst>
            </a:custGeom>
            <a:grpFill/>
            <a:ln>
              <a:noFill/>
            </a:ln>
          </p:spPr>
          <p:txBody>
            <a:bodyPr/>
            <a:lstStyle/>
            <a:p>
              <a:pPr defTabSz="866140">
                <a:defRPr/>
              </a:pPr>
              <a:endParaRPr lang="en-US" sz="1865">
                <a:solidFill>
                  <a:prstClr val="white">
                    <a:lumMod val="95000"/>
                  </a:prstClr>
                </a:solidFill>
                <a:latin typeface="Calibri" panose="020F0502020204030204"/>
                <a:ea typeface="微软雅黑" panose="020B0503020204020204" pitchFamily="34" charset="-122"/>
              </a:endParaRPr>
            </a:p>
          </p:txBody>
        </p:sp>
        <p:sp>
          <p:nvSpPr>
            <p:cNvPr id="20" name="Freeform 114"/>
            <p:cNvSpPr/>
            <p:nvPr/>
          </p:nvSpPr>
          <p:spPr bwMode="auto">
            <a:xfrm>
              <a:off x="7712222" y="4526535"/>
              <a:ext cx="34941" cy="32446"/>
            </a:xfrm>
            <a:custGeom>
              <a:avLst/>
              <a:gdLst>
                <a:gd name="T0" fmla="*/ 0 w 14"/>
                <a:gd name="T1" fmla="*/ 13 h 13"/>
                <a:gd name="T2" fmla="*/ 14 w 14"/>
                <a:gd name="T3" fmla="*/ 6 h 13"/>
                <a:gd name="T4" fmla="*/ 6 w 14"/>
                <a:gd name="T5" fmla="*/ 0 h 13"/>
                <a:gd name="T6" fmla="*/ 0 w 14"/>
                <a:gd name="T7" fmla="*/ 13 h 13"/>
              </a:gdLst>
              <a:ahLst/>
              <a:cxnLst>
                <a:cxn ang="0">
                  <a:pos x="T0" y="T1"/>
                </a:cxn>
                <a:cxn ang="0">
                  <a:pos x="T2" y="T3"/>
                </a:cxn>
                <a:cxn ang="0">
                  <a:pos x="T4" y="T5"/>
                </a:cxn>
                <a:cxn ang="0">
                  <a:pos x="T6" y="T7"/>
                </a:cxn>
              </a:cxnLst>
              <a:rect l="0" t="0" r="r" b="b"/>
              <a:pathLst>
                <a:path w="14" h="13">
                  <a:moveTo>
                    <a:pt x="0" y="13"/>
                  </a:moveTo>
                  <a:lnTo>
                    <a:pt x="14" y="6"/>
                  </a:lnTo>
                  <a:lnTo>
                    <a:pt x="6" y="0"/>
                  </a:lnTo>
                  <a:lnTo>
                    <a:pt x="0" y="13"/>
                  </a:lnTo>
                  <a:close/>
                </a:path>
              </a:pathLst>
            </a:custGeom>
            <a:grpFill/>
            <a:ln>
              <a:noFill/>
            </a:ln>
          </p:spPr>
          <p:txBody>
            <a:bodyPr/>
            <a:lstStyle/>
            <a:p>
              <a:pPr defTabSz="866140">
                <a:defRPr/>
              </a:pPr>
              <a:endParaRPr lang="en-US" sz="1865">
                <a:solidFill>
                  <a:prstClr val="white">
                    <a:lumMod val="95000"/>
                  </a:prstClr>
                </a:solidFill>
                <a:latin typeface="Calibri" panose="020F0502020204030204"/>
                <a:ea typeface="微软雅黑" panose="020B0503020204020204" pitchFamily="34" charset="-122"/>
              </a:endParaRPr>
            </a:p>
          </p:txBody>
        </p:sp>
        <p:sp>
          <p:nvSpPr>
            <p:cNvPr id="21" name="Freeform 115"/>
            <p:cNvSpPr/>
            <p:nvPr/>
          </p:nvSpPr>
          <p:spPr bwMode="auto">
            <a:xfrm>
              <a:off x="7859474" y="4341848"/>
              <a:ext cx="69882" cy="69882"/>
            </a:xfrm>
            <a:custGeom>
              <a:avLst/>
              <a:gdLst>
                <a:gd name="T0" fmla="*/ 7 w 28"/>
                <a:gd name="T1" fmla="*/ 0 h 28"/>
                <a:gd name="T2" fmla="*/ 0 w 28"/>
                <a:gd name="T3" fmla="*/ 8 h 28"/>
                <a:gd name="T4" fmla="*/ 20 w 28"/>
                <a:gd name="T5" fmla="*/ 28 h 28"/>
                <a:gd name="T6" fmla="*/ 28 w 28"/>
                <a:gd name="T7" fmla="*/ 20 h 28"/>
                <a:gd name="T8" fmla="*/ 7 w 28"/>
                <a:gd name="T9" fmla="*/ 0 h 28"/>
              </a:gdLst>
              <a:ahLst/>
              <a:cxnLst>
                <a:cxn ang="0">
                  <a:pos x="T0" y="T1"/>
                </a:cxn>
                <a:cxn ang="0">
                  <a:pos x="T2" y="T3"/>
                </a:cxn>
                <a:cxn ang="0">
                  <a:pos x="T4" y="T5"/>
                </a:cxn>
                <a:cxn ang="0">
                  <a:pos x="T6" y="T7"/>
                </a:cxn>
                <a:cxn ang="0">
                  <a:pos x="T8" y="T9"/>
                </a:cxn>
              </a:cxnLst>
              <a:rect l="0" t="0" r="r" b="b"/>
              <a:pathLst>
                <a:path w="28" h="28">
                  <a:moveTo>
                    <a:pt x="7" y="0"/>
                  </a:moveTo>
                  <a:lnTo>
                    <a:pt x="0" y="8"/>
                  </a:lnTo>
                  <a:lnTo>
                    <a:pt x="20" y="28"/>
                  </a:lnTo>
                  <a:lnTo>
                    <a:pt x="28" y="20"/>
                  </a:lnTo>
                  <a:lnTo>
                    <a:pt x="7" y="0"/>
                  </a:lnTo>
                  <a:close/>
                </a:path>
              </a:pathLst>
            </a:custGeom>
            <a:grpFill/>
            <a:ln>
              <a:noFill/>
            </a:ln>
          </p:spPr>
          <p:txBody>
            <a:bodyPr/>
            <a:lstStyle/>
            <a:p>
              <a:pPr defTabSz="866140">
                <a:defRPr/>
              </a:pPr>
              <a:endParaRPr lang="en-US" sz="1865">
                <a:solidFill>
                  <a:prstClr val="white">
                    <a:lumMod val="95000"/>
                  </a:prstClr>
                </a:solidFill>
                <a:latin typeface="Calibri" panose="020F0502020204030204"/>
                <a:ea typeface="微软雅黑" panose="020B0503020204020204" pitchFamily="34" charset="-122"/>
              </a:endParaRPr>
            </a:p>
          </p:txBody>
        </p:sp>
        <p:sp>
          <p:nvSpPr>
            <p:cNvPr id="22" name="Freeform 116"/>
            <p:cNvSpPr/>
            <p:nvPr/>
          </p:nvSpPr>
          <p:spPr bwMode="auto">
            <a:xfrm>
              <a:off x="7540014" y="4306907"/>
              <a:ext cx="279527" cy="339426"/>
            </a:xfrm>
            <a:custGeom>
              <a:avLst/>
              <a:gdLst>
                <a:gd name="T0" fmla="*/ 104 w 112"/>
                <a:gd name="T1" fmla="*/ 101 h 136"/>
                <a:gd name="T2" fmla="*/ 83 w 112"/>
                <a:gd name="T3" fmla="*/ 101 h 136"/>
                <a:gd name="T4" fmla="*/ 83 w 112"/>
                <a:gd name="T5" fmla="*/ 129 h 136"/>
                <a:gd name="T6" fmla="*/ 7 w 112"/>
                <a:gd name="T7" fmla="*/ 129 h 136"/>
                <a:gd name="T8" fmla="*/ 7 w 112"/>
                <a:gd name="T9" fmla="*/ 32 h 136"/>
                <a:gd name="T10" fmla="*/ 104 w 112"/>
                <a:gd name="T11" fmla="*/ 32 h 136"/>
                <a:gd name="T12" fmla="*/ 104 w 112"/>
                <a:gd name="T13" fmla="*/ 40 h 136"/>
                <a:gd name="T14" fmla="*/ 112 w 112"/>
                <a:gd name="T15" fmla="*/ 32 h 136"/>
                <a:gd name="T16" fmla="*/ 112 w 112"/>
                <a:gd name="T17" fmla="*/ 6 h 136"/>
                <a:gd name="T18" fmla="*/ 97 w 112"/>
                <a:gd name="T19" fmla="*/ 6 h 136"/>
                <a:gd name="T20" fmla="*/ 97 w 112"/>
                <a:gd name="T21" fmla="*/ 20 h 136"/>
                <a:gd name="T22" fmla="*/ 95 w 112"/>
                <a:gd name="T23" fmla="*/ 20 h 136"/>
                <a:gd name="T24" fmla="*/ 95 w 112"/>
                <a:gd name="T25" fmla="*/ 0 h 136"/>
                <a:gd name="T26" fmla="*/ 89 w 112"/>
                <a:gd name="T27" fmla="*/ 0 h 136"/>
                <a:gd name="T28" fmla="*/ 89 w 112"/>
                <a:gd name="T29" fmla="*/ 20 h 136"/>
                <a:gd name="T30" fmla="*/ 87 w 112"/>
                <a:gd name="T31" fmla="*/ 20 h 136"/>
                <a:gd name="T32" fmla="*/ 87 w 112"/>
                <a:gd name="T33" fmla="*/ 6 h 136"/>
                <a:gd name="T34" fmla="*/ 79 w 112"/>
                <a:gd name="T35" fmla="*/ 6 h 136"/>
                <a:gd name="T36" fmla="*/ 79 w 112"/>
                <a:gd name="T37" fmla="*/ 20 h 136"/>
                <a:gd name="T38" fmla="*/ 76 w 112"/>
                <a:gd name="T39" fmla="*/ 20 h 136"/>
                <a:gd name="T40" fmla="*/ 76 w 112"/>
                <a:gd name="T41" fmla="*/ 0 h 136"/>
                <a:gd name="T42" fmla="*/ 72 w 112"/>
                <a:gd name="T43" fmla="*/ 0 h 136"/>
                <a:gd name="T44" fmla="*/ 72 w 112"/>
                <a:gd name="T45" fmla="*/ 20 h 136"/>
                <a:gd name="T46" fmla="*/ 68 w 112"/>
                <a:gd name="T47" fmla="*/ 20 h 136"/>
                <a:gd name="T48" fmla="*/ 68 w 112"/>
                <a:gd name="T49" fmla="*/ 6 h 136"/>
                <a:gd name="T50" fmla="*/ 60 w 112"/>
                <a:gd name="T51" fmla="*/ 6 h 136"/>
                <a:gd name="T52" fmla="*/ 60 w 112"/>
                <a:gd name="T53" fmla="*/ 20 h 136"/>
                <a:gd name="T54" fmla="*/ 57 w 112"/>
                <a:gd name="T55" fmla="*/ 20 h 136"/>
                <a:gd name="T56" fmla="*/ 57 w 112"/>
                <a:gd name="T57" fmla="*/ 0 h 136"/>
                <a:gd name="T58" fmla="*/ 53 w 112"/>
                <a:gd name="T59" fmla="*/ 0 h 136"/>
                <a:gd name="T60" fmla="*/ 53 w 112"/>
                <a:gd name="T61" fmla="*/ 20 h 136"/>
                <a:gd name="T62" fmla="*/ 51 w 112"/>
                <a:gd name="T63" fmla="*/ 20 h 136"/>
                <a:gd name="T64" fmla="*/ 51 w 112"/>
                <a:gd name="T65" fmla="*/ 6 h 136"/>
                <a:gd name="T66" fmla="*/ 43 w 112"/>
                <a:gd name="T67" fmla="*/ 6 h 136"/>
                <a:gd name="T68" fmla="*/ 43 w 112"/>
                <a:gd name="T69" fmla="*/ 20 h 136"/>
                <a:gd name="T70" fmla="*/ 40 w 112"/>
                <a:gd name="T71" fmla="*/ 20 h 136"/>
                <a:gd name="T72" fmla="*/ 40 w 112"/>
                <a:gd name="T73" fmla="*/ 0 h 136"/>
                <a:gd name="T74" fmla="*/ 35 w 112"/>
                <a:gd name="T75" fmla="*/ 0 h 136"/>
                <a:gd name="T76" fmla="*/ 35 w 112"/>
                <a:gd name="T77" fmla="*/ 20 h 136"/>
                <a:gd name="T78" fmla="*/ 32 w 112"/>
                <a:gd name="T79" fmla="*/ 20 h 136"/>
                <a:gd name="T80" fmla="*/ 32 w 112"/>
                <a:gd name="T81" fmla="*/ 6 h 136"/>
                <a:gd name="T82" fmla="*/ 25 w 112"/>
                <a:gd name="T83" fmla="*/ 6 h 136"/>
                <a:gd name="T84" fmla="*/ 25 w 112"/>
                <a:gd name="T85" fmla="*/ 20 h 136"/>
                <a:gd name="T86" fmla="*/ 23 w 112"/>
                <a:gd name="T87" fmla="*/ 20 h 136"/>
                <a:gd name="T88" fmla="*/ 23 w 112"/>
                <a:gd name="T89" fmla="*/ 0 h 136"/>
                <a:gd name="T90" fmla="*/ 17 w 112"/>
                <a:gd name="T91" fmla="*/ 0 h 136"/>
                <a:gd name="T92" fmla="*/ 17 w 112"/>
                <a:gd name="T93" fmla="*/ 20 h 136"/>
                <a:gd name="T94" fmla="*/ 15 w 112"/>
                <a:gd name="T95" fmla="*/ 20 h 136"/>
                <a:gd name="T96" fmla="*/ 15 w 112"/>
                <a:gd name="T97" fmla="*/ 6 h 136"/>
                <a:gd name="T98" fmla="*/ 0 w 112"/>
                <a:gd name="T99" fmla="*/ 6 h 136"/>
                <a:gd name="T100" fmla="*/ 0 w 112"/>
                <a:gd name="T101" fmla="*/ 24 h 136"/>
                <a:gd name="T102" fmla="*/ 0 w 112"/>
                <a:gd name="T103" fmla="*/ 28 h 136"/>
                <a:gd name="T104" fmla="*/ 0 w 112"/>
                <a:gd name="T105" fmla="*/ 136 h 136"/>
                <a:gd name="T106" fmla="*/ 89 w 112"/>
                <a:gd name="T107" fmla="*/ 136 h 136"/>
                <a:gd name="T108" fmla="*/ 112 w 112"/>
                <a:gd name="T109" fmla="*/ 110 h 136"/>
                <a:gd name="T110" fmla="*/ 112 w 112"/>
                <a:gd name="T111" fmla="*/ 84 h 136"/>
                <a:gd name="T112" fmla="*/ 104 w 112"/>
                <a:gd name="T113" fmla="*/ 92 h 136"/>
                <a:gd name="T114" fmla="*/ 104 w 112"/>
                <a:gd name="T115" fmla="*/ 10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2" h="136">
                  <a:moveTo>
                    <a:pt x="104" y="101"/>
                  </a:moveTo>
                  <a:lnTo>
                    <a:pt x="83" y="101"/>
                  </a:lnTo>
                  <a:lnTo>
                    <a:pt x="83" y="129"/>
                  </a:lnTo>
                  <a:lnTo>
                    <a:pt x="7" y="129"/>
                  </a:lnTo>
                  <a:lnTo>
                    <a:pt x="7" y="32"/>
                  </a:lnTo>
                  <a:lnTo>
                    <a:pt x="104" y="32"/>
                  </a:lnTo>
                  <a:lnTo>
                    <a:pt x="104" y="40"/>
                  </a:lnTo>
                  <a:lnTo>
                    <a:pt x="112" y="32"/>
                  </a:lnTo>
                  <a:lnTo>
                    <a:pt x="112" y="6"/>
                  </a:lnTo>
                  <a:lnTo>
                    <a:pt x="97" y="6"/>
                  </a:lnTo>
                  <a:lnTo>
                    <a:pt x="97" y="20"/>
                  </a:lnTo>
                  <a:lnTo>
                    <a:pt x="95" y="20"/>
                  </a:lnTo>
                  <a:lnTo>
                    <a:pt x="95" y="0"/>
                  </a:lnTo>
                  <a:lnTo>
                    <a:pt x="89" y="0"/>
                  </a:lnTo>
                  <a:lnTo>
                    <a:pt x="89" y="20"/>
                  </a:lnTo>
                  <a:lnTo>
                    <a:pt x="87" y="20"/>
                  </a:lnTo>
                  <a:lnTo>
                    <a:pt x="87" y="6"/>
                  </a:lnTo>
                  <a:lnTo>
                    <a:pt x="79" y="6"/>
                  </a:lnTo>
                  <a:lnTo>
                    <a:pt x="79" y="20"/>
                  </a:lnTo>
                  <a:lnTo>
                    <a:pt x="76" y="20"/>
                  </a:lnTo>
                  <a:lnTo>
                    <a:pt x="76" y="0"/>
                  </a:lnTo>
                  <a:lnTo>
                    <a:pt x="72" y="0"/>
                  </a:lnTo>
                  <a:lnTo>
                    <a:pt x="72" y="20"/>
                  </a:lnTo>
                  <a:lnTo>
                    <a:pt x="68" y="20"/>
                  </a:lnTo>
                  <a:lnTo>
                    <a:pt x="68" y="6"/>
                  </a:lnTo>
                  <a:lnTo>
                    <a:pt x="60" y="6"/>
                  </a:lnTo>
                  <a:lnTo>
                    <a:pt x="60" y="20"/>
                  </a:lnTo>
                  <a:lnTo>
                    <a:pt x="57" y="20"/>
                  </a:lnTo>
                  <a:lnTo>
                    <a:pt x="57" y="0"/>
                  </a:lnTo>
                  <a:lnTo>
                    <a:pt x="53" y="0"/>
                  </a:lnTo>
                  <a:lnTo>
                    <a:pt x="53" y="20"/>
                  </a:lnTo>
                  <a:lnTo>
                    <a:pt x="51" y="20"/>
                  </a:lnTo>
                  <a:lnTo>
                    <a:pt x="51" y="6"/>
                  </a:lnTo>
                  <a:lnTo>
                    <a:pt x="43" y="6"/>
                  </a:lnTo>
                  <a:lnTo>
                    <a:pt x="43" y="20"/>
                  </a:lnTo>
                  <a:lnTo>
                    <a:pt x="40" y="20"/>
                  </a:lnTo>
                  <a:lnTo>
                    <a:pt x="40" y="0"/>
                  </a:lnTo>
                  <a:lnTo>
                    <a:pt x="35" y="0"/>
                  </a:lnTo>
                  <a:lnTo>
                    <a:pt x="35" y="20"/>
                  </a:lnTo>
                  <a:lnTo>
                    <a:pt x="32" y="20"/>
                  </a:lnTo>
                  <a:lnTo>
                    <a:pt x="32" y="6"/>
                  </a:lnTo>
                  <a:lnTo>
                    <a:pt x="25" y="6"/>
                  </a:lnTo>
                  <a:lnTo>
                    <a:pt x="25" y="20"/>
                  </a:lnTo>
                  <a:lnTo>
                    <a:pt x="23" y="20"/>
                  </a:lnTo>
                  <a:lnTo>
                    <a:pt x="23" y="0"/>
                  </a:lnTo>
                  <a:lnTo>
                    <a:pt x="17" y="0"/>
                  </a:lnTo>
                  <a:lnTo>
                    <a:pt x="17" y="20"/>
                  </a:lnTo>
                  <a:lnTo>
                    <a:pt x="15" y="20"/>
                  </a:lnTo>
                  <a:lnTo>
                    <a:pt x="15" y="6"/>
                  </a:lnTo>
                  <a:lnTo>
                    <a:pt x="0" y="6"/>
                  </a:lnTo>
                  <a:lnTo>
                    <a:pt x="0" y="24"/>
                  </a:lnTo>
                  <a:lnTo>
                    <a:pt x="0" y="28"/>
                  </a:lnTo>
                  <a:lnTo>
                    <a:pt x="0" y="136"/>
                  </a:lnTo>
                  <a:lnTo>
                    <a:pt x="89" y="136"/>
                  </a:lnTo>
                  <a:lnTo>
                    <a:pt x="112" y="110"/>
                  </a:lnTo>
                  <a:lnTo>
                    <a:pt x="112" y="84"/>
                  </a:lnTo>
                  <a:lnTo>
                    <a:pt x="104" y="92"/>
                  </a:lnTo>
                  <a:lnTo>
                    <a:pt x="104" y="101"/>
                  </a:lnTo>
                  <a:close/>
                </a:path>
              </a:pathLst>
            </a:custGeom>
            <a:grpFill/>
            <a:ln>
              <a:noFill/>
            </a:ln>
          </p:spPr>
          <p:txBody>
            <a:bodyPr/>
            <a:lstStyle/>
            <a:p>
              <a:pPr defTabSz="866140">
                <a:defRPr/>
              </a:pPr>
              <a:endParaRPr lang="en-US" sz="1865">
                <a:solidFill>
                  <a:prstClr val="white">
                    <a:lumMod val="95000"/>
                  </a:prstClr>
                </a:solidFill>
                <a:latin typeface="Calibri" panose="020F0502020204030204"/>
                <a:ea typeface="微软雅黑" panose="020B0503020204020204" pitchFamily="34" charset="-122"/>
              </a:endParaRPr>
            </a:p>
          </p:txBody>
        </p:sp>
        <p:sp>
          <p:nvSpPr>
            <p:cNvPr id="23" name="Rectangle 117"/>
            <p:cNvSpPr>
              <a:spLocks noChangeArrowheads="1"/>
            </p:cNvSpPr>
            <p:nvPr/>
          </p:nvSpPr>
          <p:spPr bwMode="auto">
            <a:xfrm>
              <a:off x="7589930" y="4421713"/>
              <a:ext cx="109814" cy="17471"/>
            </a:xfrm>
            <a:prstGeom prst="rect">
              <a:avLst/>
            </a:prstGeom>
            <a:grpFill/>
            <a:ln>
              <a:noFill/>
            </a:ln>
          </p:spPr>
          <p:txBody>
            <a:bodyPr/>
            <a:lstStyle/>
            <a:p>
              <a:pPr defTabSz="866140">
                <a:defRPr/>
              </a:pPr>
              <a:endParaRPr lang="en-US" sz="1865">
                <a:solidFill>
                  <a:prstClr val="white">
                    <a:lumMod val="95000"/>
                  </a:prstClr>
                </a:solidFill>
                <a:latin typeface="Calibri" panose="020F0502020204030204"/>
                <a:ea typeface="微软雅黑" panose="020B0503020204020204" pitchFamily="34" charset="-122"/>
              </a:endParaRPr>
            </a:p>
          </p:txBody>
        </p:sp>
        <p:sp>
          <p:nvSpPr>
            <p:cNvPr id="24" name="Rectangle 118"/>
            <p:cNvSpPr>
              <a:spLocks noChangeArrowheads="1"/>
            </p:cNvSpPr>
            <p:nvPr/>
          </p:nvSpPr>
          <p:spPr bwMode="auto">
            <a:xfrm>
              <a:off x="7589930" y="4461645"/>
              <a:ext cx="109814" cy="17471"/>
            </a:xfrm>
            <a:prstGeom prst="rect">
              <a:avLst/>
            </a:prstGeom>
            <a:grpFill/>
            <a:ln>
              <a:noFill/>
            </a:ln>
          </p:spPr>
          <p:txBody>
            <a:bodyPr/>
            <a:lstStyle/>
            <a:p>
              <a:pPr defTabSz="866140">
                <a:defRPr/>
              </a:pPr>
              <a:endParaRPr lang="en-US" sz="1865">
                <a:solidFill>
                  <a:prstClr val="white">
                    <a:lumMod val="95000"/>
                  </a:prstClr>
                </a:solidFill>
                <a:latin typeface="Calibri" panose="020F0502020204030204"/>
                <a:ea typeface="微软雅黑" panose="020B0503020204020204" pitchFamily="34" charset="-122"/>
              </a:endParaRPr>
            </a:p>
          </p:txBody>
        </p:sp>
        <p:sp>
          <p:nvSpPr>
            <p:cNvPr id="25" name="Rectangle 119"/>
            <p:cNvSpPr>
              <a:spLocks noChangeArrowheads="1"/>
            </p:cNvSpPr>
            <p:nvPr/>
          </p:nvSpPr>
          <p:spPr bwMode="auto">
            <a:xfrm>
              <a:off x="7589930" y="4506569"/>
              <a:ext cx="109814" cy="14975"/>
            </a:xfrm>
            <a:prstGeom prst="rect">
              <a:avLst/>
            </a:prstGeom>
            <a:grpFill/>
            <a:ln>
              <a:noFill/>
            </a:ln>
          </p:spPr>
          <p:txBody>
            <a:bodyPr/>
            <a:lstStyle/>
            <a:p>
              <a:pPr defTabSz="866140">
                <a:defRPr/>
              </a:pPr>
              <a:endParaRPr lang="en-US" sz="1865">
                <a:solidFill>
                  <a:prstClr val="white">
                    <a:lumMod val="95000"/>
                  </a:prstClr>
                </a:solidFill>
                <a:latin typeface="Calibri" panose="020F0502020204030204"/>
                <a:ea typeface="微软雅黑" panose="020B0503020204020204" pitchFamily="34" charset="-122"/>
              </a:endParaRPr>
            </a:p>
          </p:txBody>
        </p:sp>
        <p:sp>
          <p:nvSpPr>
            <p:cNvPr id="26" name="Rectangle 120"/>
            <p:cNvSpPr>
              <a:spLocks noChangeArrowheads="1"/>
            </p:cNvSpPr>
            <p:nvPr/>
          </p:nvSpPr>
          <p:spPr bwMode="auto">
            <a:xfrm>
              <a:off x="7589930" y="4548998"/>
              <a:ext cx="109814" cy="17471"/>
            </a:xfrm>
            <a:prstGeom prst="rect">
              <a:avLst/>
            </a:prstGeom>
            <a:grpFill/>
            <a:ln>
              <a:noFill/>
            </a:ln>
          </p:spPr>
          <p:txBody>
            <a:bodyPr/>
            <a:lstStyle/>
            <a:p>
              <a:pPr defTabSz="866140">
                <a:defRPr/>
              </a:pPr>
              <a:endParaRPr lang="en-US" sz="1865">
                <a:solidFill>
                  <a:prstClr val="white">
                    <a:lumMod val="95000"/>
                  </a:prstClr>
                </a:solidFill>
                <a:latin typeface="Calibri" panose="020F0502020204030204"/>
                <a:ea typeface="微软雅黑" panose="020B0503020204020204" pitchFamily="34" charset="-122"/>
              </a:endParaRPr>
            </a:p>
          </p:txBody>
        </p:sp>
      </p:grpSp>
      <p:grpSp>
        <p:nvGrpSpPr>
          <p:cNvPr id="27" name="Group 35"/>
          <p:cNvGrpSpPr/>
          <p:nvPr/>
        </p:nvGrpSpPr>
        <p:grpSpPr>
          <a:xfrm>
            <a:off x="9821571" y="4863539"/>
            <a:ext cx="505691" cy="502364"/>
            <a:chOff x="6853673" y="3715407"/>
            <a:chExt cx="379359" cy="376864"/>
          </a:xfrm>
          <a:solidFill>
            <a:schemeClr val="bg1"/>
          </a:solidFill>
        </p:grpSpPr>
        <p:sp>
          <p:nvSpPr>
            <p:cNvPr id="28" name="Freeform 150"/>
            <p:cNvSpPr>
              <a:spLocks noEditPoints="1"/>
            </p:cNvSpPr>
            <p:nvPr/>
          </p:nvSpPr>
          <p:spPr bwMode="auto">
            <a:xfrm>
              <a:off x="6853673" y="3715407"/>
              <a:ext cx="379359" cy="376864"/>
            </a:xfrm>
            <a:custGeom>
              <a:avLst/>
              <a:gdLst>
                <a:gd name="T0" fmla="*/ 57 w 114"/>
                <a:gd name="T1" fmla="*/ 0 h 114"/>
                <a:gd name="T2" fmla="*/ 0 w 114"/>
                <a:gd name="T3" fmla="*/ 57 h 114"/>
                <a:gd name="T4" fmla="*/ 57 w 114"/>
                <a:gd name="T5" fmla="*/ 114 h 114"/>
                <a:gd name="T6" fmla="*/ 114 w 114"/>
                <a:gd name="T7" fmla="*/ 57 h 114"/>
                <a:gd name="T8" fmla="*/ 57 w 114"/>
                <a:gd name="T9" fmla="*/ 0 h 114"/>
                <a:gd name="T10" fmla="*/ 57 w 114"/>
                <a:gd name="T11" fmla="*/ 108 h 114"/>
                <a:gd name="T12" fmla="*/ 6 w 114"/>
                <a:gd name="T13" fmla="*/ 57 h 114"/>
                <a:gd name="T14" fmla="*/ 57 w 114"/>
                <a:gd name="T15" fmla="*/ 6 h 114"/>
                <a:gd name="T16" fmla="*/ 108 w 114"/>
                <a:gd name="T17" fmla="*/ 57 h 114"/>
                <a:gd name="T18" fmla="*/ 57 w 114"/>
                <a:gd name="T19" fmla="*/ 10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14">
                  <a:moveTo>
                    <a:pt x="57" y="0"/>
                  </a:moveTo>
                  <a:cubicBezTo>
                    <a:pt x="25" y="0"/>
                    <a:pt x="0" y="25"/>
                    <a:pt x="0" y="57"/>
                  </a:cubicBezTo>
                  <a:cubicBezTo>
                    <a:pt x="0" y="89"/>
                    <a:pt x="25" y="114"/>
                    <a:pt x="57" y="114"/>
                  </a:cubicBezTo>
                  <a:cubicBezTo>
                    <a:pt x="89" y="114"/>
                    <a:pt x="114" y="89"/>
                    <a:pt x="114" y="57"/>
                  </a:cubicBezTo>
                  <a:cubicBezTo>
                    <a:pt x="114" y="25"/>
                    <a:pt x="89" y="0"/>
                    <a:pt x="57" y="0"/>
                  </a:cubicBezTo>
                  <a:close/>
                  <a:moveTo>
                    <a:pt x="57" y="108"/>
                  </a:moveTo>
                  <a:cubicBezTo>
                    <a:pt x="29" y="108"/>
                    <a:pt x="6" y="85"/>
                    <a:pt x="6" y="57"/>
                  </a:cubicBezTo>
                  <a:cubicBezTo>
                    <a:pt x="6" y="29"/>
                    <a:pt x="29" y="6"/>
                    <a:pt x="57" y="6"/>
                  </a:cubicBezTo>
                  <a:cubicBezTo>
                    <a:pt x="85" y="6"/>
                    <a:pt x="108" y="29"/>
                    <a:pt x="108" y="57"/>
                  </a:cubicBezTo>
                  <a:cubicBezTo>
                    <a:pt x="108" y="85"/>
                    <a:pt x="85" y="108"/>
                    <a:pt x="57" y="108"/>
                  </a:cubicBezTo>
                  <a:close/>
                </a:path>
              </a:pathLst>
            </a:custGeom>
            <a:grpFill/>
            <a:ln>
              <a:noFill/>
            </a:ln>
          </p:spPr>
          <p:txBody>
            <a:bodyPr/>
            <a:lstStyle/>
            <a:p>
              <a:pPr defTabSz="866140">
                <a:defRPr/>
              </a:pPr>
              <a:endParaRPr lang="en-US" sz="1865">
                <a:solidFill>
                  <a:prstClr val="white">
                    <a:lumMod val="95000"/>
                  </a:prstClr>
                </a:solidFill>
                <a:latin typeface="Calibri" panose="020F0502020204030204"/>
                <a:ea typeface="微软雅黑" panose="020B0503020204020204" pitchFamily="34" charset="-122"/>
              </a:endParaRPr>
            </a:p>
          </p:txBody>
        </p:sp>
        <p:sp>
          <p:nvSpPr>
            <p:cNvPr id="29" name="Rectangle 151"/>
            <p:cNvSpPr>
              <a:spLocks noChangeArrowheads="1"/>
            </p:cNvSpPr>
            <p:nvPr/>
          </p:nvSpPr>
          <p:spPr bwMode="auto">
            <a:xfrm>
              <a:off x="6998429" y="3987447"/>
              <a:ext cx="22463" cy="42429"/>
            </a:xfrm>
            <a:prstGeom prst="rect">
              <a:avLst/>
            </a:prstGeom>
            <a:grpFill/>
            <a:ln>
              <a:noFill/>
            </a:ln>
          </p:spPr>
          <p:txBody>
            <a:bodyPr/>
            <a:lstStyle/>
            <a:p>
              <a:pPr defTabSz="866140">
                <a:defRPr/>
              </a:pPr>
              <a:endParaRPr lang="en-US" sz="1865">
                <a:solidFill>
                  <a:prstClr val="white">
                    <a:lumMod val="95000"/>
                  </a:prstClr>
                </a:solidFill>
                <a:latin typeface="Calibri" panose="020F0502020204030204"/>
                <a:ea typeface="微软雅黑" panose="020B0503020204020204" pitchFamily="34" charset="-122"/>
              </a:endParaRPr>
            </a:p>
          </p:txBody>
        </p:sp>
        <p:sp>
          <p:nvSpPr>
            <p:cNvPr id="30" name="Rectangle 152"/>
            <p:cNvSpPr>
              <a:spLocks noChangeArrowheads="1"/>
            </p:cNvSpPr>
            <p:nvPr/>
          </p:nvSpPr>
          <p:spPr bwMode="auto">
            <a:xfrm>
              <a:off x="7033370" y="3987447"/>
              <a:ext cx="19966" cy="42429"/>
            </a:xfrm>
            <a:prstGeom prst="rect">
              <a:avLst/>
            </a:prstGeom>
            <a:grpFill/>
            <a:ln>
              <a:noFill/>
            </a:ln>
          </p:spPr>
          <p:txBody>
            <a:bodyPr/>
            <a:lstStyle/>
            <a:p>
              <a:pPr defTabSz="866140">
                <a:defRPr/>
              </a:pPr>
              <a:endParaRPr lang="en-US" sz="1865">
                <a:solidFill>
                  <a:prstClr val="white">
                    <a:lumMod val="95000"/>
                  </a:prstClr>
                </a:solidFill>
                <a:latin typeface="Calibri" panose="020F0502020204030204"/>
                <a:ea typeface="微软雅黑" panose="020B0503020204020204" pitchFamily="34" charset="-122"/>
              </a:endParaRPr>
            </a:p>
          </p:txBody>
        </p:sp>
        <p:sp>
          <p:nvSpPr>
            <p:cNvPr id="31" name="Rectangle 153"/>
            <p:cNvSpPr>
              <a:spLocks noChangeArrowheads="1"/>
            </p:cNvSpPr>
            <p:nvPr/>
          </p:nvSpPr>
          <p:spPr bwMode="auto">
            <a:xfrm>
              <a:off x="7068311" y="3987447"/>
              <a:ext cx="19966" cy="42429"/>
            </a:xfrm>
            <a:prstGeom prst="rect">
              <a:avLst/>
            </a:prstGeom>
            <a:grpFill/>
            <a:ln>
              <a:noFill/>
            </a:ln>
          </p:spPr>
          <p:txBody>
            <a:bodyPr/>
            <a:lstStyle/>
            <a:p>
              <a:pPr defTabSz="866140">
                <a:defRPr/>
              </a:pPr>
              <a:endParaRPr lang="en-US" sz="1865">
                <a:solidFill>
                  <a:prstClr val="white">
                    <a:lumMod val="95000"/>
                  </a:prstClr>
                </a:solidFill>
                <a:latin typeface="Calibri" panose="020F0502020204030204"/>
                <a:ea typeface="微软雅黑" panose="020B0503020204020204" pitchFamily="34" charset="-122"/>
              </a:endParaRPr>
            </a:p>
          </p:txBody>
        </p:sp>
        <p:sp>
          <p:nvSpPr>
            <p:cNvPr id="32" name="Freeform 154"/>
            <p:cNvSpPr/>
            <p:nvPr/>
          </p:nvSpPr>
          <p:spPr bwMode="auto">
            <a:xfrm>
              <a:off x="6970976" y="3822725"/>
              <a:ext cx="82362" cy="84857"/>
            </a:xfrm>
            <a:custGeom>
              <a:avLst/>
              <a:gdLst>
                <a:gd name="T0" fmla="*/ 19 w 25"/>
                <a:gd name="T1" fmla="*/ 22 h 25"/>
                <a:gd name="T2" fmla="*/ 22 w 25"/>
                <a:gd name="T3" fmla="*/ 25 h 25"/>
                <a:gd name="T4" fmla="*/ 25 w 25"/>
                <a:gd name="T5" fmla="*/ 22 h 25"/>
                <a:gd name="T6" fmla="*/ 22 w 25"/>
                <a:gd name="T7" fmla="*/ 19 h 25"/>
                <a:gd name="T8" fmla="*/ 21 w 25"/>
                <a:gd name="T9" fmla="*/ 19 h 25"/>
                <a:gd name="T10" fmla="*/ 0 w 25"/>
                <a:gd name="T11" fmla="*/ 0 h 25"/>
                <a:gd name="T12" fmla="*/ 19 w 25"/>
                <a:gd name="T13" fmla="*/ 22 h 25"/>
                <a:gd name="T14" fmla="*/ 19 w 25"/>
                <a:gd name="T15" fmla="*/ 22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5">
                  <a:moveTo>
                    <a:pt x="19" y="22"/>
                  </a:moveTo>
                  <a:cubicBezTo>
                    <a:pt x="19" y="24"/>
                    <a:pt x="20" y="25"/>
                    <a:pt x="22" y="25"/>
                  </a:cubicBezTo>
                  <a:cubicBezTo>
                    <a:pt x="24" y="25"/>
                    <a:pt x="25" y="24"/>
                    <a:pt x="25" y="22"/>
                  </a:cubicBezTo>
                  <a:cubicBezTo>
                    <a:pt x="25" y="21"/>
                    <a:pt x="24" y="19"/>
                    <a:pt x="22" y="19"/>
                  </a:cubicBezTo>
                  <a:cubicBezTo>
                    <a:pt x="22" y="19"/>
                    <a:pt x="22" y="19"/>
                    <a:pt x="21" y="19"/>
                  </a:cubicBezTo>
                  <a:cubicBezTo>
                    <a:pt x="0" y="0"/>
                    <a:pt x="0" y="0"/>
                    <a:pt x="0" y="0"/>
                  </a:cubicBezTo>
                  <a:cubicBezTo>
                    <a:pt x="19" y="22"/>
                    <a:pt x="19" y="22"/>
                    <a:pt x="19" y="22"/>
                  </a:cubicBezTo>
                  <a:cubicBezTo>
                    <a:pt x="19" y="22"/>
                    <a:pt x="19" y="22"/>
                    <a:pt x="19" y="22"/>
                  </a:cubicBezTo>
                  <a:close/>
                </a:path>
              </a:pathLst>
            </a:custGeom>
            <a:grpFill/>
            <a:ln>
              <a:noFill/>
            </a:ln>
          </p:spPr>
          <p:txBody>
            <a:bodyPr/>
            <a:lstStyle/>
            <a:p>
              <a:pPr defTabSz="866140">
                <a:defRPr/>
              </a:pPr>
              <a:endParaRPr lang="en-US" sz="1865">
                <a:solidFill>
                  <a:prstClr val="white">
                    <a:lumMod val="95000"/>
                  </a:prstClr>
                </a:solidFill>
                <a:latin typeface="Calibri" panose="020F0502020204030204"/>
                <a:ea typeface="微软雅黑" panose="020B0503020204020204" pitchFamily="34" charset="-122"/>
              </a:endParaRPr>
            </a:p>
          </p:txBody>
        </p:sp>
        <p:sp>
          <p:nvSpPr>
            <p:cNvPr id="33" name="Freeform 155"/>
            <p:cNvSpPr/>
            <p:nvPr/>
          </p:nvSpPr>
          <p:spPr bwMode="auto">
            <a:xfrm>
              <a:off x="6921060" y="3987447"/>
              <a:ext cx="22463" cy="19966"/>
            </a:xfrm>
            <a:custGeom>
              <a:avLst/>
              <a:gdLst>
                <a:gd name="T0" fmla="*/ 0 w 9"/>
                <a:gd name="T1" fmla="*/ 6 h 8"/>
                <a:gd name="T2" fmla="*/ 3 w 9"/>
                <a:gd name="T3" fmla="*/ 8 h 8"/>
                <a:gd name="T4" fmla="*/ 9 w 9"/>
                <a:gd name="T5" fmla="*/ 1 h 8"/>
                <a:gd name="T6" fmla="*/ 7 w 9"/>
                <a:gd name="T7" fmla="*/ 0 h 8"/>
                <a:gd name="T8" fmla="*/ 0 w 9"/>
                <a:gd name="T9" fmla="*/ 6 h 8"/>
              </a:gdLst>
              <a:ahLst/>
              <a:cxnLst>
                <a:cxn ang="0">
                  <a:pos x="T0" y="T1"/>
                </a:cxn>
                <a:cxn ang="0">
                  <a:pos x="T2" y="T3"/>
                </a:cxn>
                <a:cxn ang="0">
                  <a:pos x="T4" y="T5"/>
                </a:cxn>
                <a:cxn ang="0">
                  <a:pos x="T6" y="T7"/>
                </a:cxn>
                <a:cxn ang="0">
                  <a:pos x="T8" y="T9"/>
                </a:cxn>
              </a:cxnLst>
              <a:rect l="0" t="0" r="r" b="b"/>
              <a:pathLst>
                <a:path w="9" h="8">
                  <a:moveTo>
                    <a:pt x="0" y="6"/>
                  </a:moveTo>
                  <a:lnTo>
                    <a:pt x="3" y="8"/>
                  </a:lnTo>
                  <a:lnTo>
                    <a:pt x="9" y="1"/>
                  </a:lnTo>
                  <a:lnTo>
                    <a:pt x="7" y="0"/>
                  </a:lnTo>
                  <a:lnTo>
                    <a:pt x="0" y="6"/>
                  </a:lnTo>
                  <a:close/>
                </a:path>
              </a:pathLst>
            </a:custGeom>
            <a:grpFill/>
            <a:ln>
              <a:noFill/>
            </a:ln>
          </p:spPr>
          <p:txBody>
            <a:bodyPr/>
            <a:lstStyle/>
            <a:p>
              <a:pPr defTabSz="866140">
                <a:defRPr/>
              </a:pPr>
              <a:endParaRPr lang="en-US" sz="1865">
                <a:solidFill>
                  <a:prstClr val="white">
                    <a:lumMod val="95000"/>
                  </a:prstClr>
                </a:solidFill>
                <a:latin typeface="Calibri" panose="020F0502020204030204"/>
                <a:ea typeface="微软雅黑" panose="020B0503020204020204" pitchFamily="34" charset="-122"/>
              </a:endParaRPr>
            </a:p>
          </p:txBody>
        </p:sp>
        <p:sp>
          <p:nvSpPr>
            <p:cNvPr id="34" name="Freeform 156"/>
            <p:cNvSpPr/>
            <p:nvPr/>
          </p:nvSpPr>
          <p:spPr bwMode="auto">
            <a:xfrm>
              <a:off x="6901094" y="3942523"/>
              <a:ext cx="27454" cy="14975"/>
            </a:xfrm>
            <a:custGeom>
              <a:avLst/>
              <a:gdLst>
                <a:gd name="T0" fmla="*/ 9 w 11"/>
                <a:gd name="T1" fmla="*/ 0 h 6"/>
                <a:gd name="T2" fmla="*/ 0 w 11"/>
                <a:gd name="T3" fmla="*/ 3 h 6"/>
                <a:gd name="T4" fmla="*/ 1 w 11"/>
                <a:gd name="T5" fmla="*/ 6 h 6"/>
                <a:gd name="T6" fmla="*/ 11 w 11"/>
                <a:gd name="T7" fmla="*/ 3 h 6"/>
                <a:gd name="T8" fmla="*/ 9 w 11"/>
                <a:gd name="T9" fmla="*/ 0 h 6"/>
              </a:gdLst>
              <a:ahLst/>
              <a:cxnLst>
                <a:cxn ang="0">
                  <a:pos x="T0" y="T1"/>
                </a:cxn>
                <a:cxn ang="0">
                  <a:pos x="T2" y="T3"/>
                </a:cxn>
                <a:cxn ang="0">
                  <a:pos x="T4" y="T5"/>
                </a:cxn>
                <a:cxn ang="0">
                  <a:pos x="T6" y="T7"/>
                </a:cxn>
                <a:cxn ang="0">
                  <a:pos x="T8" y="T9"/>
                </a:cxn>
              </a:cxnLst>
              <a:rect l="0" t="0" r="r" b="b"/>
              <a:pathLst>
                <a:path w="11" h="6">
                  <a:moveTo>
                    <a:pt x="9" y="0"/>
                  </a:moveTo>
                  <a:lnTo>
                    <a:pt x="0" y="3"/>
                  </a:lnTo>
                  <a:lnTo>
                    <a:pt x="1" y="6"/>
                  </a:lnTo>
                  <a:lnTo>
                    <a:pt x="11" y="3"/>
                  </a:lnTo>
                  <a:lnTo>
                    <a:pt x="9" y="0"/>
                  </a:lnTo>
                  <a:close/>
                </a:path>
              </a:pathLst>
            </a:custGeom>
            <a:grpFill/>
            <a:ln>
              <a:noFill/>
            </a:ln>
          </p:spPr>
          <p:txBody>
            <a:bodyPr/>
            <a:lstStyle/>
            <a:p>
              <a:pPr defTabSz="866140">
                <a:defRPr/>
              </a:pPr>
              <a:endParaRPr lang="en-US" sz="1865">
                <a:solidFill>
                  <a:prstClr val="white">
                    <a:lumMod val="95000"/>
                  </a:prstClr>
                </a:solidFill>
                <a:latin typeface="Calibri" panose="020F0502020204030204"/>
                <a:ea typeface="微软雅黑" panose="020B0503020204020204" pitchFamily="34" charset="-122"/>
              </a:endParaRPr>
            </a:p>
          </p:txBody>
        </p:sp>
        <p:sp>
          <p:nvSpPr>
            <p:cNvPr id="35" name="Freeform 157"/>
            <p:cNvSpPr/>
            <p:nvPr/>
          </p:nvSpPr>
          <p:spPr bwMode="auto">
            <a:xfrm>
              <a:off x="6933538" y="3790281"/>
              <a:ext cx="19966" cy="22463"/>
            </a:xfrm>
            <a:custGeom>
              <a:avLst/>
              <a:gdLst>
                <a:gd name="T0" fmla="*/ 0 w 8"/>
                <a:gd name="T1" fmla="*/ 3 h 9"/>
                <a:gd name="T2" fmla="*/ 7 w 8"/>
                <a:gd name="T3" fmla="*/ 9 h 9"/>
                <a:gd name="T4" fmla="*/ 8 w 8"/>
                <a:gd name="T5" fmla="*/ 7 h 9"/>
                <a:gd name="T6" fmla="*/ 2 w 8"/>
                <a:gd name="T7" fmla="*/ 0 h 9"/>
                <a:gd name="T8" fmla="*/ 0 w 8"/>
                <a:gd name="T9" fmla="*/ 3 h 9"/>
              </a:gdLst>
              <a:ahLst/>
              <a:cxnLst>
                <a:cxn ang="0">
                  <a:pos x="T0" y="T1"/>
                </a:cxn>
                <a:cxn ang="0">
                  <a:pos x="T2" y="T3"/>
                </a:cxn>
                <a:cxn ang="0">
                  <a:pos x="T4" y="T5"/>
                </a:cxn>
                <a:cxn ang="0">
                  <a:pos x="T6" y="T7"/>
                </a:cxn>
                <a:cxn ang="0">
                  <a:pos x="T8" y="T9"/>
                </a:cxn>
              </a:cxnLst>
              <a:rect l="0" t="0" r="r" b="b"/>
              <a:pathLst>
                <a:path w="8" h="9">
                  <a:moveTo>
                    <a:pt x="0" y="3"/>
                  </a:moveTo>
                  <a:lnTo>
                    <a:pt x="7" y="9"/>
                  </a:lnTo>
                  <a:lnTo>
                    <a:pt x="8" y="7"/>
                  </a:lnTo>
                  <a:lnTo>
                    <a:pt x="2" y="0"/>
                  </a:lnTo>
                  <a:lnTo>
                    <a:pt x="0" y="3"/>
                  </a:lnTo>
                  <a:close/>
                </a:path>
              </a:pathLst>
            </a:custGeom>
            <a:grpFill/>
            <a:ln>
              <a:noFill/>
            </a:ln>
          </p:spPr>
          <p:txBody>
            <a:bodyPr/>
            <a:lstStyle/>
            <a:p>
              <a:pPr defTabSz="866140">
                <a:defRPr/>
              </a:pPr>
              <a:endParaRPr lang="en-US" sz="1865">
                <a:solidFill>
                  <a:prstClr val="white">
                    <a:lumMod val="95000"/>
                  </a:prstClr>
                </a:solidFill>
                <a:latin typeface="Calibri" panose="020F0502020204030204"/>
                <a:ea typeface="微软雅黑" panose="020B0503020204020204" pitchFamily="34" charset="-122"/>
              </a:endParaRPr>
            </a:p>
          </p:txBody>
        </p:sp>
        <p:sp>
          <p:nvSpPr>
            <p:cNvPr id="36" name="Freeform 158"/>
            <p:cNvSpPr/>
            <p:nvPr/>
          </p:nvSpPr>
          <p:spPr bwMode="auto">
            <a:xfrm>
              <a:off x="6903589" y="3840196"/>
              <a:ext cx="27454" cy="12480"/>
            </a:xfrm>
            <a:custGeom>
              <a:avLst/>
              <a:gdLst>
                <a:gd name="T0" fmla="*/ 11 w 11"/>
                <a:gd name="T1" fmla="*/ 3 h 5"/>
                <a:gd name="T2" fmla="*/ 2 w 11"/>
                <a:gd name="T3" fmla="*/ 0 h 5"/>
                <a:gd name="T4" fmla="*/ 0 w 11"/>
                <a:gd name="T5" fmla="*/ 3 h 5"/>
                <a:gd name="T6" fmla="*/ 10 w 11"/>
                <a:gd name="T7" fmla="*/ 5 h 5"/>
                <a:gd name="T8" fmla="*/ 11 w 11"/>
                <a:gd name="T9" fmla="*/ 3 h 5"/>
              </a:gdLst>
              <a:ahLst/>
              <a:cxnLst>
                <a:cxn ang="0">
                  <a:pos x="T0" y="T1"/>
                </a:cxn>
                <a:cxn ang="0">
                  <a:pos x="T2" y="T3"/>
                </a:cxn>
                <a:cxn ang="0">
                  <a:pos x="T4" y="T5"/>
                </a:cxn>
                <a:cxn ang="0">
                  <a:pos x="T6" y="T7"/>
                </a:cxn>
                <a:cxn ang="0">
                  <a:pos x="T8" y="T9"/>
                </a:cxn>
              </a:cxnLst>
              <a:rect l="0" t="0" r="r" b="b"/>
              <a:pathLst>
                <a:path w="11" h="5">
                  <a:moveTo>
                    <a:pt x="11" y="3"/>
                  </a:moveTo>
                  <a:lnTo>
                    <a:pt x="2" y="0"/>
                  </a:lnTo>
                  <a:lnTo>
                    <a:pt x="0" y="3"/>
                  </a:lnTo>
                  <a:lnTo>
                    <a:pt x="10" y="5"/>
                  </a:lnTo>
                  <a:lnTo>
                    <a:pt x="11" y="3"/>
                  </a:lnTo>
                  <a:close/>
                </a:path>
              </a:pathLst>
            </a:custGeom>
            <a:grpFill/>
            <a:ln>
              <a:noFill/>
            </a:ln>
          </p:spPr>
          <p:txBody>
            <a:bodyPr/>
            <a:lstStyle/>
            <a:p>
              <a:pPr defTabSz="866140">
                <a:defRPr/>
              </a:pPr>
              <a:endParaRPr lang="en-US" sz="1865">
                <a:solidFill>
                  <a:prstClr val="white">
                    <a:lumMod val="95000"/>
                  </a:prstClr>
                </a:solidFill>
                <a:latin typeface="Calibri" panose="020F0502020204030204"/>
                <a:ea typeface="微软雅黑" panose="020B0503020204020204" pitchFamily="34" charset="-122"/>
              </a:endParaRPr>
            </a:p>
          </p:txBody>
        </p:sp>
        <p:sp>
          <p:nvSpPr>
            <p:cNvPr id="37" name="Rectangle 159"/>
            <p:cNvSpPr>
              <a:spLocks noChangeArrowheads="1"/>
            </p:cNvSpPr>
            <p:nvPr/>
          </p:nvSpPr>
          <p:spPr bwMode="auto">
            <a:xfrm>
              <a:off x="7040858" y="3750348"/>
              <a:ext cx="7488" cy="22463"/>
            </a:xfrm>
            <a:prstGeom prst="rect">
              <a:avLst/>
            </a:prstGeom>
            <a:grpFill/>
            <a:ln>
              <a:noFill/>
            </a:ln>
          </p:spPr>
          <p:txBody>
            <a:bodyPr/>
            <a:lstStyle/>
            <a:p>
              <a:pPr defTabSz="866140">
                <a:defRPr/>
              </a:pPr>
              <a:endParaRPr lang="en-US" sz="1865">
                <a:solidFill>
                  <a:prstClr val="white">
                    <a:lumMod val="95000"/>
                  </a:prstClr>
                </a:solidFill>
                <a:latin typeface="Calibri" panose="020F0502020204030204"/>
                <a:ea typeface="微软雅黑" panose="020B0503020204020204" pitchFamily="34" charset="-122"/>
              </a:endParaRPr>
            </a:p>
          </p:txBody>
        </p:sp>
        <p:sp>
          <p:nvSpPr>
            <p:cNvPr id="38" name="Freeform 160"/>
            <p:cNvSpPr/>
            <p:nvPr/>
          </p:nvSpPr>
          <p:spPr bwMode="auto">
            <a:xfrm>
              <a:off x="6973471" y="3760331"/>
              <a:ext cx="17471" cy="22463"/>
            </a:xfrm>
            <a:custGeom>
              <a:avLst/>
              <a:gdLst>
                <a:gd name="T0" fmla="*/ 7 w 7"/>
                <a:gd name="T1" fmla="*/ 8 h 9"/>
                <a:gd name="T2" fmla="*/ 3 w 7"/>
                <a:gd name="T3" fmla="*/ 0 h 9"/>
                <a:gd name="T4" fmla="*/ 0 w 7"/>
                <a:gd name="T5" fmla="*/ 2 h 9"/>
                <a:gd name="T6" fmla="*/ 4 w 7"/>
                <a:gd name="T7" fmla="*/ 9 h 9"/>
                <a:gd name="T8" fmla="*/ 7 w 7"/>
                <a:gd name="T9" fmla="*/ 8 h 9"/>
              </a:gdLst>
              <a:ahLst/>
              <a:cxnLst>
                <a:cxn ang="0">
                  <a:pos x="T0" y="T1"/>
                </a:cxn>
                <a:cxn ang="0">
                  <a:pos x="T2" y="T3"/>
                </a:cxn>
                <a:cxn ang="0">
                  <a:pos x="T4" y="T5"/>
                </a:cxn>
                <a:cxn ang="0">
                  <a:pos x="T6" y="T7"/>
                </a:cxn>
                <a:cxn ang="0">
                  <a:pos x="T8" y="T9"/>
                </a:cxn>
              </a:cxnLst>
              <a:rect l="0" t="0" r="r" b="b"/>
              <a:pathLst>
                <a:path w="7" h="9">
                  <a:moveTo>
                    <a:pt x="7" y="8"/>
                  </a:moveTo>
                  <a:lnTo>
                    <a:pt x="3" y="0"/>
                  </a:lnTo>
                  <a:lnTo>
                    <a:pt x="0" y="2"/>
                  </a:lnTo>
                  <a:lnTo>
                    <a:pt x="4" y="9"/>
                  </a:lnTo>
                  <a:lnTo>
                    <a:pt x="7" y="8"/>
                  </a:lnTo>
                  <a:close/>
                </a:path>
              </a:pathLst>
            </a:custGeom>
            <a:grpFill/>
            <a:ln>
              <a:noFill/>
            </a:ln>
          </p:spPr>
          <p:txBody>
            <a:bodyPr/>
            <a:lstStyle/>
            <a:p>
              <a:pPr defTabSz="866140">
                <a:defRPr/>
              </a:pPr>
              <a:endParaRPr lang="en-US" sz="1865">
                <a:solidFill>
                  <a:prstClr val="white">
                    <a:lumMod val="95000"/>
                  </a:prstClr>
                </a:solidFill>
                <a:latin typeface="Calibri" panose="020F0502020204030204"/>
                <a:ea typeface="微软雅黑" panose="020B0503020204020204" pitchFamily="34" charset="-122"/>
              </a:endParaRPr>
            </a:p>
          </p:txBody>
        </p:sp>
        <p:sp>
          <p:nvSpPr>
            <p:cNvPr id="39" name="Freeform 161"/>
            <p:cNvSpPr/>
            <p:nvPr/>
          </p:nvSpPr>
          <p:spPr bwMode="auto">
            <a:xfrm>
              <a:off x="7088277" y="3760331"/>
              <a:ext cx="12480" cy="27454"/>
            </a:xfrm>
            <a:custGeom>
              <a:avLst/>
              <a:gdLst>
                <a:gd name="T0" fmla="*/ 0 w 5"/>
                <a:gd name="T1" fmla="*/ 9 h 11"/>
                <a:gd name="T2" fmla="*/ 2 w 5"/>
                <a:gd name="T3" fmla="*/ 11 h 11"/>
                <a:gd name="T4" fmla="*/ 5 w 5"/>
                <a:gd name="T5" fmla="*/ 2 h 11"/>
                <a:gd name="T6" fmla="*/ 2 w 5"/>
                <a:gd name="T7" fmla="*/ 0 h 11"/>
                <a:gd name="T8" fmla="*/ 0 w 5"/>
                <a:gd name="T9" fmla="*/ 9 h 11"/>
              </a:gdLst>
              <a:ahLst/>
              <a:cxnLst>
                <a:cxn ang="0">
                  <a:pos x="T0" y="T1"/>
                </a:cxn>
                <a:cxn ang="0">
                  <a:pos x="T2" y="T3"/>
                </a:cxn>
                <a:cxn ang="0">
                  <a:pos x="T4" y="T5"/>
                </a:cxn>
                <a:cxn ang="0">
                  <a:pos x="T6" y="T7"/>
                </a:cxn>
                <a:cxn ang="0">
                  <a:pos x="T8" y="T9"/>
                </a:cxn>
              </a:cxnLst>
              <a:rect l="0" t="0" r="r" b="b"/>
              <a:pathLst>
                <a:path w="5" h="11">
                  <a:moveTo>
                    <a:pt x="0" y="9"/>
                  </a:moveTo>
                  <a:lnTo>
                    <a:pt x="2" y="11"/>
                  </a:lnTo>
                  <a:lnTo>
                    <a:pt x="5" y="2"/>
                  </a:lnTo>
                  <a:lnTo>
                    <a:pt x="2" y="0"/>
                  </a:lnTo>
                  <a:lnTo>
                    <a:pt x="0" y="9"/>
                  </a:lnTo>
                  <a:close/>
                </a:path>
              </a:pathLst>
            </a:custGeom>
            <a:grpFill/>
            <a:ln>
              <a:noFill/>
            </a:ln>
          </p:spPr>
          <p:txBody>
            <a:bodyPr/>
            <a:lstStyle/>
            <a:p>
              <a:pPr defTabSz="866140">
                <a:defRPr/>
              </a:pPr>
              <a:endParaRPr lang="en-US" sz="1865">
                <a:solidFill>
                  <a:prstClr val="white">
                    <a:lumMod val="95000"/>
                  </a:prstClr>
                </a:solidFill>
                <a:latin typeface="Calibri" panose="020F0502020204030204"/>
                <a:ea typeface="微软雅黑" panose="020B0503020204020204" pitchFamily="34" charset="-122"/>
              </a:endParaRPr>
            </a:p>
          </p:txBody>
        </p:sp>
        <p:sp>
          <p:nvSpPr>
            <p:cNvPr id="40" name="Freeform 162"/>
            <p:cNvSpPr/>
            <p:nvPr/>
          </p:nvSpPr>
          <p:spPr bwMode="auto">
            <a:xfrm>
              <a:off x="7130706" y="3987447"/>
              <a:ext cx="22463" cy="19966"/>
            </a:xfrm>
            <a:custGeom>
              <a:avLst/>
              <a:gdLst>
                <a:gd name="T0" fmla="*/ 0 w 9"/>
                <a:gd name="T1" fmla="*/ 1 h 8"/>
                <a:gd name="T2" fmla="*/ 8 w 9"/>
                <a:gd name="T3" fmla="*/ 8 h 8"/>
                <a:gd name="T4" fmla="*/ 9 w 9"/>
                <a:gd name="T5" fmla="*/ 6 h 8"/>
                <a:gd name="T6" fmla="*/ 3 w 9"/>
                <a:gd name="T7" fmla="*/ 0 h 8"/>
                <a:gd name="T8" fmla="*/ 0 w 9"/>
                <a:gd name="T9" fmla="*/ 1 h 8"/>
              </a:gdLst>
              <a:ahLst/>
              <a:cxnLst>
                <a:cxn ang="0">
                  <a:pos x="T0" y="T1"/>
                </a:cxn>
                <a:cxn ang="0">
                  <a:pos x="T2" y="T3"/>
                </a:cxn>
                <a:cxn ang="0">
                  <a:pos x="T4" y="T5"/>
                </a:cxn>
                <a:cxn ang="0">
                  <a:pos x="T6" y="T7"/>
                </a:cxn>
                <a:cxn ang="0">
                  <a:pos x="T8" y="T9"/>
                </a:cxn>
              </a:cxnLst>
              <a:rect l="0" t="0" r="r" b="b"/>
              <a:pathLst>
                <a:path w="9" h="8">
                  <a:moveTo>
                    <a:pt x="0" y="1"/>
                  </a:moveTo>
                  <a:lnTo>
                    <a:pt x="8" y="8"/>
                  </a:lnTo>
                  <a:lnTo>
                    <a:pt x="9" y="6"/>
                  </a:lnTo>
                  <a:lnTo>
                    <a:pt x="3" y="0"/>
                  </a:lnTo>
                  <a:lnTo>
                    <a:pt x="0" y="1"/>
                  </a:lnTo>
                  <a:close/>
                </a:path>
              </a:pathLst>
            </a:custGeom>
            <a:grpFill/>
            <a:ln>
              <a:noFill/>
            </a:ln>
          </p:spPr>
          <p:txBody>
            <a:bodyPr/>
            <a:lstStyle/>
            <a:p>
              <a:pPr defTabSz="866140">
                <a:defRPr/>
              </a:pPr>
              <a:endParaRPr lang="en-US" sz="1865">
                <a:solidFill>
                  <a:prstClr val="white">
                    <a:lumMod val="95000"/>
                  </a:prstClr>
                </a:solidFill>
                <a:latin typeface="Calibri" panose="020F0502020204030204"/>
                <a:ea typeface="微软雅黑" panose="020B0503020204020204" pitchFamily="34" charset="-122"/>
              </a:endParaRPr>
            </a:p>
          </p:txBody>
        </p:sp>
        <p:sp>
          <p:nvSpPr>
            <p:cNvPr id="41" name="Freeform 163"/>
            <p:cNvSpPr/>
            <p:nvPr/>
          </p:nvSpPr>
          <p:spPr bwMode="auto">
            <a:xfrm>
              <a:off x="7158159" y="3942523"/>
              <a:ext cx="24958" cy="14975"/>
            </a:xfrm>
            <a:custGeom>
              <a:avLst/>
              <a:gdLst>
                <a:gd name="T0" fmla="*/ 0 w 10"/>
                <a:gd name="T1" fmla="*/ 3 h 6"/>
                <a:gd name="T2" fmla="*/ 9 w 10"/>
                <a:gd name="T3" fmla="*/ 6 h 6"/>
                <a:gd name="T4" fmla="*/ 10 w 10"/>
                <a:gd name="T5" fmla="*/ 3 h 6"/>
                <a:gd name="T6" fmla="*/ 1 w 10"/>
                <a:gd name="T7" fmla="*/ 0 h 6"/>
                <a:gd name="T8" fmla="*/ 0 w 10"/>
                <a:gd name="T9" fmla="*/ 3 h 6"/>
              </a:gdLst>
              <a:ahLst/>
              <a:cxnLst>
                <a:cxn ang="0">
                  <a:pos x="T0" y="T1"/>
                </a:cxn>
                <a:cxn ang="0">
                  <a:pos x="T2" y="T3"/>
                </a:cxn>
                <a:cxn ang="0">
                  <a:pos x="T4" y="T5"/>
                </a:cxn>
                <a:cxn ang="0">
                  <a:pos x="T6" y="T7"/>
                </a:cxn>
                <a:cxn ang="0">
                  <a:pos x="T8" y="T9"/>
                </a:cxn>
              </a:cxnLst>
              <a:rect l="0" t="0" r="r" b="b"/>
              <a:pathLst>
                <a:path w="10" h="6">
                  <a:moveTo>
                    <a:pt x="0" y="3"/>
                  </a:moveTo>
                  <a:lnTo>
                    <a:pt x="9" y="6"/>
                  </a:lnTo>
                  <a:lnTo>
                    <a:pt x="10" y="3"/>
                  </a:lnTo>
                  <a:lnTo>
                    <a:pt x="1" y="0"/>
                  </a:lnTo>
                  <a:lnTo>
                    <a:pt x="0" y="3"/>
                  </a:lnTo>
                  <a:close/>
                </a:path>
              </a:pathLst>
            </a:custGeom>
            <a:grpFill/>
            <a:ln>
              <a:noFill/>
            </a:ln>
          </p:spPr>
          <p:txBody>
            <a:bodyPr/>
            <a:lstStyle/>
            <a:p>
              <a:pPr defTabSz="866140">
                <a:defRPr/>
              </a:pPr>
              <a:endParaRPr lang="en-US" sz="1865">
                <a:solidFill>
                  <a:prstClr val="white">
                    <a:lumMod val="95000"/>
                  </a:prstClr>
                </a:solidFill>
                <a:latin typeface="Calibri" panose="020F0502020204030204"/>
                <a:ea typeface="微软雅黑" panose="020B0503020204020204" pitchFamily="34" charset="-122"/>
              </a:endParaRPr>
            </a:p>
          </p:txBody>
        </p:sp>
        <p:sp>
          <p:nvSpPr>
            <p:cNvPr id="42" name="Freeform 164"/>
            <p:cNvSpPr/>
            <p:nvPr/>
          </p:nvSpPr>
          <p:spPr bwMode="auto">
            <a:xfrm>
              <a:off x="7128209" y="3790281"/>
              <a:ext cx="22463" cy="22463"/>
            </a:xfrm>
            <a:custGeom>
              <a:avLst/>
              <a:gdLst>
                <a:gd name="T0" fmla="*/ 9 w 9"/>
                <a:gd name="T1" fmla="*/ 3 h 9"/>
                <a:gd name="T2" fmla="*/ 8 w 9"/>
                <a:gd name="T3" fmla="*/ 0 h 9"/>
                <a:gd name="T4" fmla="*/ 0 w 9"/>
                <a:gd name="T5" fmla="*/ 7 h 9"/>
                <a:gd name="T6" fmla="*/ 2 w 9"/>
                <a:gd name="T7" fmla="*/ 9 h 9"/>
                <a:gd name="T8" fmla="*/ 9 w 9"/>
                <a:gd name="T9" fmla="*/ 3 h 9"/>
              </a:gdLst>
              <a:ahLst/>
              <a:cxnLst>
                <a:cxn ang="0">
                  <a:pos x="T0" y="T1"/>
                </a:cxn>
                <a:cxn ang="0">
                  <a:pos x="T2" y="T3"/>
                </a:cxn>
                <a:cxn ang="0">
                  <a:pos x="T4" y="T5"/>
                </a:cxn>
                <a:cxn ang="0">
                  <a:pos x="T6" y="T7"/>
                </a:cxn>
                <a:cxn ang="0">
                  <a:pos x="T8" y="T9"/>
                </a:cxn>
              </a:cxnLst>
              <a:rect l="0" t="0" r="r" b="b"/>
              <a:pathLst>
                <a:path w="9" h="9">
                  <a:moveTo>
                    <a:pt x="9" y="3"/>
                  </a:moveTo>
                  <a:lnTo>
                    <a:pt x="8" y="0"/>
                  </a:lnTo>
                  <a:lnTo>
                    <a:pt x="0" y="7"/>
                  </a:lnTo>
                  <a:lnTo>
                    <a:pt x="2" y="9"/>
                  </a:lnTo>
                  <a:lnTo>
                    <a:pt x="9" y="3"/>
                  </a:lnTo>
                  <a:close/>
                </a:path>
              </a:pathLst>
            </a:custGeom>
            <a:grpFill/>
            <a:ln>
              <a:noFill/>
            </a:ln>
          </p:spPr>
          <p:txBody>
            <a:bodyPr/>
            <a:lstStyle/>
            <a:p>
              <a:pPr defTabSz="866140">
                <a:defRPr/>
              </a:pPr>
              <a:endParaRPr lang="en-US" sz="1865">
                <a:solidFill>
                  <a:prstClr val="white">
                    <a:lumMod val="95000"/>
                  </a:prstClr>
                </a:solidFill>
                <a:latin typeface="Calibri" panose="020F0502020204030204"/>
                <a:ea typeface="微软雅黑" panose="020B0503020204020204" pitchFamily="34" charset="-122"/>
              </a:endParaRPr>
            </a:p>
          </p:txBody>
        </p:sp>
        <p:sp>
          <p:nvSpPr>
            <p:cNvPr id="43" name="Freeform 165"/>
            <p:cNvSpPr/>
            <p:nvPr/>
          </p:nvSpPr>
          <p:spPr bwMode="auto">
            <a:xfrm>
              <a:off x="7153167" y="3840196"/>
              <a:ext cx="27454" cy="12480"/>
            </a:xfrm>
            <a:custGeom>
              <a:avLst/>
              <a:gdLst>
                <a:gd name="T0" fmla="*/ 10 w 11"/>
                <a:gd name="T1" fmla="*/ 0 h 5"/>
                <a:gd name="T2" fmla="*/ 0 w 11"/>
                <a:gd name="T3" fmla="*/ 3 h 5"/>
                <a:gd name="T4" fmla="*/ 2 w 11"/>
                <a:gd name="T5" fmla="*/ 5 h 5"/>
                <a:gd name="T6" fmla="*/ 11 w 11"/>
                <a:gd name="T7" fmla="*/ 3 h 5"/>
                <a:gd name="T8" fmla="*/ 10 w 11"/>
                <a:gd name="T9" fmla="*/ 0 h 5"/>
              </a:gdLst>
              <a:ahLst/>
              <a:cxnLst>
                <a:cxn ang="0">
                  <a:pos x="T0" y="T1"/>
                </a:cxn>
                <a:cxn ang="0">
                  <a:pos x="T2" y="T3"/>
                </a:cxn>
                <a:cxn ang="0">
                  <a:pos x="T4" y="T5"/>
                </a:cxn>
                <a:cxn ang="0">
                  <a:pos x="T6" y="T7"/>
                </a:cxn>
                <a:cxn ang="0">
                  <a:pos x="T8" y="T9"/>
                </a:cxn>
              </a:cxnLst>
              <a:rect l="0" t="0" r="r" b="b"/>
              <a:pathLst>
                <a:path w="11" h="5">
                  <a:moveTo>
                    <a:pt x="10" y="0"/>
                  </a:moveTo>
                  <a:lnTo>
                    <a:pt x="0" y="3"/>
                  </a:lnTo>
                  <a:lnTo>
                    <a:pt x="2" y="5"/>
                  </a:lnTo>
                  <a:lnTo>
                    <a:pt x="11" y="3"/>
                  </a:lnTo>
                  <a:lnTo>
                    <a:pt x="10" y="0"/>
                  </a:lnTo>
                  <a:close/>
                </a:path>
              </a:pathLst>
            </a:custGeom>
            <a:grpFill/>
            <a:ln>
              <a:noFill/>
            </a:ln>
          </p:spPr>
          <p:txBody>
            <a:bodyPr/>
            <a:lstStyle/>
            <a:p>
              <a:pPr defTabSz="866140">
                <a:defRPr/>
              </a:pPr>
              <a:endParaRPr lang="en-US" sz="1865">
                <a:solidFill>
                  <a:prstClr val="white">
                    <a:lumMod val="95000"/>
                  </a:prstClr>
                </a:solidFill>
                <a:latin typeface="Calibri" panose="020F0502020204030204"/>
                <a:ea typeface="微软雅黑" panose="020B0503020204020204" pitchFamily="34" charset="-122"/>
              </a:endParaRPr>
            </a:p>
          </p:txBody>
        </p:sp>
        <p:sp>
          <p:nvSpPr>
            <p:cNvPr id="44" name="Rectangle 166"/>
            <p:cNvSpPr>
              <a:spLocks noChangeArrowheads="1"/>
            </p:cNvSpPr>
            <p:nvPr/>
          </p:nvSpPr>
          <p:spPr bwMode="auto">
            <a:xfrm>
              <a:off x="6893606" y="3890112"/>
              <a:ext cx="24958" cy="7488"/>
            </a:xfrm>
            <a:prstGeom prst="rect">
              <a:avLst/>
            </a:prstGeom>
            <a:grpFill/>
            <a:ln>
              <a:noFill/>
            </a:ln>
          </p:spPr>
          <p:txBody>
            <a:bodyPr/>
            <a:lstStyle/>
            <a:p>
              <a:pPr defTabSz="866140">
                <a:defRPr/>
              </a:pPr>
              <a:endParaRPr lang="en-US" sz="1865">
                <a:solidFill>
                  <a:prstClr val="white">
                    <a:lumMod val="95000"/>
                  </a:prstClr>
                </a:solidFill>
                <a:latin typeface="Calibri" panose="020F0502020204030204"/>
                <a:ea typeface="微软雅黑" panose="020B0503020204020204" pitchFamily="34" charset="-122"/>
              </a:endParaRPr>
            </a:p>
          </p:txBody>
        </p:sp>
        <p:sp>
          <p:nvSpPr>
            <p:cNvPr id="45" name="Rectangle 167"/>
            <p:cNvSpPr>
              <a:spLocks noChangeArrowheads="1"/>
            </p:cNvSpPr>
            <p:nvPr/>
          </p:nvSpPr>
          <p:spPr bwMode="auto">
            <a:xfrm>
              <a:off x="7170638" y="3892607"/>
              <a:ext cx="27454" cy="7488"/>
            </a:xfrm>
            <a:prstGeom prst="rect">
              <a:avLst/>
            </a:prstGeom>
            <a:grpFill/>
            <a:ln>
              <a:noFill/>
            </a:ln>
          </p:spPr>
          <p:txBody>
            <a:bodyPr/>
            <a:lstStyle/>
            <a:p>
              <a:pPr defTabSz="866140">
                <a:defRPr/>
              </a:pPr>
              <a:endParaRPr lang="en-US" sz="1865">
                <a:solidFill>
                  <a:prstClr val="white">
                    <a:lumMod val="95000"/>
                  </a:prstClr>
                </a:solidFill>
                <a:latin typeface="Calibri" panose="020F0502020204030204"/>
                <a:ea typeface="微软雅黑" panose="020B0503020204020204" pitchFamily="34" charset="-122"/>
              </a:endParaRPr>
            </a:p>
          </p:txBody>
        </p:sp>
      </p:grpSp>
      <p:grpSp>
        <p:nvGrpSpPr>
          <p:cNvPr id="46" name="Group 54"/>
          <p:cNvGrpSpPr/>
          <p:nvPr/>
        </p:nvGrpSpPr>
        <p:grpSpPr>
          <a:xfrm>
            <a:off x="7243483" y="4911851"/>
            <a:ext cx="399229" cy="518998"/>
            <a:chOff x="6421904" y="4798576"/>
            <a:chExt cx="299494" cy="389342"/>
          </a:xfrm>
          <a:solidFill>
            <a:schemeClr val="bg1"/>
          </a:solidFill>
        </p:grpSpPr>
        <p:sp>
          <p:nvSpPr>
            <p:cNvPr id="47" name="Freeform 170"/>
            <p:cNvSpPr/>
            <p:nvPr/>
          </p:nvSpPr>
          <p:spPr bwMode="auto">
            <a:xfrm>
              <a:off x="6421904" y="4910886"/>
              <a:ext cx="299494" cy="277032"/>
            </a:xfrm>
            <a:custGeom>
              <a:avLst/>
              <a:gdLst>
                <a:gd name="T0" fmla="*/ 45 w 90"/>
                <a:gd name="T1" fmla="*/ 83 h 83"/>
                <a:gd name="T2" fmla="*/ 90 w 90"/>
                <a:gd name="T3" fmla="*/ 0 h 83"/>
                <a:gd name="T4" fmla="*/ 0 w 90"/>
                <a:gd name="T5" fmla="*/ 0 h 83"/>
                <a:gd name="T6" fmla="*/ 45 w 90"/>
                <a:gd name="T7" fmla="*/ 83 h 83"/>
              </a:gdLst>
              <a:ahLst/>
              <a:cxnLst>
                <a:cxn ang="0">
                  <a:pos x="T0" y="T1"/>
                </a:cxn>
                <a:cxn ang="0">
                  <a:pos x="T2" y="T3"/>
                </a:cxn>
                <a:cxn ang="0">
                  <a:pos x="T4" y="T5"/>
                </a:cxn>
                <a:cxn ang="0">
                  <a:pos x="T6" y="T7"/>
                </a:cxn>
              </a:cxnLst>
              <a:rect l="0" t="0" r="r" b="b"/>
              <a:pathLst>
                <a:path w="90" h="83">
                  <a:moveTo>
                    <a:pt x="45" y="83"/>
                  </a:moveTo>
                  <a:cubicBezTo>
                    <a:pt x="90" y="59"/>
                    <a:pt x="90" y="0"/>
                    <a:pt x="90" y="0"/>
                  </a:cubicBezTo>
                  <a:cubicBezTo>
                    <a:pt x="0" y="0"/>
                    <a:pt x="0" y="0"/>
                    <a:pt x="0" y="0"/>
                  </a:cubicBezTo>
                  <a:cubicBezTo>
                    <a:pt x="0" y="0"/>
                    <a:pt x="0" y="59"/>
                    <a:pt x="45" y="83"/>
                  </a:cubicBezTo>
                  <a:close/>
                </a:path>
              </a:pathLst>
            </a:custGeom>
            <a:grpFill/>
            <a:ln>
              <a:noFill/>
            </a:ln>
          </p:spPr>
          <p:txBody>
            <a:bodyPr/>
            <a:lstStyle/>
            <a:p>
              <a:pPr defTabSz="866140">
                <a:defRPr/>
              </a:pPr>
              <a:endParaRPr lang="en-US" sz="1865">
                <a:solidFill>
                  <a:prstClr val="white">
                    <a:lumMod val="95000"/>
                  </a:prstClr>
                </a:solidFill>
                <a:latin typeface="Calibri" panose="020F0502020204030204"/>
                <a:ea typeface="微软雅黑" panose="020B0503020204020204" pitchFamily="34" charset="-122"/>
              </a:endParaRPr>
            </a:p>
          </p:txBody>
        </p:sp>
        <p:sp>
          <p:nvSpPr>
            <p:cNvPr id="48" name="Freeform 171"/>
            <p:cNvSpPr/>
            <p:nvPr/>
          </p:nvSpPr>
          <p:spPr bwMode="auto">
            <a:xfrm>
              <a:off x="6421904" y="4798576"/>
              <a:ext cx="299494" cy="94840"/>
            </a:xfrm>
            <a:custGeom>
              <a:avLst/>
              <a:gdLst>
                <a:gd name="T0" fmla="*/ 84 w 90"/>
                <a:gd name="T1" fmla="*/ 0 h 29"/>
                <a:gd name="T2" fmla="*/ 68 w 90"/>
                <a:gd name="T3" fmla="*/ 16 h 29"/>
                <a:gd name="T4" fmla="*/ 52 w 90"/>
                <a:gd name="T5" fmla="*/ 0 h 29"/>
                <a:gd name="T6" fmla="*/ 39 w 90"/>
                <a:gd name="T7" fmla="*/ 0 h 29"/>
                <a:gd name="T8" fmla="*/ 23 w 90"/>
                <a:gd name="T9" fmla="*/ 16 h 29"/>
                <a:gd name="T10" fmla="*/ 7 w 90"/>
                <a:gd name="T11" fmla="*/ 0 h 29"/>
                <a:gd name="T12" fmla="*/ 0 w 90"/>
                <a:gd name="T13" fmla="*/ 0 h 29"/>
                <a:gd name="T14" fmla="*/ 0 w 90"/>
                <a:gd name="T15" fmla="*/ 29 h 29"/>
                <a:gd name="T16" fmla="*/ 90 w 90"/>
                <a:gd name="T17" fmla="*/ 29 h 29"/>
                <a:gd name="T18" fmla="*/ 90 w 90"/>
                <a:gd name="T19" fmla="*/ 0 h 29"/>
                <a:gd name="T20" fmla="*/ 84 w 90"/>
                <a:gd name="T2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29">
                  <a:moveTo>
                    <a:pt x="84" y="0"/>
                  </a:moveTo>
                  <a:cubicBezTo>
                    <a:pt x="84" y="9"/>
                    <a:pt x="77" y="16"/>
                    <a:pt x="68" y="16"/>
                  </a:cubicBezTo>
                  <a:cubicBezTo>
                    <a:pt x="59" y="16"/>
                    <a:pt x="52" y="9"/>
                    <a:pt x="52" y="0"/>
                  </a:cubicBezTo>
                  <a:cubicBezTo>
                    <a:pt x="39" y="0"/>
                    <a:pt x="39" y="0"/>
                    <a:pt x="39" y="0"/>
                  </a:cubicBezTo>
                  <a:cubicBezTo>
                    <a:pt x="39" y="9"/>
                    <a:pt x="32" y="16"/>
                    <a:pt x="23" y="16"/>
                  </a:cubicBezTo>
                  <a:cubicBezTo>
                    <a:pt x="14" y="16"/>
                    <a:pt x="7" y="9"/>
                    <a:pt x="7" y="0"/>
                  </a:cubicBezTo>
                  <a:cubicBezTo>
                    <a:pt x="0" y="0"/>
                    <a:pt x="0" y="0"/>
                    <a:pt x="0" y="0"/>
                  </a:cubicBezTo>
                  <a:cubicBezTo>
                    <a:pt x="0" y="29"/>
                    <a:pt x="0" y="29"/>
                    <a:pt x="0" y="29"/>
                  </a:cubicBezTo>
                  <a:cubicBezTo>
                    <a:pt x="90" y="29"/>
                    <a:pt x="90" y="29"/>
                    <a:pt x="90" y="29"/>
                  </a:cubicBezTo>
                  <a:cubicBezTo>
                    <a:pt x="90" y="0"/>
                    <a:pt x="90" y="0"/>
                    <a:pt x="90" y="0"/>
                  </a:cubicBezTo>
                  <a:lnTo>
                    <a:pt x="84" y="0"/>
                  </a:lnTo>
                  <a:close/>
                </a:path>
              </a:pathLst>
            </a:custGeom>
            <a:grpFill/>
            <a:ln>
              <a:noFill/>
            </a:ln>
          </p:spPr>
          <p:txBody>
            <a:bodyPr/>
            <a:lstStyle/>
            <a:p>
              <a:pPr defTabSz="866140">
                <a:defRPr/>
              </a:pPr>
              <a:endParaRPr lang="en-US" sz="1865">
                <a:solidFill>
                  <a:prstClr val="white">
                    <a:lumMod val="95000"/>
                  </a:prstClr>
                </a:solidFill>
                <a:latin typeface="Calibri" panose="020F0502020204030204"/>
                <a:ea typeface="微软雅黑" panose="020B0503020204020204" pitchFamily="34" charset="-122"/>
              </a:endParaRPr>
            </a:p>
          </p:txBody>
        </p:sp>
      </p:grpSp>
      <p:sp>
        <p:nvSpPr>
          <p:cNvPr id="49" name="矩形 48"/>
          <p:cNvSpPr/>
          <p:nvPr/>
        </p:nvSpPr>
        <p:spPr>
          <a:xfrm>
            <a:off x="3375651" y="2039243"/>
            <a:ext cx="2454454" cy="430857"/>
          </a:xfrm>
          <a:prstGeom prst="rect">
            <a:avLst/>
          </a:prstGeom>
        </p:spPr>
        <p:txBody>
          <a:bodyPr wrap="none" lIns="91408" tIns="45705" rIns="91408" bIns="45705">
            <a:spAutoFit/>
          </a:bodyPr>
          <a:lstStyle/>
          <a:p>
            <a:pPr algn="r" defTabSz="866140">
              <a:defRPr/>
            </a:pPr>
            <a:r>
              <a:rPr lang="zh-CN" altLang="en-US" sz="2200" b="1">
                <a:solidFill>
                  <a:prstClr val="white"/>
                </a:solidFill>
                <a:latin typeface="Arial" panose="020B0604020202020204" pitchFamily="34" charset="0"/>
                <a:ea typeface="宋体" panose="02010600030101010101" pitchFamily="2" charset="-122"/>
                <a:sym typeface="Arial" panose="020B0604020202020204" pitchFamily="34" charset="0"/>
              </a:rPr>
              <a:t>多做正能量的传递</a:t>
            </a:r>
            <a:endParaRPr lang="zh-CN" altLang="en-US" sz="2200" b="1"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50" name="矩形 47"/>
          <p:cNvSpPr>
            <a:spLocks noChangeArrowheads="1"/>
          </p:cNvSpPr>
          <p:nvPr/>
        </p:nvSpPr>
        <p:spPr bwMode="auto">
          <a:xfrm>
            <a:off x="2652472" y="2655937"/>
            <a:ext cx="4196343" cy="1143103"/>
          </a:xfrm>
          <a:prstGeom prst="rect">
            <a:avLst/>
          </a:prstGeom>
          <a:noFill/>
          <a:ln>
            <a:noFill/>
          </a:ln>
        </p:spPr>
        <p:txBody>
          <a:bodyPr lIns="91408" tIns="45705" rIns="91408" bIns="45705">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defTabSz="866775" eaLnBrk="0" fontAlgn="base" hangingPunct="0">
              <a:spcAft>
                <a:spcPct val="0"/>
              </a:spcAft>
              <a:buNone/>
            </a:pPr>
            <a:r>
              <a:rPr lang="zh-CN" altLang="en-US" sz="1705" dirty="0">
                <a:solidFill>
                  <a:prstClr val="white"/>
                </a:solidFill>
                <a:latin typeface="Arial" panose="020B0604020202020204" pitchFamily="34" charset="0"/>
                <a:ea typeface="宋体" panose="02010600030101010101" pitchFamily="2" charset="-122"/>
                <a:sym typeface="+mn-ea"/>
              </a:rPr>
              <a:t>面对拥堵和嘈杂的世界，种种灰色情绪拢聚，生活也似乎暗无天日，因而，用正能量的光芒滋养生命，才能驱走凝重的云团，与幸福相逢。</a:t>
            </a:r>
            <a:endParaRPr lang="zh-CN" altLang="en-US" sz="1705" dirty="0">
              <a:solidFill>
                <a:prstClr val="white"/>
              </a:solidFill>
              <a:latin typeface="Arial" panose="020B0604020202020204" pitchFamily="34" charset="0"/>
              <a:ea typeface="宋体" panose="02010600030101010101" pitchFamily="2" charset="-122"/>
              <a:sym typeface="+mn-ea"/>
            </a:endParaRPr>
          </a:p>
        </p:txBody>
      </p:sp>
      <p:grpSp>
        <p:nvGrpSpPr>
          <p:cNvPr id="51" name="矩形 33"/>
          <p:cNvGrpSpPr/>
          <p:nvPr/>
        </p:nvGrpSpPr>
        <p:grpSpPr bwMode="auto">
          <a:xfrm>
            <a:off x="2191549" y="4051545"/>
            <a:ext cx="8083447" cy="371480"/>
            <a:chOff x="634" y="937"/>
            <a:chExt cx="6470" cy="234"/>
          </a:xfrm>
        </p:grpSpPr>
        <p:pic>
          <p:nvPicPr>
            <p:cNvPr id="52" name="矩形 3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 y="937"/>
              <a:ext cx="6470" cy="234"/>
            </a:xfrm>
            <a:prstGeom prst="rect">
              <a:avLst/>
            </a:prstGeom>
            <a:noFill/>
            <a:extLst>
              <a:ext uri="{909E8E84-426E-40DD-AFC4-6F175D3DCCD1}">
                <a14:hiddenFill xmlns:a14="http://schemas.microsoft.com/office/drawing/2010/main">
                  <a:solidFill>
                    <a:srgbClr val="FFFFFF"/>
                  </a:solidFill>
                </a14:hiddenFill>
              </a:ext>
            </a:extLst>
          </p:spPr>
        </p:pic>
        <p:sp>
          <p:nvSpPr>
            <p:cNvPr id="53" name="Text Box 55"/>
            <p:cNvSpPr txBox="1">
              <a:spLocks noChangeArrowheads="1"/>
            </p:cNvSpPr>
            <p:nvPr/>
          </p:nvSpPr>
          <p:spPr bwMode="auto">
            <a:xfrm rot="16200000">
              <a:off x="3769" y="-2163"/>
              <a:ext cx="102" cy="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866775" eaLnBrk="1" fontAlgn="base" hangingPunct="1">
                <a:spcBef>
                  <a:spcPct val="0"/>
                </a:spcBef>
                <a:spcAft>
                  <a:spcPct val="0"/>
                </a:spcAft>
              </a:pPr>
              <a:endParaRPr lang="zh-CN" altLang="en-US" sz="800" b="1">
                <a:solidFill>
                  <a:prstClr val="black"/>
                </a:solidFill>
              </a:endParaRPr>
            </a:p>
          </p:txBody>
        </p:sp>
      </p:grpSp>
      <p:grpSp>
        <p:nvGrpSpPr>
          <p:cNvPr id="54" name="矩形 33"/>
          <p:cNvGrpSpPr/>
          <p:nvPr/>
        </p:nvGrpSpPr>
        <p:grpSpPr bwMode="auto">
          <a:xfrm>
            <a:off x="2231889" y="1580633"/>
            <a:ext cx="8056353" cy="371480"/>
            <a:chOff x="634" y="937"/>
            <a:chExt cx="6470" cy="234"/>
          </a:xfrm>
        </p:grpSpPr>
        <p:pic>
          <p:nvPicPr>
            <p:cNvPr id="55" name="矩形 3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 y="937"/>
              <a:ext cx="6470" cy="234"/>
            </a:xfrm>
            <a:prstGeom prst="rect">
              <a:avLst/>
            </a:prstGeom>
            <a:noFill/>
            <a:extLst>
              <a:ext uri="{909E8E84-426E-40DD-AFC4-6F175D3DCCD1}">
                <a14:hiddenFill xmlns:a14="http://schemas.microsoft.com/office/drawing/2010/main">
                  <a:solidFill>
                    <a:srgbClr val="FFFFFF"/>
                  </a:solidFill>
                </a14:hiddenFill>
              </a:ext>
            </a:extLst>
          </p:spPr>
        </p:pic>
        <p:sp>
          <p:nvSpPr>
            <p:cNvPr id="56" name="Text Box 55"/>
            <p:cNvSpPr txBox="1">
              <a:spLocks noChangeArrowheads="1"/>
            </p:cNvSpPr>
            <p:nvPr/>
          </p:nvSpPr>
          <p:spPr bwMode="auto">
            <a:xfrm rot="16200000">
              <a:off x="3769" y="-2163"/>
              <a:ext cx="102" cy="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866775" eaLnBrk="1" fontAlgn="base" hangingPunct="1">
                <a:spcBef>
                  <a:spcPct val="0"/>
                </a:spcBef>
                <a:spcAft>
                  <a:spcPct val="0"/>
                </a:spcAft>
              </a:pPr>
              <a:endParaRPr lang="zh-CN" altLang="en-US" sz="800" b="1">
                <a:solidFill>
                  <a:prstClr val="black"/>
                </a:solidFill>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fltVal val="0"/>
                                          </p:val>
                                        </p:tav>
                                        <p:tav tm="100000">
                                          <p:val>
                                            <p:strVal val="#ppt_w"/>
                                          </p:val>
                                        </p:tav>
                                      </p:tavLst>
                                    </p:anim>
                                    <p:anim calcmode="lin" valueType="num">
                                      <p:cBhvr>
                                        <p:cTn id="8" dur="500" fill="hold"/>
                                        <p:tgtEl>
                                          <p:spTgt spid="54"/>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22" presetClass="entr" presetSubtype="2"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par>
                          <p:cTn id="17" fill="hold">
                            <p:stCondLst>
                              <p:cond delay="1500"/>
                            </p:stCondLst>
                            <p:childTnLst>
                              <p:par>
                                <p:cTn id="18" presetID="22" presetClass="entr" presetSubtype="2" fill="hold" grpId="0" nodeType="after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wipe(right)">
                                      <p:cBhvr>
                                        <p:cTn id="20" dur="500"/>
                                        <p:tgtEl>
                                          <p:spTgt spid="49"/>
                                        </p:tgtEl>
                                      </p:cBhvr>
                                    </p:animEffect>
                                  </p:childTnLst>
                                </p:cTn>
                              </p:par>
                            </p:childTnLst>
                          </p:cTn>
                        </p:par>
                        <p:par>
                          <p:cTn id="21" fill="hold">
                            <p:stCondLst>
                              <p:cond delay="2000"/>
                            </p:stCondLst>
                            <p:childTnLst>
                              <p:par>
                                <p:cTn id="22" presetID="22" presetClass="entr" presetSubtype="2" fill="hold" grpId="0" nodeType="after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wipe(right)">
                                      <p:cBhvr>
                                        <p:cTn id="24" dur="500"/>
                                        <p:tgtEl>
                                          <p:spTgt spid="50"/>
                                        </p:tgtEl>
                                      </p:cBhvr>
                                    </p:animEffect>
                                  </p:childTnLst>
                                </p:cTn>
                              </p:par>
                            </p:childTnLst>
                          </p:cTn>
                        </p:par>
                        <p:par>
                          <p:cTn id="25" fill="hold">
                            <p:stCondLst>
                              <p:cond delay="2500"/>
                            </p:stCondLst>
                            <p:childTnLst>
                              <p:par>
                                <p:cTn id="26" presetID="17" presetClass="entr" presetSubtype="10" fill="hold" nodeType="afterEffect">
                                  <p:stCondLst>
                                    <p:cond delay="0"/>
                                  </p:stCondLst>
                                  <p:childTnLst>
                                    <p:set>
                                      <p:cBhvr>
                                        <p:cTn id="27" dur="1" fill="hold">
                                          <p:stCondLst>
                                            <p:cond delay="0"/>
                                          </p:stCondLst>
                                        </p:cTn>
                                        <p:tgtEl>
                                          <p:spTgt spid="51"/>
                                        </p:tgtEl>
                                        <p:attrNameLst>
                                          <p:attrName>style.visibility</p:attrName>
                                        </p:attrNameLst>
                                      </p:cBhvr>
                                      <p:to>
                                        <p:strVal val="visible"/>
                                      </p:to>
                                    </p:set>
                                    <p:anim calcmode="lin" valueType="num">
                                      <p:cBhvr>
                                        <p:cTn id="28" dur="500" fill="hold"/>
                                        <p:tgtEl>
                                          <p:spTgt spid="51"/>
                                        </p:tgtEl>
                                        <p:attrNameLst>
                                          <p:attrName>ppt_w</p:attrName>
                                        </p:attrNameLst>
                                      </p:cBhvr>
                                      <p:tavLst>
                                        <p:tav tm="0">
                                          <p:val>
                                            <p:fltVal val="0"/>
                                          </p:val>
                                        </p:tav>
                                        <p:tav tm="100000">
                                          <p:val>
                                            <p:strVal val="#ppt_w"/>
                                          </p:val>
                                        </p:tav>
                                      </p:tavLst>
                                    </p:anim>
                                    <p:anim calcmode="lin" valueType="num">
                                      <p:cBhvr>
                                        <p:cTn id="29" dur="500" fill="hold"/>
                                        <p:tgtEl>
                                          <p:spTgt spid="51"/>
                                        </p:tgtEl>
                                        <p:attrNameLst>
                                          <p:attrName>ppt_h</p:attrName>
                                        </p:attrNameLst>
                                      </p:cBhvr>
                                      <p:tavLst>
                                        <p:tav tm="0">
                                          <p:val>
                                            <p:strVal val="#ppt_h"/>
                                          </p:val>
                                        </p:tav>
                                        <p:tav tm="100000">
                                          <p:val>
                                            <p:strVal val="#ppt_h"/>
                                          </p:val>
                                        </p:tav>
                                      </p:tavLst>
                                    </p:anim>
                                  </p:childTnLst>
                                </p:cTn>
                              </p:par>
                            </p:childTnLst>
                          </p:cTn>
                        </p:par>
                        <p:par>
                          <p:cTn id="30" fill="hold">
                            <p:stCondLst>
                              <p:cond delay="3000"/>
                            </p:stCondLst>
                            <p:childTnLst>
                              <p:par>
                                <p:cTn id="31" presetID="53" presetClass="entr" presetSubtype="16"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childTnLst>
                          </p:cTn>
                        </p:par>
                        <p:par>
                          <p:cTn id="36" fill="hold">
                            <p:stCondLst>
                              <p:cond delay="3500"/>
                            </p:stCondLst>
                            <p:childTnLst>
                              <p:par>
                                <p:cTn id="37" presetID="53" presetClass="entr" presetSubtype="16" fill="hold" nodeType="after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500" fill="hold"/>
                                        <p:tgtEl>
                                          <p:spTgt spid="4"/>
                                        </p:tgtEl>
                                        <p:attrNameLst>
                                          <p:attrName>ppt_w</p:attrName>
                                        </p:attrNameLst>
                                      </p:cBhvr>
                                      <p:tavLst>
                                        <p:tav tm="0">
                                          <p:val>
                                            <p:fltVal val="0"/>
                                          </p:val>
                                        </p:tav>
                                        <p:tav tm="100000">
                                          <p:val>
                                            <p:strVal val="#ppt_w"/>
                                          </p:val>
                                        </p:tav>
                                      </p:tavLst>
                                    </p:anim>
                                    <p:anim calcmode="lin" valueType="num">
                                      <p:cBhvr>
                                        <p:cTn id="40" dur="500" fill="hold"/>
                                        <p:tgtEl>
                                          <p:spTgt spid="4"/>
                                        </p:tgtEl>
                                        <p:attrNameLst>
                                          <p:attrName>ppt_h</p:attrName>
                                        </p:attrNameLst>
                                      </p:cBhvr>
                                      <p:tavLst>
                                        <p:tav tm="0">
                                          <p:val>
                                            <p:fltVal val="0"/>
                                          </p:val>
                                        </p:tav>
                                        <p:tav tm="100000">
                                          <p:val>
                                            <p:strVal val="#ppt_h"/>
                                          </p:val>
                                        </p:tav>
                                      </p:tavLst>
                                    </p:anim>
                                    <p:animEffect transition="in" filter="fade">
                                      <p:cBhvr>
                                        <p:cTn id="41" dur="500"/>
                                        <p:tgtEl>
                                          <p:spTgt spid="4"/>
                                        </p:tgtEl>
                                      </p:cBhvr>
                                    </p:animEffect>
                                  </p:childTnLst>
                                </p:cTn>
                              </p:par>
                            </p:childTnLst>
                          </p:cTn>
                        </p:par>
                        <p:par>
                          <p:cTn id="42" fill="hold">
                            <p:stCondLst>
                              <p:cond delay="4000"/>
                            </p:stCondLst>
                            <p:childTnLst>
                              <p:par>
                                <p:cTn id="43" presetID="53" presetClass="entr" presetSubtype="16"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500" fill="hold"/>
                                        <p:tgtEl>
                                          <p:spTgt spid="5"/>
                                        </p:tgtEl>
                                        <p:attrNameLst>
                                          <p:attrName>ppt_w</p:attrName>
                                        </p:attrNameLst>
                                      </p:cBhvr>
                                      <p:tavLst>
                                        <p:tav tm="0">
                                          <p:val>
                                            <p:fltVal val="0"/>
                                          </p:val>
                                        </p:tav>
                                        <p:tav tm="100000">
                                          <p:val>
                                            <p:strVal val="#ppt_w"/>
                                          </p:val>
                                        </p:tav>
                                      </p:tavLst>
                                    </p:anim>
                                    <p:anim calcmode="lin" valueType="num">
                                      <p:cBhvr>
                                        <p:cTn id="46" dur="500" fill="hold"/>
                                        <p:tgtEl>
                                          <p:spTgt spid="5"/>
                                        </p:tgtEl>
                                        <p:attrNameLst>
                                          <p:attrName>ppt_h</p:attrName>
                                        </p:attrNameLst>
                                      </p:cBhvr>
                                      <p:tavLst>
                                        <p:tav tm="0">
                                          <p:val>
                                            <p:fltVal val="0"/>
                                          </p:val>
                                        </p:tav>
                                        <p:tav tm="100000">
                                          <p:val>
                                            <p:strVal val="#ppt_h"/>
                                          </p:val>
                                        </p:tav>
                                      </p:tavLst>
                                    </p:anim>
                                    <p:animEffect transition="in" filter="fade">
                                      <p:cBhvr>
                                        <p:cTn id="47" dur="500"/>
                                        <p:tgtEl>
                                          <p:spTgt spid="5"/>
                                        </p:tgtEl>
                                      </p:cBhvr>
                                    </p:animEffect>
                                  </p:childTnLst>
                                </p:cTn>
                              </p:par>
                            </p:childTnLst>
                          </p:cTn>
                        </p:par>
                        <p:par>
                          <p:cTn id="48" fill="hold">
                            <p:stCondLst>
                              <p:cond delay="4500"/>
                            </p:stCondLst>
                            <p:childTnLst>
                              <p:par>
                                <p:cTn id="49" presetID="53" presetClass="entr" presetSubtype="16" fill="hold" nodeType="after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p:cTn id="51" dur="500" fill="hold"/>
                                        <p:tgtEl>
                                          <p:spTgt spid="6"/>
                                        </p:tgtEl>
                                        <p:attrNameLst>
                                          <p:attrName>ppt_w</p:attrName>
                                        </p:attrNameLst>
                                      </p:cBhvr>
                                      <p:tavLst>
                                        <p:tav tm="0">
                                          <p:val>
                                            <p:fltVal val="0"/>
                                          </p:val>
                                        </p:tav>
                                        <p:tav tm="100000">
                                          <p:val>
                                            <p:strVal val="#ppt_w"/>
                                          </p:val>
                                        </p:tav>
                                      </p:tavLst>
                                    </p:anim>
                                    <p:anim calcmode="lin" valueType="num">
                                      <p:cBhvr>
                                        <p:cTn id="52" dur="500" fill="hold"/>
                                        <p:tgtEl>
                                          <p:spTgt spid="6"/>
                                        </p:tgtEl>
                                        <p:attrNameLst>
                                          <p:attrName>ppt_h</p:attrName>
                                        </p:attrNameLst>
                                      </p:cBhvr>
                                      <p:tavLst>
                                        <p:tav tm="0">
                                          <p:val>
                                            <p:fltVal val="0"/>
                                          </p:val>
                                        </p:tav>
                                        <p:tav tm="100000">
                                          <p:val>
                                            <p:strVal val="#ppt_h"/>
                                          </p:val>
                                        </p:tav>
                                      </p:tavLst>
                                    </p:anim>
                                    <p:animEffect transition="in" filter="fade">
                                      <p:cBhvr>
                                        <p:cTn id="53" dur="500"/>
                                        <p:tgtEl>
                                          <p:spTgt spid="6"/>
                                        </p:tgtEl>
                                      </p:cBhvr>
                                    </p:animEffect>
                                  </p:childTnLst>
                                </p:cTn>
                              </p:par>
                            </p:childTnLst>
                          </p:cTn>
                        </p:par>
                        <p:par>
                          <p:cTn id="54" fill="hold">
                            <p:stCondLst>
                              <p:cond delay="5000"/>
                            </p:stCondLst>
                            <p:childTnLst>
                              <p:par>
                                <p:cTn id="55" presetID="21" presetClass="entr" presetSubtype="1" fill="hold" grpId="0" nodeType="after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wheel(1)">
                                      <p:cBhvr>
                                        <p:cTn id="57" dur="400"/>
                                        <p:tgtEl>
                                          <p:spTgt spid="8"/>
                                        </p:tgtEl>
                                      </p:cBhvr>
                                    </p:animEffect>
                                  </p:childTnLst>
                                </p:cTn>
                              </p:par>
                            </p:childTnLst>
                          </p:cTn>
                        </p:par>
                        <p:par>
                          <p:cTn id="58" fill="hold">
                            <p:stCondLst>
                              <p:cond delay="5500"/>
                            </p:stCondLst>
                            <p:childTnLst>
                              <p:par>
                                <p:cTn id="59" presetID="21" presetClass="entr" presetSubtype="1" fill="hold" grpId="0" nodeType="after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wheel(1)">
                                      <p:cBhvr>
                                        <p:cTn id="61" dur="400"/>
                                        <p:tgtEl>
                                          <p:spTgt spid="9"/>
                                        </p:tgtEl>
                                      </p:cBhvr>
                                    </p:animEffect>
                                  </p:childTnLst>
                                </p:cTn>
                              </p:par>
                            </p:childTnLst>
                          </p:cTn>
                        </p:par>
                        <p:par>
                          <p:cTn id="62" fill="hold">
                            <p:stCondLst>
                              <p:cond delay="6000"/>
                            </p:stCondLst>
                            <p:childTnLst>
                              <p:par>
                                <p:cTn id="63" presetID="21" presetClass="entr" presetSubtype="1" fill="hold" grpId="0" nodeType="after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wheel(1)">
                                      <p:cBhvr>
                                        <p:cTn id="65" dur="400"/>
                                        <p:tgtEl>
                                          <p:spTgt spid="10"/>
                                        </p:tgtEl>
                                      </p:cBhvr>
                                    </p:animEffect>
                                  </p:childTnLst>
                                </p:cTn>
                              </p:par>
                            </p:childTnLst>
                          </p:cTn>
                        </p:par>
                        <p:par>
                          <p:cTn id="66" fill="hold">
                            <p:stCondLst>
                              <p:cond delay="6500"/>
                            </p:stCondLst>
                            <p:childTnLst>
                              <p:par>
                                <p:cTn id="67" presetID="21" presetClass="entr" presetSubtype="1" fill="hold" grpId="0" nodeType="after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wheel(1)">
                                      <p:cBhvr>
                                        <p:cTn id="69" dur="400"/>
                                        <p:tgtEl>
                                          <p:spTgt spid="11"/>
                                        </p:tgtEl>
                                      </p:cBhvr>
                                    </p:animEffect>
                                  </p:childTnLst>
                                </p:cTn>
                              </p:par>
                            </p:childTnLst>
                          </p:cTn>
                        </p:par>
                        <p:par>
                          <p:cTn id="70" fill="hold">
                            <p:stCondLst>
                              <p:cond delay="7000"/>
                            </p:stCondLst>
                            <p:childTnLst>
                              <p:par>
                                <p:cTn id="71" presetID="16" presetClass="entr" presetSubtype="21" fill="hold" nodeType="after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barn(inVertical)">
                                      <p:cBhvr>
                                        <p:cTn id="73" dur="250"/>
                                        <p:tgtEl>
                                          <p:spTgt spid="12"/>
                                        </p:tgtEl>
                                      </p:cBhvr>
                                    </p:animEffect>
                                  </p:childTnLst>
                                </p:cTn>
                              </p:par>
                            </p:childTnLst>
                          </p:cTn>
                        </p:par>
                        <p:par>
                          <p:cTn id="74" fill="hold">
                            <p:stCondLst>
                              <p:cond delay="7500"/>
                            </p:stCondLst>
                            <p:childTnLst>
                              <p:par>
                                <p:cTn id="75" presetID="16" presetClass="entr" presetSubtype="21" fill="hold" nodeType="after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barn(inVertical)">
                                      <p:cBhvr>
                                        <p:cTn id="77" dur="250"/>
                                        <p:tgtEl>
                                          <p:spTgt spid="15"/>
                                        </p:tgtEl>
                                      </p:cBhvr>
                                    </p:animEffect>
                                  </p:childTnLst>
                                </p:cTn>
                              </p:par>
                            </p:childTnLst>
                          </p:cTn>
                        </p:par>
                        <p:par>
                          <p:cTn id="78" fill="hold">
                            <p:stCondLst>
                              <p:cond delay="8000"/>
                            </p:stCondLst>
                            <p:childTnLst>
                              <p:par>
                                <p:cTn id="79" presetID="16" presetClass="entr" presetSubtype="21" fill="hold" nodeType="afterEffect">
                                  <p:stCondLst>
                                    <p:cond delay="0"/>
                                  </p:stCondLst>
                                  <p:childTnLst>
                                    <p:set>
                                      <p:cBhvr>
                                        <p:cTn id="80" dur="1" fill="hold">
                                          <p:stCondLst>
                                            <p:cond delay="0"/>
                                          </p:stCondLst>
                                        </p:cTn>
                                        <p:tgtEl>
                                          <p:spTgt spid="46"/>
                                        </p:tgtEl>
                                        <p:attrNameLst>
                                          <p:attrName>style.visibility</p:attrName>
                                        </p:attrNameLst>
                                      </p:cBhvr>
                                      <p:to>
                                        <p:strVal val="visible"/>
                                      </p:to>
                                    </p:set>
                                    <p:animEffect transition="in" filter="barn(inVertical)">
                                      <p:cBhvr>
                                        <p:cTn id="81" dur="250"/>
                                        <p:tgtEl>
                                          <p:spTgt spid="46"/>
                                        </p:tgtEl>
                                      </p:cBhvr>
                                    </p:animEffect>
                                  </p:childTnLst>
                                </p:cTn>
                              </p:par>
                            </p:childTnLst>
                          </p:cTn>
                        </p:par>
                        <p:par>
                          <p:cTn id="82" fill="hold">
                            <p:stCondLst>
                              <p:cond delay="8500"/>
                            </p:stCondLst>
                            <p:childTnLst>
                              <p:par>
                                <p:cTn id="83" presetID="16" presetClass="entr" presetSubtype="21" fill="hold" nodeType="after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barn(inVertical)">
                                      <p:cBhvr>
                                        <p:cTn id="85"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bldLvl="0" animBg="1"/>
      <p:bldP spid="10" grpId="0" bldLvl="0" animBg="1"/>
      <p:bldP spid="11" grpId="0" bldLvl="0" animBg="1"/>
      <p:bldP spid="49" grpId="0"/>
      <p:bldP spid="5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8496"/>
          <a:stretch>
            <a:fillRect/>
          </a:stretch>
        </p:blipFill>
        <p:spPr>
          <a:xfrm>
            <a:off x="1610740" y="1989215"/>
            <a:ext cx="4031398" cy="4031398"/>
          </a:xfrm>
          <a:prstGeom prst="rect">
            <a:avLst/>
          </a:prstGeom>
          <a:ln>
            <a:noFill/>
          </a:ln>
          <a:effectLst>
            <a:outerShdw blurRad="292100" dist="139700" dir="2700000" algn="tl" rotWithShape="0">
              <a:srgbClr val="333333">
                <a:alpha val="65000"/>
              </a:srgbClr>
            </a:outerShdw>
          </a:effectLst>
        </p:spPr>
      </p:pic>
      <p:sp>
        <p:nvSpPr>
          <p:cNvPr id="3" name="文本框 2"/>
          <p:cNvSpPr txBox="1"/>
          <p:nvPr/>
        </p:nvSpPr>
        <p:spPr>
          <a:xfrm>
            <a:off x="6814734" y="2499171"/>
            <a:ext cx="4502592" cy="3354765"/>
          </a:xfrm>
          <a:prstGeom prst="rect">
            <a:avLst/>
          </a:prstGeom>
          <a:noFill/>
        </p:spPr>
        <p:txBody>
          <a:bodyPr wrap="square" rtlCol="0" anchor="t">
            <a:spAutoFit/>
          </a:bodyPr>
          <a:lstStyle/>
          <a:p>
            <a:pPr indent="252730" defTabSz="866775" eaLnBrk="0" fontAlgn="base" hangingPunct="0">
              <a:lnSpc>
                <a:spcPct val="120000"/>
              </a:lnSpc>
              <a:spcBef>
                <a:spcPct val="0"/>
              </a:spcBef>
              <a:spcAft>
                <a:spcPct val="0"/>
              </a:spcAft>
            </a:pPr>
            <a:r>
              <a:rPr lang="zh-CN" altLang="en-US" sz="2000" dirty="0">
                <a:solidFill>
                  <a:prstClr val="black"/>
                </a:solidFill>
                <a:latin typeface="微软雅黑" panose="020B0503020204020204" pitchFamily="34" charset="-122"/>
                <a:ea typeface="微软雅黑" panose="020B0503020204020204" pitchFamily="34" charset="-122"/>
                <a:sym typeface="+mn-ea"/>
              </a:rPr>
              <a:t>能否给我们更多的正面能量，</a:t>
            </a:r>
            <a:endParaRPr lang="zh-CN" altLang="en-US" sz="2000" dirty="0">
              <a:solidFill>
                <a:prstClr val="black"/>
              </a:solidFill>
              <a:latin typeface="微软雅黑" panose="020B0503020204020204" pitchFamily="34" charset="-122"/>
              <a:ea typeface="微软雅黑" panose="020B0503020204020204" pitchFamily="34" charset="-122"/>
            </a:endParaRPr>
          </a:p>
          <a:p>
            <a:pPr indent="252730" defTabSz="866775" eaLnBrk="0" fontAlgn="base" hangingPunct="0">
              <a:lnSpc>
                <a:spcPct val="120000"/>
              </a:lnSpc>
              <a:spcBef>
                <a:spcPct val="0"/>
              </a:spcBef>
              <a:spcAft>
                <a:spcPct val="0"/>
              </a:spcAft>
            </a:pPr>
            <a:r>
              <a:rPr lang="zh-CN" altLang="en-US" sz="2000" dirty="0">
                <a:solidFill>
                  <a:prstClr val="black"/>
                </a:solidFill>
                <a:latin typeface="微软雅黑" panose="020B0503020204020204" pitchFamily="34" charset="-122"/>
                <a:ea typeface="微软雅黑" panose="020B0503020204020204" pitchFamily="34" charset="-122"/>
                <a:sym typeface="+mn-ea"/>
              </a:rPr>
              <a:t>让我们可以奔跑着追赶太阳，</a:t>
            </a:r>
            <a:endParaRPr lang="zh-CN" altLang="en-US" sz="2000" dirty="0">
              <a:solidFill>
                <a:prstClr val="black"/>
              </a:solidFill>
              <a:latin typeface="微软雅黑" panose="020B0503020204020204" pitchFamily="34" charset="-122"/>
              <a:ea typeface="微软雅黑" panose="020B0503020204020204" pitchFamily="34" charset="-122"/>
            </a:endParaRPr>
          </a:p>
          <a:p>
            <a:pPr indent="252730" defTabSz="866775" eaLnBrk="0" fontAlgn="base" hangingPunct="0">
              <a:lnSpc>
                <a:spcPct val="120000"/>
              </a:lnSpc>
              <a:spcBef>
                <a:spcPct val="0"/>
              </a:spcBef>
              <a:spcAft>
                <a:spcPct val="0"/>
              </a:spcAft>
            </a:pPr>
            <a:r>
              <a:rPr lang="zh-CN" altLang="en-US" sz="2000" dirty="0">
                <a:solidFill>
                  <a:prstClr val="black"/>
                </a:solidFill>
                <a:latin typeface="微软雅黑" panose="020B0503020204020204" pitchFamily="34" charset="-122"/>
                <a:ea typeface="微软雅黑" panose="020B0503020204020204" pitchFamily="34" charset="-122"/>
                <a:sym typeface="+mn-ea"/>
              </a:rPr>
              <a:t>在新的磁场、全新的方向，</a:t>
            </a:r>
            <a:endParaRPr lang="zh-CN" altLang="en-US" sz="2000" dirty="0">
              <a:solidFill>
                <a:prstClr val="black"/>
              </a:solidFill>
              <a:latin typeface="微软雅黑" panose="020B0503020204020204" pitchFamily="34" charset="-122"/>
              <a:ea typeface="微软雅黑" panose="020B0503020204020204" pitchFamily="34" charset="-122"/>
            </a:endParaRPr>
          </a:p>
          <a:p>
            <a:pPr indent="252730" defTabSz="866775" eaLnBrk="0" fontAlgn="base" hangingPunct="0">
              <a:lnSpc>
                <a:spcPct val="120000"/>
              </a:lnSpc>
              <a:spcBef>
                <a:spcPct val="0"/>
              </a:spcBef>
              <a:spcAft>
                <a:spcPct val="0"/>
              </a:spcAft>
            </a:pPr>
            <a:r>
              <a:rPr lang="zh-CN" altLang="en-US" sz="2000" dirty="0">
                <a:solidFill>
                  <a:prstClr val="black"/>
                </a:solidFill>
                <a:latin typeface="微软雅黑" panose="020B0503020204020204" pitchFamily="34" charset="-122"/>
                <a:ea typeface="微软雅黑" panose="020B0503020204020204" pitchFamily="34" charset="-122"/>
                <a:sym typeface="+mn-ea"/>
              </a:rPr>
              <a:t>要歌声嘹亮就要大胆开嗓；</a:t>
            </a:r>
            <a:endParaRPr lang="zh-CN" altLang="en-US" sz="2000" dirty="0">
              <a:solidFill>
                <a:prstClr val="black"/>
              </a:solidFill>
              <a:latin typeface="微软雅黑" panose="020B0503020204020204" pitchFamily="34" charset="-122"/>
              <a:ea typeface="微软雅黑" panose="020B0503020204020204" pitchFamily="34" charset="-122"/>
            </a:endParaRPr>
          </a:p>
          <a:p>
            <a:pPr indent="252730" defTabSz="866775" eaLnBrk="0" fontAlgn="base" hangingPunct="0">
              <a:lnSpc>
                <a:spcPct val="120000"/>
              </a:lnSpc>
              <a:spcBef>
                <a:spcPct val="0"/>
              </a:spcBef>
              <a:spcAft>
                <a:spcPct val="0"/>
              </a:spcAft>
            </a:pPr>
            <a:r>
              <a:rPr lang="zh-CN" altLang="en-US" sz="2000" dirty="0">
                <a:solidFill>
                  <a:prstClr val="black"/>
                </a:solidFill>
                <a:latin typeface="微软雅黑" panose="020B0503020204020204" pitchFamily="34" charset="-122"/>
                <a:ea typeface="微软雅黑" panose="020B0503020204020204" pitchFamily="34" charset="-122"/>
                <a:sym typeface="+mn-ea"/>
              </a:rPr>
              <a:t>谁都需要向阳的自由生长，</a:t>
            </a:r>
            <a:endParaRPr lang="zh-CN" altLang="en-US" sz="2000" dirty="0">
              <a:solidFill>
                <a:prstClr val="black"/>
              </a:solidFill>
              <a:latin typeface="微软雅黑" panose="020B0503020204020204" pitchFamily="34" charset="-122"/>
              <a:ea typeface="微软雅黑" panose="020B0503020204020204" pitchFamily="34" charset="-122"/>
            </a:endParaRPr>
          </a:p>
          <a:p>
            <a:pPr indent="252730" defTabSz="866775" eaLnBrk="0" fontAlgn="base" hangingPunct="0">
              <a:lnSpc>
                <a:spcPct val="120000"/>
              </a:lnSpc>
              <a:spcBef>
                <a:spcPct val="0"/>
              </a:spcBef>
              <a:spcAft>
                <a:spcPct val="0"/>
              </a:spcAft>
            </a:pPr>
            <a:r>
              <a:rPr lang="zh-CN" altLang="en-US" sz="2000" dirty="0">
                <a:solidFill>
                  <a:prstClr val="black"/>
                </a:solidFill>
                <a:latin typeface="微软雅黑" panose="020B0503020204020204" pitchFamily="34" charset="-122"/>
                <a:ea typeface="微软雅黑" panose="020B0503020204020204" pitchFamily="34" charset="-122"/>
                <a:sym typeface="+mn-ea"/>
              </a:rPr>
              <a:t>要把所有阴霾完全释放，</a:t>
            </a:r>
            <a:endParaRPr lang="zh-CN" altLang="en-US" sz="2000" dirty="0">
              <a:solidFill>
                <a:prstClr val="black"/>
              </a:solidFill>
              <a:latin typeface="微软雅黑" panose="020B0503020204020204" pitchFamily="34" charset="-122"/>
              <a:ea typeface="微软雅黑" panose="020B0503020204020204" pitchFamily="34" charset="-122"/>
            </a:endParaRPr>
          </a:p>
          <a:p>
            <a:pPr indent="252730" defTabSz="866775" eaLnBrk="0" fontAlgn="base" hangingPunct="0">
              <a:lnSpc>
                <a:spcPct val="120000"/>
              </a:lnSpc>
              <a:spcBef>
                <a:spcPct val="0"/>
              </a:spcBef>
              <a:spcAft>
                <a:spcPct val="0"/>
              </a:spcAft>
            </a:pPr>
            <a:r>
              <a:rPr lang="zh-CN" altLang="en-US" sz="2000" dirty="0">
                <a:solidFill>
                  <a:prstClr val="black"/>
                </a:solidFill>
                <a:latin typeface="微软雅黑" panose="020B0503020204020204" pitchFamily="34" charset="-122"/>
                <a:ea typeface="微软雅黑" panose="020B0503020204020204" pitchFamily="34" charset="-122"/>
                <a:sym typeface="+mn-ea"/>
              </a:rPr>
              <a:t>让昨日理想活在心上、呼吸在路上，</a:t>
            </a:r>
            <a:endParaRPr lang="zh-CN" altLang="en-US" sz="2000" dirty="0">
              <a:solidFill>
                <a:prstClr val="black"/>
              </a:solidFill>
              <a:latin typeface="微软雅黑" panose="020B0503020204020204" pitchFamily="34" charset="-122"/>
              <a:ea typeface="微软雅黑" panose="020B0503020204020204" pitchFamily="34" charset="-122"/>
            </a:endParaRPr>
          </a:p>
          <a:p>
            <a:pPr indent="252730" defTabSz="866775" eaLnBrk="0" fontAlgn="base" hangingPunct="0">
              <a:lnSpc>
                <a:spcPct val="120000"/>
              </a:lnSpc>
              <a:spcBef>
                <a:spcPct val="0"/>
              </a:spcBef>
              <a:spcAft>
                <a:spcPct val="0"/>
              </a:spcAft>
            </a:pPr>
            <a:r>
              <a:rPr lang="zh-CN" altLang="en-US" sz="2000" dirty="0">
                <a:solidFill>
                  <a:prstClr val="black"/>
                </a:solidFill>
                <a:latin typeface="微软雅黑" panose="020B0503020204020204" pitchFamily="34" charset="-122"/>
                <a:ea typeface="微软雅黑" panose="020B0503020204020204" pitchFamily="34" charset="-122"/>
                <a:sym typeface="+mn-ea"/>
              </a:rPr>
              <a:t>我要全身飞扬！</a:t>
            </a:r>
            <a:endParaRPr lang="en-US" altLang="zh-CN" sz="2000" dirty="0">
              <a:solidFill>
                <a:prstClr val="black"/>
              </a:solidFill>
              <a:latin typeface="微软雅黑" panose="020B0503020204020204" pitchFamily="34" charset="-122"/>
              <a:ea typeface="微软雅黑" panose="020B0503020204020204" pitchFamily="34" charset="-122"/>
            </a:endParaRPr>
          </a:p>
          <a:p>
            <a:pPr defTabSz="866775" fontAlgn="base">
              <a:spcBef>
                <a:spcPct val="0"/>
              </a:spcBef>
              <a:spcAft>
                <a:spcPct val="0"/>
              </a:spcAft>
            </a:pPr>
            <a:endParaRPr lang="zh-CN" altLang="en-US" sz="2000" dirty="0">
              <a:solidFill>
                <a:prstClr val="black"/>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7352828" y="1410471"/>
            <a:ext cx="2730972" cy="584775"/>
          </a:xfrm>
          <a:prstGeom prst="rect">
            <a:avLst/>
          </a:prstGeom>
          <a:noFill/>
        </p:spPr>
        <p:txBody>
          <a:bodyPr wrap="square" rtlCol="0" anchor="t">
            <a:spAutoFit/>
          </a:bodyPr>
          <a:lstStyle/>
          <a:p>
            <a:pPr algn="dist" defTabSz="866775" fontAlgn="base">
              <a:spcBef>
                <a:spcPct val="0"/>
              </a:spcBef>
              <a:spcAft>
                <a:spcPct val="0"/>
              </a:spcAft>
            </a:pPr>
            <a:r>
              <a:rPr lang="en-US" altLang="zh-CN" sz="3200" b="1" dirty="0">
                <a:solidFill>
                  <a:schemeClr val="tx1">
                    <a:lumMod val="95000"/>
                    <a:lumOff val="5000"/>
                  </a:schemeClr>
                </a:solidFill>
                <a:latin typeface="微软雅黑" panose="020B0503020204020204" pitchFamily="34" charset="-122"/>
                <a:ea typeface="微软雅黑" panose="020B0503020204020204" pitchFamily="34" charset="-122"/>
                <a:sym typeface="+mn-ea"/>
              </a:rPr>
              <a:t>《</a:t>
            </a:r>
            <a:r>
              <a:rPr lang="zh-CN" altLang="en-US" sz="3200" b="1" dirty="0">
                <a:solidFill>
                  <a:schemeClr val="tx1">
                    <a:lumMod val="95000"/>
                    <a:lumOff val="5000"/>
                  </a:schemeClr>
                </a:solidFill>
                <a:latin typeface="微软雅黑" panose="020B0503020204020204" pitchFamily="34" charset="-122"/>
                <a:ea typeface="微软雅黑" panose="020B0503020204020204" pitchFamily="34" charset="-122"/>
                <a:sym typeface="+mn-ea"/>
              </a:rPr>
              <a:t>正能量</a:t>
            </a:r>
            <a:r>
              <a:rPr lang="en-US" altLang="zh-CN" sz="3200" b="1" dirty="0">
                <a:solidFill>
                  <a:schemeClr val="tx1">
                    <a:lumMod val="95000"/>
                    <a:lumOff val="5000"/>
                  </a:schemeClr>
                </a:solidFill>
                <a:latin typeface="微软雅黑" panose="020B0503020204020204" pitchFamily="34" charset="-122"/>
                <a:ea typeface="微软雅黑" panose="020B0503020204020204" pitchFamily="34" charset="-122"/>
                <a:sym typeface="+mn-ea"/>
              </a:rPr>
              <a:t>》</a:t>
            </a:r>
            <a:endParaRPr lang="zh-CN" altLang="en-US" sz="32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000"/>
                            </p:stCondLst>
                            <p:childTnLst>
                              <p:par>
                                <p:cTn id="17" presetID="12" presetClass="entr" presetSubtype="8"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p:tgtEl>
                                          <p:spTgt spid="3"/>
                                        </p:tgtEl>
                                        <p:attrNameLst>
                                          <p:attrName>ppt_x</p:attrName>
                                        </p:attrNameLst>
                                      </p:cBhvr>
                                      <p:tavLst>
                                        <p:tav tm="0">
                                          <p:val>
                                            <p:strVal val="#ppt_x-#ppt_w*1.125000"/>
                                          </p:val>
                                        </p:tav>
                                        <p:tav tm="100000">
                                          <p:val>
                                            <p:strVal val="#ppt_x"/>
                                          </p:val>
                                        </p:tav>
                                      </p:tavLst>
                                    </p:anim>
                                    <p:animEffect transition="in" filter="wipe(right)">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8"/>
          <p:cNvSpPr/>
          <p:nvPr/>
        </p:nvSpPr>
        <p:spPr>
          <a:xfrm>
            <a:off x="4308016" y="3276733"/>
            <a:ext cx="3263154" cy="2375733"/>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21769" tIns="60884" rIns="121769" bIns="60884" rtlCol="0" anchor="ctr"/>
          <a:lstStyle/>
          <a:p>
            <a:pPr algn="ctr" defTabSz="866775" fontAlgn="base">
              <a:spcBef>
                <a:spcPct val="0"/>
              </a:spcBef>
              <a:spcAft>
                <a:spcPct val="0"/>
              </a:spcAft>
            </a:pPr>
            <a:endParaRPr lang="zh-CN" altLang="en-US" sz="100">
              <a:solidFill>
                <a:prstClr val="white"/>
              </a:solidFill>
              <a:latin typeface="Calibri" panose="020F0502020204030204"/>
              <a:ea typeface="微软雅黑" panose="020B0503020204020204" pitchFamily="34" charset="-122"/>
            </a:endParaRPr>
          </a:p>
        </p:txBody>
      </p:sp>
      <p:grpSp>
        <p:nvGrpSpPr>
          <p:cNvPr id="3" name="组合 2"/>
          <p:cNvGrpSpPr/>
          <p:nvPr/>
        </p:nvGrpSpPr>
        <p:grpSpPr>
          <a:xfrm>
            <a:off x="901792" y="3262892"/>
            <a:ext cx="3263154" cy="2416473"/>
            <a:chOff x="1396" y="4607"/>
            <a:chExt cx="5420" cy="5261"/>
          </a:xfrm>
        </p:grpSpPr>
        <p:sp>
          <p:nvSpPr>
            <p:cNvPr id="4" name="圆角矩形 17"/>
            <p:cNvSpPr/>
            <p:nvPr/>
          </p:nvSpPr>
          <p:spPr>
            <a:xfrm>
              <a:off x="1396" y="4607"/>
              <a:ext cx="5420" cy="5261"/>
            </a:xfrm>
            <a:prstGeom prst="roundRect">
              <a:avLst/>
            </a:prstGeom>
            <a:no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121769" tIns="60884" rIns="121769" bIns="60884" rtlCol="0" anchor="ctr"/>
            <a:lstStyle/>
            <a:p>
              <a:pPr defTabSz="866775" fontAlgn="base">
                <a:spcBef>
                  <a:spcPct val="0"/>
                </a:spcBef>
                <a:spcAft>
                  <a:spcPct val="0"/>
                </a:spcAft>
              </a:pPr>
              <a:endParaRPr lang="zh-CN" altLang="en-US" sz="200">
                <a:solidFill>
                  <a:prstClr val="white"/>
                </a:solidFill>
                <a:latin typeface="微软雅黑" panose="020B0503020204020204" pitchFamily="34" charset="-122"/>
                <a:ea typeface="微软雅黑" panose="020B0503020204020204" pitchFamily="34" charset="-122"/>
              </a:endParaRPr>
            </a:p>
          </p:txBody>
        </p:sp>
        <p:sp>
          <p:nvSpPr>
            <p:cNvPr id="5" name="TextBox 20"/>
            <p:cNvSpPr txBox="1"/>
            <p:nvPr/>
          </p:nvSpPr>
          <p:spPr>
            <a:xfrm>
              <a:off x="1920" y="5815"/>
              <a:ext cx="4304" cy="2300"/>
            </a:xfrm>
            <a:prstGeom prst="rect">
              <a:avLst/>
            </a:prstGeom>
            <a:noFill/>
            <a:ln>
              <a:noFill/>
            </a:ln>
          </p:spPr>
          <p:txBody>
            <a:bodyPr wrap="square" lIns="0" tIns="0" rIns="0" bIns="0" rtlCol="0">
              <a:spAutoFit/>
            </a:bodyPr>
            <a:lstStyle/>
            <a:p>
              <a:pPr defTabSz="866775" eaLnBrk="0" fontAlgn="base" hangingPunct="0">
                <a:spcBef>
                  <a:spcPct val="0"/>
                </a:spcBef>
                <a:spcAft>
                  <a:spcPct val="0"/>
                </a:spcAft>
                <a:buFont typeface="Wingdings" panose="05000000000000000000" pitchFamily="2" charset="2"/>
                <a:buChar char="Ø"/>
              </a:pPr>
              <a:r>
                <a:rPr lang="en-US" altLang="zh-CN" dirty="0">
                  <a:solidFill>
                    <a:prstClr val="black"/>
                  </a:solidFill>
                  <a:latin typeface="微软雅黑" panose="020B0503020204020204" pitchFamily="34" charset="-122"/>
                  <a:ea typeface="微软雅黑" panose="020B0503020204020204" pitchFamily="34" charset="-122"/>
                  <a:sym typeface="+mn-ea"/>
                </a:rPr>
                <a:t> </a:t>
              </a:r>
              <a:r>
                <a:rPr lang="zh-CN" altLang="en-US" dirty="0">
                  <a:solidFill>
                    <a:prstClr val="black"/>
                  </a:solidFill>
                  <a:latin typeface="微软雅黑" panose="020B0503020204020204" pitchFamily="34" charset="-122"/>
                  <a:ea typeface="微软雅黑" panose="020B0503020204020204" pitchFamily="34" charset="-122"/>
                  <a:sym typeface="+mn-ea"/>
                </a:rPr>
                <a:t>有节奏的做事</a:t>
              </a:r>
              <a:r>
                <a:rPr lang="en-US" altLang="zh-CN" dirty="0">
                  <a:solidFill>
                    <a:prstClr val="black"/>
                  </a:solidFill>
                  <a:latin typeface="微软雅黑" panose="020B0503020204020204" pitchFamily="34" charset="-122"/>
                  <a:ea typeface="微软雅黑" panose="020B0503020204020204" pitchFamily="34" charset="-122"/>
                  <a:sym typeface="+mn-ea"/>
                </a:rPr>
                <a:t>;</a:t>
              </a:r>
              <a:r>
                <a:rPr lang="zh-CN" altLang="en-US" dirty="0">
                  <a:solidFill>
                    <a:prstClr val="black"/>
                  </a:solidFill>
                  <a:latin typeface="微软雅黑" panose="020B0503020204020204" pitchFamily="34" charset="-122"/>
                  <a:ea typeface="微软雅黑" panose="020B0503020204020204" pitchFamily="34" charset="-122"/>
                  <a:sym typeface="+mn-ea"/>
                </a:rPr>
                <a:t> </a:t>
              </a:r>
              <a:endParaRPr lang="zh-CN" altLang="en-US" dirty="0">
                <a:solidFill>
                  <a:prstClr val="black"/>
                </a:solidFill>
                <a:latin typeface="微软雅黑" panose="020B0503020204020204" pitchFamily="34" charset="-122"/>
                <a:ea typeface="微软雅黑" panose="020B0503020204020204" pitchFamily="34" charset="-122"/>
              </a:endParaRPr>
            </a:p>
            <a:p>
              <a:pPr defTabSz="866775" eaLnBrk="0" fontAlgn="base" hangingPunct="0">
                <a:spcBef>
                  <a:spcPct val="0"/>
                </a:spcBef>
                <a:spcAft>
                  <a:spcPct val="0"/>
                </a:spcAft>
                <a:buFont typeface="Wingdings" panose="05000000000000000000" pitchFamily="2" charset="2"/>
                <a:buChar char="Ø"/>
              </a:pPr>
              <a:r>
                <a:rPr lang="zh-CN" altLang="en-US" dirty="0">
                  <a:solidFill>
                    <a:prstClr val="black"/>
                  </a:solidFill>
                  <a:latin typeface="微软雅黑" panose="020B0503020204020204" pitchFamily="34" charset="-122"/>
                  <a:ea typeface="微软雅黑" panose="020B0503020204020204" pitchFamily="34" charset="-122"/>
                  <a:sym typeface="+mn-ea"/>
                </a:rPr>
                <a:t> 珍惜当前的工作</a:t>
              </a:r>
              <a:r>
                <a:rPr lang="en-US" altLang="zh-CN" dirty="0">
                  <a:solidFill>
                    <a:prstClr val="black"/>
                  </a:solidFill>
                  <a:latin typeface="微软雅黑" panose="020B0503020204020204" pitchFamily="34" charset="-122"/>
                  <a:ea typeface="微软雅黑" panose="020B0503020204020204" pitchFamily="34" charset="-122"/>
                  <a:sym typeface="+mn-ea"/>
                </a:rPr>
                <a:t>;</a:t>
              </a:r>
              <a:endParaRPr lang="zh-CN" altLang="en-US" dirty="0">
                <a:solidFill>
                  <a:prstClr val="black"/>
                </a:solidFill>
                <a:latin typeface="微软雅黑" panose="020B0503020204020204" pitchFamily="34" charset="-122"/>
                <a:ea typeface="微软雅黑" panose="020B0503020204020204" pitchFamily="34" charset="-122"/>
              </a:endParaRPr>
            </a:p>
            <a:p>
              <a:pPr defTabSz="866775" eaLnBrk="0" fontAlgn="base" hangingPunct="0">
                <a:spcBef>
                  <a:spcPct val="0"/>
                </a:spcBef>
                <a:spcAft>
                  <a:spcPct val="0"/>
                </a:spcAft>
                <a:buFont typeface="Wingdings" panose="05000000000000000000" pitchFamily="2" charset="2"/>
                <a:buChar char="Ø"/>
              </a:pPr>
              <a:r>
                <a:rPr lang="zh-CN" altLang="en-US" dirty="0">
                  <a:solidFill>
                    <a:prstClr val="black"/>
                  </a:solidFill>
                  <a:latin typeface="微软雅黑" panose="020B0503020204020204" pitchFamily="34" charset="-122"/>
                  <a:ea typeface="微软雅黑" panose="020B0503020204020204" pitchFamily="34" charset="-122"/>
                  <a:sym typeface="+mn-ea"/>
                </a:rPr>
                <a:t> 不要抱怨；</a:t>
              </a:r>
              <a:endParaRPr lang="zh-CN" altLang="en-US" dirty="0">
                <a:solidFill>
                  <a:prstClr val="black"/>
                </a:solidFill>
                <a:latin typeface="微软雅黑" panose="020B0503020204020204" pitchFamily="34" charset="-122"/>
                <a:ea typeface="微软雅黑" panose="020B0503020204020204" pitchFamily="34" charset="-122"/>
              </a:endParaRPr>
            </a:p>
            <a:p>
              <a:pPr defTabSz="866775" eaLnBrk="0" fontAlgn="base" hangingPunct="0">
                <a:spcBef>
                  <a:spcPct val="0"/>
                </a:spcBef>
                <a:spcAft>
                  <a:spcPct val="0"/>
                </a:spcAft>
                <a:buFont typeface="Wingdings" panose="05000000000000000000" pitchFamily="2" charset="2"/>
                <a:buChar char="Ø"/>
              </a:pPr>
              <a:r>
                <a:rPr lang="zh-CN" altLang="en-US" dirty="0">
                  <a:solidFill>
                    <a:prstClr val="black"/>
                  </a:solidFill>
                  <a:latin typeface="微软雅黑" panose="020B0503020204020204" pitchFamily="34" charset="-122"/>
                  <a:ea typeface="微软雅黑" panose="020B0503020204020204" pitchFamily="34" charset="-122"/>
                  <a:sym typeface="+mn-ea"/>
                </a:rPr>
                <a:t> 要自信；</a:t>
              </a:r>
              <a:endParaRPr lang="zh-CN" altLang="en-US" dirty="0">
                <a:solidFill>
                  <a:prstClr val="black"/>
                </a:solidFill>
                <a:latin typeface="微软雅黑" panose="020B0503020204020204" pitchFamily="34" charset="-122"/>
                <a:ea typeface="微软雅黑" panose="020B0503020204020204" pitchFamily="34" charset="-122"/>
              </a:endParaRPr>
            </a:p>
            <a:p>
              <a:pPr defTabSz="866775" eaLnBrk="0" fontAlgn="base" hangingPunct="0">
                <a:spcBef>
                  <a:spcPct val="0"/>
                </a:spcBef>
                <a:spcAft>
                  <a:spcPct val="0"/>
                </a:spcAft>
                <a:buFont typeface="Wingdings" panose="05000000000000000000" pitchFamily="2" charset="2"/>
                <a:buChar char="Ø"/>
              </a:pPr>
              <a:r>
                <a:rPr lang="zh-CN" altLang="en-US" dirty="0">
                  <a:solidFill>
                    <a:prstClr val="black"/>
                  </a:solidFill>
                  <a:latin typeface="微软雅黑" panose="020B0503020204020204" pitchFamily="34" charset="-122"/>
                  <a:ea typeface="微软雅黑" panose="020B0503020204020204" pitchFamily="34" charset="-122"/>
                  <a:sym typeface="+mn-ea"/>
                </a:rPr>
                <a:t> 要有爱心；</a:t>
              </a:r>
              <a:endParaRPr lang="zh-CN" altLang="en-US" dirty="0">
                <a:solidFill>
                  <a:srgbClr val="808080"/>
                </a:solidFill>
                <a:latin typeface="微软雅黑" panose="020B0503020204020204" pitchFamily="34" charset="-122"/>
                <a:ea typeface="微软雅黑" panose="020B0503020204020204" pitchFamily="34" charset="-122"/>
              </a:endParaRPr>
            </a:p>
          </p:txBody>
        </p:sp>
      </p:grpSp>
      <p:sp>
        <p:nvSpPr>
          <p:cNvPr id="6" name="TextBox 21"/>
          <p:cNvSpPr txBox="1"/>
          <p:nvPr/>
        </p:nvSpPr>
        <p:spPr>
          <a:xfrm>
            <a:off x="4656228" y="3951610"/>
            <a:ext cx="2914942" cy="1384995"/>
          </a:xfrm>
          <a:prstGeom prst="rect">
            <a:avLst/>
          </a:prstGeom>
          <a:noFill/>
        </p:spPr>
        <p:txBody>
          <a:bodyPr wrap="square" lIns="0" tIns="0" rIns="0" bIns="0" rtlCol="0">
            <a:spAutoFit/>
          </a:bodyPr>
          <a:lstStyle/>
          <a:p>
            <a:pPr defTabSz="866775" eaLnBrk="0" fontAlgn="base" hangingPunct="0">
              <a:spcBef>
                <a:spcPct val="0"/>
              </a:spcBef>
              <a:spcAft>
                <a:spcPct val="0"/>
              </a:spcAft>
              <a:buFont typeface="Wingdings" panose="05000000000000000000" pitchFamily="2" charset="2"/>
              <a:buChar char="Ø"/>
            </a:pPr>
            <a:r>
              <a:rPr lang="en-US" altLang="zh-CN" dirty="0">
                <a:solidFill>
                  <a:prstClr val="black"/>
                </a:solidFill>
                <a:latin typeface="微软雅黑" panose="020B0503020204020204" pitchFamily="34" charset="-122"/>
                <a:ea typeface="微软雅黑" panose="020B0503020204020204" pitchFamily="34" charset="-122"/>
                <a:sym typeface="+mn-ea"/>
              </a:rPr>
              <a:t> </a:t>
            </a:r>
            <a:r>
              <a:rPr lang="zh-CN" altLang="en-US" dirty="0">
                <a:solidFill>
                  <a:prstClr val="black"/>
                </a:solidFill>
                <a:latin typeface="微软雅黑" panose="020B0503020204020204" pitchFamily="34" charset="-122"/>
                <a:ea typeface="微软雅黑" panose="020B0503020204020204" pitchFamily="34" charset="-122"/>
                <a:sym typeface="+mn-ea"/>
              </a:rPr>
              <a:t>搞好人际关系；</a:t>
            </a:r>
            <a:endParaRPr lang="zh-CN" altLang="en-US" dirty="0">
              <a:solidFill>
                <a:prstClr val="black"/>
              </a:solidFill>
              <a:latin typeface="微软雅黑" panose="020B0503020204020204" pitchFamily="34" charset="-122"/>
              <a:ea typeface="微软雅黑" panose="020B0503020204020204" pitchFamily="34" charset="-122"/>
            </a:endParaRPr>
          </a:p>
          <a:p>
            <a:pPr defTabSz="866775" eaLnBrk="0" fontAlgn="base" hangingPunct="0">
              <a:spcBef>
                <a:spcPct val="0"/>
              </a:spcBef>
              <a:spcAft>
                <a:spcPct val="0"/>
              </a:spcAft>
              <a:buFont typeface="Wingdings" panose="05000000000000000000" pitchFamily="2" charset="2"/>
              <a:buChar char="Ø"/>
            </a:pPr>
            <a:r>
              <a:rPr lang="zh-CN" altLang="en-US" dirty="0">
                <a:solidFill>
                  <a:prstClr val="black"/>
                </a:solidFill>
                <a:latin typeface="微软雅黑" panose="020B0503020204020204" pitchFamily="34" charset="-122"/>
                <a:ea typeface="微软雅黑" panose="020B0503020204020204" pitchFamily="34" charset="-122"/>
                <a:sym typeface="+mn-ea"/>
              </a:rPr>
              <a:t> 沟通时专注对方；</a:t>
            </a:r>
            <a:endParaRPr lang="zh-CN" altLang="en-US" dirty="0">
              <a:solidFill>
                <a:prstClr val="black"/>
              </a:solidFill>
              <a:latin typeface="微软雅黑" panose="020B0503020204020204" pitchFamily="34" charset="-122"/>
              <a:ea typeface="微软雅黑" panose="020B0503020204020204" pitchFamily="34" charset="-122"/>
            </a:endParaRPr>
          </a:p>
          <a:p>
            <a:pPr defTabSz="866775" eaLnBrk="0" fontAlgn="base" hangingPunct="0">
              <a:spcBef>
                <a:spcPct val="0"/>
              </a:spcBef>
              <a:spcAft>
                <a:spcPct val="0"/>
              </a:spcAft>
              <a:buFont typeface="Wingdings" panose="05000000000000000000" pitchFamily="2" charset="2"/>
              <a:buChar char="Ø"/>
            </a:pPr>
            <a:r>
              <a:rPr lang="zh-CN" altLang="en-US" dirty="0">
                <a:solidFill>
                  <a:prstClr val="black"/>
                </a:solidFill>
                <a:latin typeface="微软雅黑" panose="020B0503020204020204" pitchFamily="34" charset="-122"/>
                <a:ea typeface="微软雅黑" panose="020B0503020204020204" pitchFamily="34" charset="-122"/>
                <a:sym typeface="+mn-ea"/>
              </a:rPr>
              <a:t> 听懂是基本要求；</a:t>
            </a:r>
            <a:endParaRPr lang="zh-CN" altLang="en-US" dirty="0">
              <a:solidFill>
                <a:prstClr val="black"/>
              </a:solidFill>
              <a:latin typeface="微软雅黑" panose="020B0503020204020204" pitchFamily="34" charset="-122"/>
              <a:ea typeface="微软雅黑" panose="020B0503020204020204" pitchFamily="34" charset="-122"/>
            </a:endParaRPr>
          </a:p>
          <a:p>
            <a:pPr defTabSz="866775" eaLnBrk="0" fontAlgn="base" hangingPunct="0">
              <a:spcBef>
                <a:spcPct val="0"/>
              </a:spcBef>
              <a:spcAft>
                <a:spcPct val="0"/>
              </a:spcAft>
              <a:buFont typeface="Wingdings" panose="05000000000000000000" pitchFamily="2" charset="2"/>
              <a:buChar char="Ø"/>
            </a:pPr>
            <a:r>
              <a:rPr lang="zh-CN" altLang="en-US" dirty="0">
                <a:solidFill>
                  <a:prstClr val="black"/>
                </a:solidFill>
                <a:latin typeface="微软雅黑" panose="020B0503020204020204" pitchFamily="34" charset="-122"/>
                <a:ea typeface="微软雅黑" panose="020B0503020204020204" pitchFamily="34" charset="-122"/>
                <a:sym typeface="+mn-ea"/>
              </a:rPr>
              <a:t> 别拿亲近的人当出气筒；</a:t>
            </a:r>
            <a:endParaRPr lang="zh-CN" altLang="en-US" dirty="0">
              <a:solidFill>
                <a:prstClr val="black"/>
              </a:solidFill>
              <a:latin typeface="微软雅黑" panose="020B0503020204020204" pitchFamily="34" charset="-122"/>
              <a:ea typeface="微软雅黑" panose="020B0503020204020204" pitchFamily="34" charset="-122"/>
            </a:endParaRPr>
          </a:p>
          <a:p>
            <a:pPr defTabSz="866775" eaLnBrk="0" fontAlgn="base" hangingPunct="0">
              <a:spcBef>
                <a:spcPct val="0"/>
              </a:spcBef>
              <a:spcAft>
                <a:spcPct val="0"/>
              </a:spcAft>
              <a:buFont typeface="Wingdings" panose="05000000000000000000" pitchFamily="2" charset="2"/>
              <a:buChar char="Ø"/>
            </a:pPr>
            <a:r>
              <a:rPr lang="zh-CN" altLang="en-US" dirty="0">
                <a:solidFill>
                  <a:prstClr val="black"/>
                </a:solidFill>
                <a:latin typeface="微软雅黑" panose="020B0503020204020204" pitchFamily="34" charset="-122"/>
                <a:ea typeface="微软雅黑" panose="020B0503020204020204" pitchFamily="34" charset="-122"/>
                <a:sym typeface="+mn-ea"/>
              </a:rPr>
              <a:t> 没意见是最大意见</a:t>
            </a:r>
            <a:endParaRPr lang="zh-CN" altLang="en-US" dirty="0">
              <a:solidFill>
                <a:srgbClr val="808080"/>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7739890" y="3276734"/>
            <a:ext cx="3263154" cy="2402632"/>
            <a:chOff x="13465" y="4607"/>
            <a:chExt cx="5420" cy="4304"/>
          </a:xfrm>
        </p:grpSpPr>
        <p:sp>
          <p:nvSpPr>
            <p:cNvPr id="8" name="圆角矩形 19"/>
            <p:cNvSpPr/>
            <p:nvPr/>
          </p:nvSpPr>
          <p:spPr>
            <a:xfrm>
              <a:off x="13465" y="4607"/>
              <a:ext cx="5420" cy="4304"/>
            </a:xfrm>
            <a:prstGeom prst="roundRect">
              <a:avLst/>
            </a:prstGeom>
            <a:no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121769" tIns="60884" rIns="121769" bIns="60884" rtlCol="0" anchor="ctr"/>
            <a:lstStyle/>
            <a:p>
              <a:pPr defTabSz="866775" fontAlgn="base">
                <a:spcBef>
                  <a:spcPct val="0"/>
                </a:spcBef>
                <a:spcAft>
                  <a:spcPct val="0"/>
                </a:spcAft>
              </a:pPr>
              <a:endParaRPr lang="zh-CN" altLang="en-US" sz="200">
                <a:solidFill>
                  <a:prstClr val="white"/>
                </a:solidFill>
                <a:latin typeface="微软雅黑" panose="020B0503020204020204" pitchFamily="34" charset="-122"/>
                <a:ea typeface="微软雅黑" panose="020B0503020204020204" pitchFamily="34" charset="-122"/>
              </a:endParaRPr>
            </a:p>
          </p:txBody>
        </p:sp>
        <p:sp>
          <p:nvSpPr>
            <p:cNvPr id="9" name="TextBox 22"/>
            <p:cNvSpPr txBox="1"/>
            <p:nvPr/>
          </p:nvSpPr>
          <p:spPr>
            <a:xfrm>
              <a:off x="14581" y="5601"/>
              <a:ext cx="4304" cy="2760"/>
            </a:xfrm>
            <a:prstGeom prst="rect">
              <a:avLst/>
            </a:prstGeom>
            <a:noFill/>
            <a:ln>
              <a:noFill/>
            </a:ln>
          </p:spPr>
          <p:txBody>
            <a:bodyPr wrap="square" lIns="0" tIns="0" rIns="0" bIns="0" rtlCol="0">
              <a:spAutoFit/>
            </a:bodyPr>
            <a:lstStyle/>
            <a:p>
              <a:pPr defTabSz="866775" eaLnBrk="0" fontAlgn="base" hangingPunct="0">
                <a:spcBef>
                  <a:spcPct val="0"/>
                </a:spcBef>
                <a:spcAft>
                  <a:spcPct val="0"/>
                </a:spcAft>
                <a:buFont typeface="Wingdings" panose="05000000000000000000" pitchFamily="2" charset="2"/>
                <a:buChar char="Ø"/>
              </a:pPr>
              <a:r>
                <a:rPr lang="en-US" altLang="zh-CN" dirty="0">
                  <a:solidFill>
                    <a:prstClr val="black"/>
                  </a:solidFill>
                  <a:latin typeface="微软雅黑" panose="020B0503020204020204" pitchFamily="34" charset="-122"/>
                  <a:ea typeface="微软雅黑" panose="020B0503020204020204" pitchFamily="34" charset="-122"/>
                  <a:sym typeface="+mn-ea"/>
                </a:rPr>
                <a:t> </a:t>
              </a:r>
              <a:r>
                <a:rPr lang="zh-CN" altLang="en-US" dirty="0">
                  <a:solidFill>
                    <a:prstClr val="black"/>
                  </a:solidFill>
                  <a:latin typeface="微软雅黑" panose="020B0503020204020204" pitchFamily="34" charset="-122"/>
                  <a:ea typeface="微软雅黑" panose="020B0503020204020204" pitchFamily="34" charset="-122"/>
                  <a:sym typeface="+mn-ea"/>
                </a:rPr>
                <a:t>不断学习；</a:t>
              </a:r>
              <a:endParaRPr lang="zh-CN" altLang="en-US" dirty="0">
                <a:solidFill>
                  <a:prstClr val="black"/>
                </a:solidFill>
                <a:latin typeface="微软雅黑" panose="020B0503020204020204" pitchFamily="34" charset="-122"/>
                <a:ea typeface="微软雅黑" panose="020B0503020204020204" pitchFamily="34" charset="-122"/>
              </a:endParaRPr>
            </a:p>
            <a:p>
              <a:pPr defTabSz="866775" eaLnBrk="0" fontAlgn="base" hangingPunct="0">
                <a:spcBef>
                  <a:spcPct val="0"/>
                </a:spcBef>
                <a:spcAft>
                  <a:spcPct val="0"/>
                </a:spcAft>
                <a:buFont typeface="Wingdings" panose="05000000000000000000" pitchFamily="2" charset="2"/>
                <a:buChar char="Ø"/>
              </a:pPr>
              <a:r>
                <a:rPr lang="zh-CN" altLang="en-US" dirty="0">
                  <a:solidFill>
                    <a:prstClr val="black"/>
                  </a:solidFill>
                  <a:latin typeface="微软雅黑" panose="020B0503020204020204" pitchFamily="34" charset="-122"/>
                  <a:ea typeface="微软雅黑" panose="020B0503020204020204" pitchFamily="34" charset="-122"/>
                  <a:sym typeface="+mn-ea"/>
                </a:rPr>
                <a:t> 注重细节； </a:t>
              </a:r>
              <a:endParaRPr lang="zh-CN" altLang="en-US" dirty="0">
                <a:solidFill>
                  <a:prstClr val="black"/>
                </a:solidFill>
                <a:latin typeface="微软雅黑" panose="020B0503020204020204" pitchFamily="34" charset="-122"/>
                <a:ea typeface="微软雅黑" panose="020B0503020204020204" pitchFamily="34" charset="-122"/>
              </a:endParaRPr>
            </a:p>
            <a:p>
              <a:pPr defTabSz="866775" eaLnBrk="0" fontAlgn="base" hangingPunct="0">
                <a:spcBef>
                  <a:spcPct val="0"/>
                </a:spcBef>
                <a:spcAft>
                  <a:spcPct val="0"/>
                </a:spcAft>
                <a:buFont typeface="Wingdings" panose="05000000000000000000" pitchFamily="2" charset="2"/>
                <a:buChar char="Ø"/>
              </a:pPr>
              <a:r>
                <a:rPr lang="zh-CN" altLang="en-US" dirty="0">
                  <a:solidFill>
                    <a:prstClr val="black"/>
                  </a:solidFill>
                  <a:latin typeface="微软雅黑" panose="020B0503020204020204" pitchFamily="34" charset="-122"/>
                  <a:ea typeface="微软雅黑" panose="020B0503020204020204" pitchFamily="34" charset="-122"/>
                  <a:sym typeface="+mn-ea"/>
                </a:rPr>
                <a:t> 学会与人分享；</a:t>
              </a:r>
              <a:endParaRPr lang="zh-CN" altLang="en-US" dirty="0">
                <a:solidFill>
                  <a:prstClr val="black"/>
                </a:solidFill>
                <a:latin typeface="微软雅黑" panose="020B0503020204020204" pitchFamily="34" charset="-122"/>
                <a:ea typeface="微软雅黑" panose="020B0503020204020204" pitchFamily="34" charset="-122"/>
              </a:endParaRPr>
            </a:p>
            <a:p>
              <a:pPr defTabSz="866775" eaLnBrk="0" fontAlgn="base" hangingPunct="0">
                <a:spcBef>
                  <a:spcPct val="0"/>
                </a:spcBef>
                <a:spcAft>
                  <a:spcPct val="0"/>
                </a:spcAft>
                <a:buFont typeface="Wingdings" panose="05000000000000000000" pitchFamily="2" charset="2"/>
                <a:buChar char="Ø"/>
              </a:pPr>
              <a:r>
                <a:rPr lang="zh-CN" altLang="en-US" dirty="0">
                  <a:solidFill>
                    <a:prstClr val="black"/>
                  </a:solidFill>
                  <a:latin typeface="微软雅黑" panose="020B0503020204020204" pitchFamily="34" charset="-122"/>
                  <a:ea typeface="微软雅黑" panose="020B0503020204020204" pitchFamily="34" charset="-122"/>
                  <a:sym typeface="+mn-ea"/>
                </a:rPr>
                <a:t> 学会消化；</a:t>
              </a:r>
              <a:endParaRPr lang="zh-CN" altLang="en-US" dirty="0">
                <a:solidFill>
                  <a:prstClr val="black"/>
                </a:solidFill>
                <a:latin typeface="微软雅黑" panose="020B0503020204020204" pitchFamily="34" charset="-122"/>
                <a:ea typeface="微软雅黑" panose="020B0503020204020204" pitchFamily="34" charset="-122"/>
              </a:endParaRPr>
            </a:p>
            <a:p>
              <a:pPr defTabSz="866775" eaLnBrk="0" fontAlgn="base" hangingPunct="0">
                <a:spcBef>
                  <a:spcPct val="0"/>
                </a:spcBef>
                <a:spcAft>
                  <a:spcPct val="0"/>
                </a:spcAft>
                <a:buFont typeface="Wingdings" panose="05000000000000000000" pitchFamily="2" charset="2"/>
                <a:buChar char="Ø"/>
              </a:pPr>
              <a:r>
                <a:rPr lang="zh-CN" altLang="en-US" dirty="0">
                  <a:solidFill>
                    <a:prstClr val="black"/>
                  </a:solidFill>
                  <a:latin typeface="微软雅黑" panose="020B0503020204020204" pitchFamily="34" charset="-122"/>
                  <a:ea typeface="微软雅黑" panose="020B0503020204020204" pitchFamily="34" charset="-122"/>
                  <a:sym typeface="+mn-ea"/>
                </a:rPr>
                <a:t> 储备知识；</a:t>
              </a:r>
              <a:endParaRPr lang="zh-CN" altLang="en-US" dirty="0">
                <a:solidFill>
                  <a:prstClr val="black"/>
                </a:solidFill>
                <a:latin typeface="微软雅黑" panose="020B0503020204020204" pitchFamily="34" charset="-122"/>
                <a:ea typeface="微软雅黑" panose="020B0503020204020204" pitchFamily="34" charset="-122"/>
              </a:endParaRPr>
            </a:p>
            <a:p>
              <a:pPr defTabSz="866775" eaLnBrk="0" fontAlgn="base" hangingPunct="0">
                <a:spcBef>
                  <a:spcPct val="0"/>
                </a:spcBef>
                <a:spcAft>
                  <a:spcPct val="0"/>
                </a:spcAft>
                <a:buFont typeface="Wingdings" panose="05000000000000000000" pitchFamily="2" charset="2"/>
                <a:buChar char="Ø"/>
              </a:pPr>
              <a:r>
                <a:rPr lang="zh-CN" altLang="en-US" dirty="0">
                  <a:solidFill>
                    <a:prstClr val="black"/>
                  </a:solidFill>
                  <a:latin typeface="微软雅黑" panose="020B0503020204020204" pitchFamily="34" charset="-122"/>
                  <a:ea typeface="微软雅黑" panose="020B0503020204020204" pitchFamily="34" charset="-122"/>
                  <a:sym typeface="+mn-ea"/>
                </a:rPr>
                <a:t> 将想法形成文字</a:t>
              </a:r>
              <a:endParaRPr lang="zh-CN" altLang="en-US" dirty="0">
                <a:solidFill>
                  <a:srgbClr val="808080"/>
                </a:solidFill>
                <a:latin typeface="微软雅黑" panose="020B0503020204020204" pitchFamily="34" charset="-122"/>
                <a:ea typeface="微软雅黑" panose="020B0503020204020204" pitchFamily="34" charset="-122"/>
              </a:endParaRPr>
            </a:p>
          </p:txBody>
        </p:sp>
      </p:grpSp>
      <p:sp>
        <p:nvSpPr>
          <p:cNvPr id="10" name="圆角矩形 2"/>
          <p:cNvSpPr/>
          <p:nvPr/>
        </p:nvSpPr>
        <p:spPr>
          <a:xfrm>
            <a:off x="4800194" y="2277172"/>
            <a:ext cx="2375645" cy="1151828"/>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spcBef>
                <a:spcPct val="0"/>
              </a:spcBef>
              <a:spcAft>
                <a:spcPct val="0"/>
              </a:spcAft>
            </a:pPr>
            <a:r>
              <a:rPr lang="zh-CN" altLang="en-US" sz="2400" b="1" dirty="0">
                <a:solidFill>
                  <a:schemeClr val="bg1"/>
                </a:solidFill>
                <a:latin typeface="微软雅黑" panose="020B0503020204020204" pitchFamily="34" charset="-122"/>
                <a:ea typeface="微软雅黑" panose="020B0503020204020204" pitchFamily="34" charset="-122"/>
                <a:sym typeface="+mn-ea"/>
              </a:rPr>
              <a:t>沟通正能量</a:t>
            </a:r>
            <a:endParaRPr lang="zh-CN" altLang="en-US" sz="2400" b="1" dirty="0">
              <a:solidFill>
                <a:schemeClr val="bg1"/>
              </a:solidFill>
              <a:latin typeface="微软雅黑" panose="020B0503020204020204" pitchFamily="34" charset="-122"/>
              <a:ea typeface="微软雅黑" panose="020B0503020204020204" pitchFamily="34" charset="-122"/>
              <a:sym typeface="+mn-ea"/>
            </a:endParaRPr>
          </a:p>
          <a:p>
            <a:pPr algn="ctr" defTabSz="866775" fontAlgn="base">
              <a:spcBef>
                <a:spcPct val="0"/>
              </a:spcBef>
              <a:spcAft>
                <a:spcPct val="0"/>
              </a:spcAft>
            </a:pPr>
            <a:r>
              <a:rPr lang="zh-CN" altLang="en-US" sz="2400" b="1" dirty="0">
                <a:solidFill>
                  <a:schemeClr val="bg1"/>
                </a:solidFill>
                <a:latin typeface="微软雅黑" panose="020B0503020204020204" pitchFamily="34" charset="-122"/>
                <a:ea typeface="微软雅黑" panose="020B0503020204020204" pitchFamily="34" charset="-122"/>
                <a:sym typeface="+mn-ea"/>
              </a:rPr>
              <a:t>小贴士</a:t>
            </a:r>
            <a:endParaRPr lang="zh-CN" altLang="en-US" sz="2400" b="1" dirty="0">
              <a:solidFill>
                <a:schemeClr val="bg1"/>
              </a:solidFill>
              <a:latin typeface="微软雅黑" panose="020B0503020204020204" pitchFamily="34" charset="-122"/>
              <a:ea typeface="微软雅黑" panose="020B0503020204020204" pitchFamily="34" charset="-122"/>
              <a:sym typeface="+mn-ea"/>
            </a:endParaRPr>
          </a:p>
        </p:txBody>
      </p:sp>
      <p:sp>
        <p:nvSpPr>
          <p:cNvPr id="11" name="圆角矩形 3"/>
          <p:cNvSpPr/>
          <p:nvPr/>
        </p:nvSpPr>
        <p:spPr>
          <a:xfrm>
            <a:off x="8183689" y="2263721"/>
            <a:ext cx="2375645" cy="1151828"/>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spcBef>
                <a:spcPct val="0"/>
              </a:spcBef>
              <a:spcAft>
                <a:spcPct val="0"/>
              </a:spcAft>
            </a:pPr>
            <a:r>
              <a:rPr lang="zh-CN" altLang="en-US" sz="2400" b="1" dirty="0">
                <a:solidFill>
                  <a:schemeClr val="bg1"/>
                </a:solidFill>
                <a:latin typeface="微软雅黑" panose="020B0503020204020204" pitchFamily="34" charset="-122"/>
                <a:ea typeface="微软雅黑" panose="020B0503020204020204" pitchFamily="34" charset="-122"/>
                <a:sym typeface="+mn-ea"/>
              </a:rPr>
              <a:t>知识正能量</a:t>
            </a:r>
            <a:endParaRPr lang="zh-CN" altLang="en-US" sz="2400" b="1" dirty="0">
              <a:solidFill>
                <a:schemeClr val="bg1"/>
              </a:solidFill>
              <a:latin typeface="微软雅黑" panose="020B0503020204020204" pitchFamily="34" charset="-122"/>
              <a:ea typeface="微软雅黑" panose="020B0503020204020204" pitchFamily="34" charset="-122"/>
              <a:sym typeface="+mn-ea"/>
            </a:endParaRPr>
          </a:p>
          <a:p>
            <a:pPr algn="ctr" defTabSz="866775" fontAlgn="base">
              <a:spcBef>
                <a:spcPct val="0"/>
              </a:spcBef>
              <a:spcAft>
                <a:spcPct val="0"/>
              </a:spcAft>
            </a:pPr>
            <a:r>
              <a:rPr lang="zh-CN" altLang="en-US" sz="2400" b="1" dirty="0">
                <a:solidFill>
                  <a:schemeClr val="bg1"/>
                </a:solidFill>
                <a:latin typeface="微软雅黑" panose="020B0503020204020204" pitchFamily="34" charset="-122"/>
                <a:ea typeface="微软雅黑" panose="020B0503020204020204" pitchFamily="34" charset="-122"/>
                <a:sym typeface="+mn-ea"/>
              </a:rPr>
              <a:t>小贴士</a:t>
            </a:r>
            <a:endParaRPr lang="zh-CN" altLang="en-US" sz="2400" b="1" dirty="0">
              <a:solidFill>
                <a:schemeClr val="bg1"/>
              </a:solidFill>
              <a:latin typeface="微软雅黑" panose="020B0503020204020204" pitchFamily="34" charset="-122"/>
              <a:ea typeface="微软雅黑" panose="020B0503020204020204" pitchFamily="34" charset="-122"/>
              <a:sym typeface="+mn-ea"/>
            </a:endParaRPr>
          </a:p>
        </p:txBody>
      </p:sp>
      <p:sp>
        <p:nvSpPr>
          <p:cNvPr id="12" name="圆角矩形 4"/>
          <p:cNvSpPr/>
          <p:nvPr/>
        </p:nvSpPr>
        <p:spPr>
          <a:xfrm>
            <a:off x="1345591" y="2263721"/>
            <a:ext cx="2375645" cy="1151828"/>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spcBef>
                <a:spcPct val="0"/>
              </a:spcBef>
              <a:spcAft>
                <a:spcPct val="0"/>
              </a:spcAft>
            </a:pPr>
            <a:r>
              <a:rPr lang="zh-CN" altLang="en-US" sz="2400" b="1" dirty="0">
                <a:solidFill>
                  <a:schemeClr val="bg1"/>
                </a:solidFill>
                <a:latin typeface="微软雅黑" panose="020B0503020204020204" pitchFamily="34" charset="-122"/>
                <a:ea typeface="微软雅黑" panose="020B0503020204020204" pitchFamily="34" charset="-122"/>
                <a:sym typeface="+mn-ea"/>
              </a:rPr>
              <a:t>心态正能量</a:t>
            </a:r>
            <a:endParaRPr lang="zh-CN" altLang="en-US" sz="2400" b="1" dirty="0">
              <a:solidFill>
                <a:schemeClr val="bg1"/>
              </a:solidFill>
              <a:latin typeface="微软雅黑" panose="020B0503020204020204" pitchFamily="34" charset="-122"/>
              <a:ea typeface="微软雅黑" panose="020B0503020204020204" pitchFamily="34" charset="-122"/>
              <a:sym typeface="+mn-ea"/>
            </a:endParaRPr>
          </a:p>
          <a:p>
            <a:pPr algn="ctr" defTabSz="866775" fontAlgn="base">
              <a:spcBef>
                <a:spcPct val="0"/>
              </a:spcBef>
              <a:spcAft>
                <a:spcPct val="0"/>
              </a:spcAft>
            </a:pPr>
            <a:r>
              <a:rPr lang="zh-CN" altLang="en-US" sz="2400" b="1" dirty="0">
                <a:solidFill>
                  <a:schemeClr val="bg1"/>
                </a:solidFill>
                <a:latin typeface="微软雅黑" panose="020B0503020204020204" pitchFamily="34" charset="-122"/>
                <a:ea typeface="微软雅黑" panose="020B0503020204020204" pitchFamily="34" charset="-122"/>
                <a:sym typeface="+mn-ea"/>
              </a:rPr>
              <a:t>小贴士</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cxnSp>
        <p:nvCxnSpPr>
          <p:cNvPr id="13" name="直接箭头连接符 12"/>
          <p:cNvCxnSpPr>
            <a:stCxn id="12" idx="3"/>
            <a:endCxn id="10" idx="1"/>
          </p:cNvCxnSpPr>
          <p:nvPr/>
        </p:nvCxnSpPr>
        <p:spPr>
          <a:xfrm>
            <a:off x="3721236" y="2839635"/>
            <a:ext cx="1078957" cy="13450"/>
          </a:xfrm>
          <a:prstGeom prst="straightConnector1">
            <a:avLst/>
          </a:prstGeom>
          <a:ln w="28575">
            <a:solidFill>
              <a:schemeClr val="tx2"/>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a:endCxn id="11" idx="1"/>
          </p:cNvCxnSpPr>
          <p:nvPr/>
        </p:nvCxnSpPr>
        <p:spPr>
          <a:xfrm>
            <a:off x="7167657" y="2832911"/>
            <a:ext cx="1016032" cy="6725"/>
          </a:xfrm>
          <a:prstGeom prst="straightConnector1">
            <a:avLst/>
          </a:prstGeom>
          <a:ln w="28575">
            <a:solidFill>
              <a:schemeClr val="tx2"/>
            </a:solidFill>
            <a:prstDash val="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par>
                          <p:cTn id="19" fill="hold">
                            <p:stCondLst>
                              <p:cond delay="500"/>
                            </p:stCondLst>
                            <p:childTnLst>
                              <p:par>
                                <p:cTn id="20" presetID="53" presetClass="entr" presetSubtype="16"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par>
                          <p:cTn id="25" fill="hold">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up)">
                                      <p:cBhvr>
                                        <p:cTn id="28" dur="500"/>
                                        <p:tgtEl>
                                          <p:spTgt spid="6"/>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up)">
                                      <p:cBhvr>
                                        <p:cTn id="31" dur="500"/>
                                        <p:tgtEl>
                                          <p:spTgt spid="2"/>
                                        </p:tgtEl>
                                      </p:cBhvr>
                                    </p:animEffect>
                                  </p:childTnLst>
                                </p:cTn>
                              </p:par>
                            </p:childTnLst>
                          </p:cTn>
                        </p:par>
                        <p:par>
                          <p:cTn id="32" fill="hold">
                            <p:stCondLst>
                              <p:cond delay="1500"/>
                            </p:stCondLst>
                            <p:childTnLst>
                              <p:par>
                                <p:cTn id="33" presetID="22" presetClass="entr" presetSubtype="8"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childTnLst>
                          </p:cTn>
                        </p:par>
                        <p:par>
                          <p:cTn id="36" fill="hold">
                            <p:stCondLst>
                              <p:cond delay="2000"/>
                            </p:stCondLst>
                            <p:childTnLst>
                              <p:par>
                                <p:cTn id="37" presetID="53" presetClass="entr" presetSubtype="16"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childTnLst>
                          </p:cTn>
                        </p:par>
                        <p:par>
                          <p:cTn id="42" fill="hold">
                            <p:stCondLst>
                              <p:cond delay="2500"/>
                            </p:stCondLst>
                            <p:childTnLst>
                              <p:par>
                                <p:cTn id="43" presetID="22" presetClass="entr" presetSubtype="1" fill="hold"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up)">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0" grpId="0" animBg="1"/>
      <p:bldP spid="11"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1" cstate="print">
            <a:extLst>
              <a:ext uri="{BEBA8EAE-BF5A-486C-A8C5-ECC9F3942E4B}">
                <a14:imgProps xmlns:a14="http://schemas.microsoft.com/office/drawing/2010/main">
                  <a14:imgLayer r:embed="rId2">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378226" y="0"/>
            <a:ext cx="13570226" cy="6858000"/>
          </a:xfrm>
          <a:prstGeom prst="rect">
            <a:avLst/>
          </a:prstGeom>
        </p:spPr>
      </p:pic>
      <p:sp>
        <p:nvSpPr>
          <p:cNvPr id="2" name="矩形 1"/>
          <p:cNvSpPr/>
          <p:nvPr/>
        </p:nvSpPr>
        <p:spPr>
          <a:xfrm>
            <a:off x="3950235" y="845163"/>
            <a:ext cx="6362164" cy="1107996"/>
          </a:xfrm>
          <a:prstGeom prst="rect">
            <a:avLst/>
          </a:prstGeom>
        </p:spPr>
        <p:txBody>
          <a:bodyPr wrap="square" anchor="ctr">
            <a:spAutoFit/>
            <a:scene3d>
              <a:camera prst="orthographicFront"/>
              <a:lightRig rig="harsh" dir="t"/>
            </a:scene3d>
            <a:sp3d extrusionH="57150" prstMaterial="matte">
              <a:bevelT w="63500" h="12700" prst="angle"/>
              <a:contourClr>
                <a:schemeClr val="bg1">
                  <a:lumMod val="65000"/>
                </a:schemeClr>
              </a:contourClr>
            </a:sp3d>
          </a:bodyPr>
          <a:lstStyle/>
          <a:p>
            <a:pPr algn="ctr"/>
            <a:r>
              <a:rPr lang="zh-CN" altLang="en-US" sz="6600" b="1" dirty="0">
                <a:solidFill>
                  <a:srgbClr val="E53333"/>
                </a:solidFill>
                <a:latin typeface="微软雅黑" panose="020B0503020204020204" pitchFamily="34" charset="-122"/>
                <a:ea typeface="微软雅黑" panose="020B0503020204020204" pitchFamily="34" charset="-122"/>
                <a:sym typeface="+mn-ea"/>
              </a:rPr>
              <a:t>谢谢观看！</a:t>
            </a:r>
            <a:endParaRPr lang="en-US" altLang="zh-CN" sz="6600" b="1" dirty="0">
              <a:solidFill>
                <a:srgbClr val="E53333"/>
              </a:solidFill>
              <a:latin typeface="微软雅黑" panose="020B0503020204020204" pitchFamily="34" charset="-122"/>
              <a:ea typeface="微软雅黑" panose="020B0503020204020204" pitchFamily="34" charset="-122"/>
              <a:sym typeface="+mn-ea"/>
            </a:endParaRPr>
          </a:p>
        </p:txBody>
      </p:sp>
      <p:sp>
        <p:nvSpPr>
          <p:cNvPr id="4" name="矩形 3"/>
          <p:cNvSpPr/>
          <p:nvPr/>
        </p:nvSpPr>
        <p:spPr>
          <a:xfrm>
            <a:off x="1541605" y="6245921"/>
            <a:ext cx="2060179" cy="461665"/>
          </a:xfrm>
          <a:prstGeom prst="rect">
            <a:avLst/>
          </a:prstGeom>
        </p:spPr>
        <p:txBody>
          <a:bodyPr wrap="none">
            <a:spAutoFit/>
          </a:bodyPr>
          <a:lstStyle/>
          <a:p>
            <a:r>
              <a:rPr lang="zh-CN" altLang="en-US" sz="2400" dirty="0">
                <a:solidFill>
                  <a:schemeClr val="tx1">
                    <a:lumMod val="85000"/>
                    <a:lumOff val="15000"/>
                  </a:schemeClr>
                </a:solidFill>
                <a:latin typeface="微软雅黑" panose="020B0503020204020204" pitchFamily="34" charset="-122"/>
                <a:ea typeface="微软雅黑" panose="020B0503020204020204" pitchFamily="34" charset="-122"/>
                <a:sym typeface="+mn-ea"/>
              </a:rPr>
              <a:t>主讲人：</a:t>
            </a:r>
            <a:r>
              <a:rPr lang="en-US" altLang="zh-CN" sz="2400" dirty="0">
                <a:solidFill>
                  <a:schemeClr val="tx1">
                    <a:lumMod val="85000"/>
                    <a:lumOff val="15000"/>
                  </a:schemeClr>
                </a:solidFill>
                <a:latin typeface="微软雅黑" panose="020B0503020204020204" pitchFamily="34" charset="-122"/>
                <a:ea typeface="微软雅黑" panose="020B0503020204020204" pitchFamily="34" charset="-122"/>
                <a:sym typeface="+mn-ea"/>
              </a:rPr>
              <a:t>XXX</a:t>
            </a:r>
            <a:endParaRPr lang="zh-CN" altLang="en-US" sz="2400"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sp>
        <p:nvSpPr>
          <p:cNvPr id="5" name="矩形 4"/>
          <p:cNvSpPr/>
          <p:nvPr/>
        </p:nvSpPr>
        <p:spPr>
          <a:xfrm>
            <a:off x="4039885" y="6245922"/>
            <a:ext cx="1752403" cy="461665"/>
          </a:xfrm>
          <a:prstGeom prst="rect">
            <a:avLst/>
          </a:prstGeom>
        </p:spPr>
        <p:txBody>
          <a:bodyPr wrap="none">
            <a:spAutoFit/>
          </a:bodyPr>
          <a:lstStyle/>
          <a:p>
            <a:r>
              <a:rPr lang="zh-CN" altLang="en-US" sz="2400" dirty="0">
                <a:solidFill>
                  <a:schemeClr val="tx1">
                    <a:lumMod val="85000"/>
                    <a:lumOff val="15000"/>
                  </a:schemeClr>
                </a:solidFill>
                <a:latin typeface="微软雅黑" panose="020B0503020204020204" pitchFamily="34" charset="-122"/>
                <a:ea typeface="微软雅黑" panose="020B0503020204020204" pitchFamily="34" charset="-122"/>
                <a:sym typeface="+mn-ea"/>
              </a:rPr>
              <a:t>时间：</a:t>
            </a:r>
            <a:r>
              <a:rPr lang="en-US" altLang="zh-CN" sz="2400" dirty="0">
                <a:solidFill>
                  <a:schemeClr val="tx1">
                    <a:lumMod val="85000"/>
                    <a:lumOff val="15000"/>
                  </a:schemeClr>
                </a:solidFill>
                <a:latin typeface="微软雅黑" panose="020B0503020204020204" pitchFamily="34" charset="-122"/>
                <a:ea typeface="微软雅黑" panose="020B0503020204020204" pitchFamily="34" charset="-122"/>
                <a:sym typeface="+mn-ea"/>
              </a:rPr>
              <a:t>XXX</a:t>
            </a:r>
            <a:endParaRPr lang="zh-CN" altLang="en-US" sz="2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6" name="矩形 5"/>
          <p:cNvSpPr/>
          <p:nvPr/>
        </p:nvSpPr>
        <p:spPr>
          <a:xfrm>
            <a:off x="8051208" y="2113998"/>
            <a:ext cx="3429145" cy="769441"/>
          </a:xfrm>
          <a:prstGeom prst="rect">
            <a:avLst/>
          </a:prstGeom>
          <a:noFill/>
        </p:spPr>
        <p:txBody>
          <a:bodyPr wrap="none">
            <a:spAutoFit/>
          </a:bodyPr>
          <a:lstStyle/>
          <a:p>
            <a:pPr algn="r"/>
            <a:r>
              <a:rPr lang="en-US" altLang="zh-CN" sz="4400" b="1" dirty="0">
                <a:ln w="0"/>
                <a:solidFill>
                  <a:srgbClr val="00206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rPr>
              <a:t>----</a:t>
            </a:r>
            <a:r>
              <a:rPr lang="zh-CN" altLang="en-US" sz="4400" b="1" dirty="0">
                <a:ln w="0"/>
                <a:solidFill>
                  <a:srgbClr val="00206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rPr>
              <a:t>员工培训</a:t>
            </a:r>
            <a:endParaRPr lang="zh-CN" altLang="en-US" sz="4400" b="1" dirty="0">
              <a:ln w="0"/>
              <a:solidFill>
                <a:srgbClr val="002060"/>
              </a:solidFill>
              <a:effectLst>
                <a:outerShdw blurRad="38100" dist="19050" dir="2700000" algn="tl" rotWithShape="0">
                  <a:schemeClr val="dk1">
                    <a:alpha val="40000"/>
                  </a:schemeClr>
                </a:outerShdw>
              </a:effectLst>
            </a:endParaRPr>
          </a:p>
        </p:txBody>
      </p:sp>
      <p:pic>
        <p:nvPicPr>
          <p:cNvPr id="17" name="图片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2893" y="3044279"/>
            <a:ext cx="4030655" cy="44414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Tm="9000">
        <p14:flash/>
      </p:transition>
    </mc:Choice>
    <mc:Fallback>
      <p:transition spd="slow" advTm="9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2"/>
                                        </p:tgtEl>
                                        <p:attrNameLst>
                                          <p:attrName>ppt_y</p:attrName>
                                        </p:attrNameLst>
                                      </p:cBhvr>
                                      <p:tavLst>
                                        <p:tav tm="0">
                                          <p:val>
                                            <p:strVal val="#ppt_y"/>
                                          </p:val>
                                        </p:tav>
                                        <p:tav tm="100000">
                                          <p:val>
                                            <p:strVal val="#ppt_y"/>
                                          </p:val>
                                        </p:tav>
                                      </p:tavLst>
                                    </p:anim>
                                    <p:anim calcmode="lin" valueType="num">
                                      <p:cBhvr>
                                        <p:cTn id="14"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par>
                          <p:cTn id="22" fill="hold">
                            <p:stCondLst>
                              <p:cond delay="500"/>
                            </p:stCondLst>
                            <p:childTnLst>
                              <p:par>
                                <p:cTn id="23" presetID="42" presetClass="entr" presetSubtype="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1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008774" y="2692506"/>
            <a:ext cx="5183226" cy="165575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33805"/>
            <a:endParaRPr lang="zh-CN" altLang="en-US" sz="1700">
              <a:solidFill>
                <a:srgbClr val="1F497D"/>
              </a:solidFill>
            </a:endParaRPr>
          </a:p>
        </p:txBody>
      </p:sp>
      <p:sp>
        <p:nvSpPr>
          <p:cNvPr id="3" name="矩形 2"/>
          <p:cNvSpPr/>
          <p:nvPr/>
        </p:nvSpPr>
        <p:spPr>
          <a:xfrm>
            <a:off x="6469160" y="2692506"/>
            <a:ext cx="287957" cy="165575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1700">
              <a:solidFill>
                <a:srgbClr val="1F497D"/>
              </a:solidFill>
            </a:endParaRPr>
          </a:p>
        </p:txBody>
      </p:sp>
      <p:sp>
        <p:nvSpPr>
          <p:cNvPr id="4" name="TextBox 11"/>
          <p:cNvSpPr txBox="1"/>
          <p:nvPr/>
        </p:nvSpPr>
        <p:spPr>
          <a:xfrm>
            <a:off x="7397906" y="2780637"/>
            <a:ext cx="738536" cy="1479489"/>
          </a:xfrm>
          <a:prstGeom prst="rect">
            <a:avLst/>
          </a:prstGeom>
          <a:noFill/>
        </p:spPr>
        <p:txBody>
          <a:bodyPr vert="eaVert" wrap="square" rtlCol="0">
            <a:spAutoFit/>
          </a:bodyPr>
          <a:lstStyle>
            <a:defPPr>
              <a:defRPr lang="zh-CN"/>
            </a:defPPr>
            <a:lvl1pPr algn="dist" defTabSz="913765">
              <a:defRPr sz="3600" b="1">
                <a:solidFill>
                  <a:srgbClr val="0070C0"/>
                </a:solidFill>
                <a:latin typeface="微软雅黑" panose="020B0503020204020204" pitchFamily="34" charset="-122"/>
                <a:ea typeface="微软雅黑" panose="020B0503020204020204" pitchFamily="34" charset="-122"/>
              </a:defRPr>
            </a:lvl1pPr>
          </a:lstStyle>
          <a:p>
            <a:r>
              <a:rPr lang="zh-CN" altLang="en-US" dirty="0">
                <a:solidFill>
                  <a:schemeClr val="bg1"/>
                </a:solidFill>
              </a:rPr>
              <a:t>第一章</a:t>
            </a:r>
            <a:endParaRPr lang="zh-CN" altLang="en-US" dirty="0">
              <a:solidFill>
                <a:schemeClr val="bg1"/>
              </a:solidFill>
            </a:endParaRPr>
          </a:p>
        </p:txBody>
      </p:sp>
      <p:sp>
        <p:nvSpPr>
          <p:cNvPr id="11" name="矩形 10"/>
          <p:cNvSpPr/>
          <p:nvPr/>
        </p:nvSpPr>
        <p:spPr>
          <a:xfrm>
            <a:off x="5854078" y="5012763"/>
            <a:ext cx="3597467" cy="338454"/>
          </a:xfrm>
          <a:prstGeom prst="rect">
            <a:avLst/>
          </a:prstGeom>
        </p:spPr>
        <p:txBody>
          <a:bodyPr vert="horz" lIns="91416" tIns="45708" rIns="91416" bIns="45708" rtlCol="0" anchor="ctr">
            <a:noAutofit/>
          </a:bodyPr>
          <a:lstStyle/>
          <a:p>
            <a:pPr>
              <a:spcBef>
                <a:spcPct val="20000"/>
              </a:spcBef>
              <a:buFont typeface="Arial" panose="020B0604020202020204" pitchFamily="34" charset="0"/>
              <a:buNone/>
            </a:pPr>
            <a:endParaRPr lang="zh-CN" altLang="en-US" sz="1600" dirty="0">
              <a:solidFill>
                <a:srgbClr val="1F497D"/>
              </a:solidFill>
              <a:ea typeface="微软雅黑" panose="020B0503020204020204" pitchFamily="34" charset="-122"/>
            </a:endParaRPr>
          </a:p>
        </p:txBody>
      </p:sp>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232220" y="1251519"/>
            <a:ext cx="3568164" cy="3931862"/>
          </a:xfrm>
          <a:prstGeom prst="rect">
            <a:avLst/>
          </a:prstGeom>
        </p:spPr>
      </p:pic>
      <p:sp>
        <p:nvSpPr>
          <p:cNvPr id="13" name="TextBox 12"/>
          <p:cNvSpPr txBox="1"/>
          <p:nvPr/>
        </p:nvSpPr>
        <p:spPr>
          <a:xfrm>
            <a:off x="1345044" y="2307458"/>
            <a:ext cx="4225837" cy="1520416"/>
          </a:xfrm>
          <a:prstGeom prst="rect">
            <a:avLst/>
          </a:prstGeom>
          <a:noFill/>
        </p:spPr>
        <p:txBody>
          <a:bodyPr wrap="none" rtlCol="0">
            <a:spAutoFit/>
          </a:bodyPr>
          <a:lstStyle/>
          <a:p>
            <a:r>
              <a:rPr lang="en-US" sz="4640" b="1" dirty="0">
                <a:solidFill>
                  <a:schemeClr val="tx1">
                    <a:lumMod val="85000"/>
                    <a:lumOff val="15000"/>
                  </a:schemeClr>
                </a:solidFill>
                <a:latin typeface="微软雅黑" panose="020B0503020204020204" pitchFamily="34" charset="-122"/>
                <a:ea typeface="微软雅黑" panose="020B0503020204020204" pitchFamily="34" charset="-122"/>
              </a:rPr>
              <a:t>2019 </a:t>
            </a:r>
            <a:endParaRPr lang="en-US" sz="4640" b="1" dirty="0">
              <a:solidFill>
                <a:schemeClr val="tx1">
                  <a:lumMod val="85000"/>
                  <a:lumOff val="15000"/>
                </a:schemeClr>
              </a:solidFill>
              <a:latin typeface="微软雅黑" panose="020B0503020204020204" pitchFamily="34" charset="-122"/>
              <a:ea typeface="微软雅黑" panose="020B0503020204020204" pitchFamily="34" charset="-122"/>
            </a:endParaRPr>
          </a:p>
          <a:p>
            <a:pPr algn="r"/>
            <a:r>
              <a:rPr lang="zh-CN" altLang="en-US" sz="4640" b="1" dirty="0">
                <a:solidFill>
                  <a:schemeClr val="tx1">
                    <a:lumMod val="85000"/>
                    <a:lumOff val="15000"/>
                  </a:schemeClr>
                </a:solidFill>
                <a:latin typeface="微软雅黑" panose="020B0503020204020204" pitchFamily="34" charset="-122"/>
                <a:ea typeface="微软雅黑" panose="020B0503020204020204" pitchFamily="34" charset="-122"/>
                <a:sym typeface="+mn-ea"/>
              </a:rPr>
              <a:t>      正能量</a:t>
            </a:r>
            <a:r>
              <a:rPr lang="zh-CN" altLang="en-US" sz="4640" b="1" dirty="0">
                <a:solidFill>
                  <a:srgbClr val="C00000"/>
                </a:solidFill>
                <a:latin typeface="微软雅黑" panose="020B0503020204020204" pitchFamily="34" charset="-122"/>
                <a:ea typeface="微软雅黑" panose="020B0503020204020204" pitchFamily="34" charset="-122"/>
                <a:sym typeface="+mn-ea"/>
              </a:rPr>
              <a:t>概念</a:t>
            </a:r>
            <a:endParaRPr lang="zh-CN" altLang="en-US" sz="4640" b="1" dirty="0">
              <a:solidFill>
                <a:srgbClr val="C00000"/>
              </a:solidFill>
              <a:latin typeface="微软雅黑" panose="020B0503020204020204" pitchFamily="34" charset="-122"/>
              <a:ea typeface="微软雅黑" panose="020B0503020204020204" pitchFamily="34" charset="-122"/>
              <a:sym typeface="+mn-ea"/>
            </a:endParaRPr>
          </a:p>
        </p:txBody>
      </p:sp>
      <p:sp>
        <p:nvSpPr>
          <p:cNvPr id="14" name="TextBox 13"/>
          <p:cNvSpPr txBox="1"/>
          <p:nvPr/>
        </p:nvSpPr>
        <p:spPr>
          <a:xfrm>
            <a:off x="1337246" y="3883773"/>
            <a:ext cx="4233635" cy="928972"/>
          </a:xfrm>
          <a:prstGeom prst="rect">
            <a:avLst/>
          </a:prstGeom>
          <a:noFill/>
        </p:spPr>
        <p:txBody>
          <a:bodyPr wrap="square" rtlCol="0">
            <a:spAutoFit/>
          </a:bodyPr>
          <a:lstStyle/>
          <a:p>
            <a:pPr algn="r">
              <a:lnSpc>
                <a:spcPct val="150000"/>
              </a:lnSpc>
            </a:pPr>
            <a:r>
              <a:rPr lang="zh-CN" altLang="en-US" sz="126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请替换文字内容，修改文字内容，也可以直接复制你的内容到此。请替换文字内容，修改文字内容，也可以直接。</a:t>
            </a:r>
            <a:endParaRPr lang="zh-CN" altLang="en-US" sz="1260" i="1"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algn="r">
              <a:lnSpc>
                <a:spcPct val="150000"/>
              </a:lnSpc>
            </a:pPr>
            <a:endParaRPr lang="zh-CN" altLang="en-US" sz="1260" i="1"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400"/>
                                        <p:tgtEl>
                                          <p:spTgt spid="3"/>
                                        </p:tgtEl>
                                      </p:cBhvr>
                                    </p:animEffect>
                                  </p:childTnLst>
                                </p:cTn>
                              </p:par>
                              <p:par>
                                <p:cTn id="8" presetID="22" presetClass="entr" presetSubtype="2" fill="hold" grpId="0" nodeType="withEffect">
                                  <p:stCondLst>
                                    <p:cond delay="200"/>
                                  </p:stCondLst>
                                  <p:childTnLst>
                                    <p:set>
                                      <p:cBhvr>
                                        <p:cTn id="9" dur="1" fill="hold">
                                          <p:stCondLst>
                                            <p:cond delay="0"/>
                                          </p:stCondLst>
                                        </p:cTn>
                                        <p:tgtEl>
                                          <p:spTgt spid="2"/>
                                        </p:tgtEl>
                                        <p:attrNameLst>
                                          <p:attrName>style.visibility</p:attrName>
                                        </p:attrNameLst>
                                      </p:cBhvr>
                                      <p:to>
                                        <p:strVal val="visible"/>
                                      </p:to>
                                    </p:set>
                                    <p:animEffect transition="in" filter="wipe(righ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par>
                                <p:cTn id="18" presetID="15" presetClass="entr" presetSubtype="0" fill="hold" grpId="0" nodeType="withEffect">
                                  <p:stCondLst>
                                    <p:cond delay="200"/>
                                  </p:stCondLst>
                                  <p:iterate type="lt">
                                    <p:tmPct val="10000"/>
                                  </p:iterate>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24" fill="hold">
                            <p:stCondLst>
                              <p:cond delay="1400"/>
                            </p:stCondLst>
                            <p:childTnLst>
                              <p:par>
                                <p:cTn id="25" presetID="27" presetClass="entr" presetSubtype="0" fill="hold" grpId="0" nodeType="afterEffect">
                                  <p:stCondLst>
                                    <p:cond delay="0"/>
                                  </p:stCondLst>
                                  <p:iterate type="lt">
                                    <p:tmPct val="50000"/>
                                  </p:iterate>
                                  <p:childTnLst>
                                    <p:set>
                                      <p:cBhvr>
                                        <p:cTn id="26" dur="1" fill="hold">
                                          <p:stCondLst>
                                            <p:cond delay="0"/>
                                          </p:stCondLst>
                                        </p:cTn>
                                        <p:tgtEl>
                                          <p:spTgt spid="13"/>
                                        </p:tgtEl>
                                        <p:attrNameLst>
                                          <p:attrName>style.visibility</p:attrName>
                                        </p:attrNameLst>
                                      </p:cBhvr>
                                      <p:to>
                                        <p:strVal val="visible"/>
                                      </p:to>
                                    </p:set>
                                    <p:anim calcmode="discrete" valueType="clr">
                                      <p:cBhvr override="childStyle">
                                        <p:cTn id="27"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13"/>
                                        </p:tgtEl>
                                        <p:attrNameLst>
                                          <p:attrName>fillcolor</p:attrName>
                                        </p:attrNameLst>
                                      </p:cBhvr>
                                      <p:tavLst>
                                        <p:tav tm="0">
                                          <p:val>
                                            <p:clrVal>
                                              <a:schemeClr val="accent2"/>
                                            </p:clrVal>
                                          </p:val>
                                        </p:tav>
                                        <p:tav tm="50000">
                                          <p:val>
                                            <p:clrVal>
                                              <a:schemeClr val="hlink"/>
                                            </p:clrVal>
                                          </p:val>
                                        </p:tav>
                                      </p:tavLst>
                                    </p:anim>
                                    <p:set>
                                      <p:cBhvr>
                                        <p:cTn id="29" dur="80"/>
                                        <p:tgtEl>
                                          <p:spTgt spid="13"/>
                                        </p:tgtEl>
                                        <p:attrNameLst>
                                          <p:attrName>fill.type</p:attrName>
                                        </p:attrNameLst>
                                      </p:cBhvr>
                                      <p:to>
                                        <p:strVal val="solid"/>
                                      </p:to>
                                    </p:set>
                                  </p:childTnLst>
                                </p:cTn>
                              </p:par>
                              <p:par>
                                <p:cTn id="30" presetID="27" presetClass="entr" presetSubtype="0" fill="hold" grpId="0" nodeType="withEffect">
                                  <p:stCondLst>
                                    <p:cond delay="0"/>
                                  </p:stCondLst>
                                  <p:iterate type="lt">
                                    <p:tmPct val="50000"/>
                                  </p:iterate>
                                  <p:childTnLst>
                                    <p:set>
                                      <p:cBhvr>
                                        <p:cTn id="31" dur="1" fill="hold">
                                          <p:stCondLst>
                                            <p:cond delay="0"/>
                                          </p:stCondLst>
                                        </p:cTn>
                                        <p:tgtEl>
                                          <p:spTgt spid="14"/>
                                        </p:tgtEl>
                                        <p:attrNameLst>
                                          <p:attrName>style.visibility</p:attrName>
                                        </p:attrNameLst>
                                      </p:cBhvr>
                                      <p:to>
                                        <p:strVal val="visible"/>
                                      </p:to>
                                    </p:set>
                                    <p:anim calcmode="discrete" valueType="clr">
                                      <p:cBhvr override="childStyle">
                                        <p:cTn id="32"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14"/>
                                        </p:tgtEl>
                                        <p:attrNameLst>
                                          <p:attrName>fillcolor</p:attrName>
                                        </p:attrNameLst>
                                      </p:cBhvr>
                                      <p:tavLst>
                                        <p:tav tm="0">
                                          <p:val>
                                            <p:clrVal>
                                              <a:schemeClr val="accent2"/>
                                            </p:clrVal>
                                          </p:val>
                                        </p:tav>
                                        <p:tav tm="50000">
                                          <p:val>
                                            <p:clrVal>
                                              <a:schemeClr val="hlink"/>
                                            </p:clrVal>
                                          </p:val>
                                        </p:tav>
                                      </p:tavLst>
                                    </p:anim>
                                    <p:set>
                                      <p:cBhvr>
                                        <p:cTn id="34" dur="80"/>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1"/>
          <p:cNvSpPr txBox="1">
            <a:spLocks noChangeArrowheads="1"/>
          </p:cNvSpPr>
          <p:nvPr/>
        </p:nvSpPr>
        <p:spPr bwMode="auto">
          <a:xfrm>
            <a:off x="6096000" y="3429000"/>
            <a:ext cx="4374524" cy="2380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indent="250825" algn="just" eaLnBrk="0" latinLnBrk="0" hangingPunct="0">
              <a:lnSpc>
                <a:spcPct val="150000"/>
              </a:lnSpc>
            </a:pPr>
            <a:r>
              <a:rPr sz="1685" dirty="0">
                <a:solidFill>
                  <a:schemeClr val="tx1">
                    <a:lumMod val="95000"/>
                    <a:lumOff val="5000"/>
                  </a:schemeClr>
                </a:solidFill>
                <a:latin typeface="微软雅黑" panose="020B0503020204020204" pitchFamily="34" charset="-122"/>
                <a:ea typeface="微软雅黑" panose="020B0503020204020204" pitchFamily="34" charset="-122"/>
                <a:sym typeface="+mn-ea"/>
              </a:rPr>
              <a:t>当下，中国人为所有积极的、健康的、催人奋进的、给人力量的、充满希望的人和事，贴上“正能量”标签。它已经上升成为一个充满象征意义的符号，与我们的情感深深相系，表达着我们的渴望，我们的期待。正能量可以引导人们有积极向上的三观。</a:t>
            </a:r>
            <a:endParaRPr sz="1685" dirty="0">
              <a:solidFill>
                <a:schemeClr val="tx1">
                  <a:lumMod val="95000"/>
                  <a:lumOff val="5000"/>
                </a:schemeClr>
              </a:solidFill>
              <a:latin typeface="微软雅黑" panose="020B0503020204020204" pitchFamily="34" charset="-122"/>
              <a:ea typeface="微软雅黑" panose="020B0503020204020204" pitchFamily="34" charset="-122"/>
              <a:sym typeface="+mn-ea"/>
            </a:endParaRPr>
          </a:p>
        </p:txBody>
      </p:sp>
      <p:sp>
        <p:nvSpPr>
          <p:cNvPr id="3" name="Text Box 7"/>
          <p:cNvSpPr txBox="1"/>
          <p:nvPr/>
        </p:nvSpPr>
        <p:spPr>
          <a:xfrm>
            <a:off x="1898650" y="1938064"/>
            <a:ext cx="8931910" cy="874407"/>
          </a:xfrm>
          <a:prstGeom prst="rect">
            <a:avLst/>
          </a:prstGeom>
          <a:noFill/>
          <a:ln w="9525">
            <a:noFill/>
          </a:ln>
        </p:spPr>
        <p:txBody>
          <a:bodyPr wrap="square" anchor="t">
            <a:spAutoFit/>
          </a:bodyPr>
          <a:lstStyle/>
          <a:p>
            <a:pPr indent="457200" algn="just" eaLnBrk="1" latinLnBrk="0" hangingPunct="1">
              <a:lnSpc>
                <a:spcPct val="150000"/>
              </a:lnSpc>
              <a:extLst>
                <a:ext uri="{35155182-B16C-46BC-9424-99874614C6A1}">
                  <wpsdc:indentchars xmlns:wpsdc="http://www.wps.cn/officeDocument/2017/drawingmlCustomData" val="200" checksum="59296752"/>
                </a:ext>
              </a:extLst>
            </a:pPr>
            <a:r>
              <a:rPr lang="zh-CN" altLang="en-US" sz="1800" b="1" dirty="0">
                <a:solidFill>
                  <a:schemeClr val="tx1">
                    <a:lumMod val="95000"/>
                    <a:lumOff val="5000"/>
                  </a:schemeClr>
                </a:solidFill>
                <a:latin typeface="微软雅黑" panose="020B0503020204020204" pitchFamily="34" charset="-122"/>
                <a:ea typeface="微软雅黑" panose="020B0503020204020204" pitchFamily="34" charset="-122"/>
              </a:rPr>
              <a:t>正能量现泛指一切予人向上和希望、促使人不断追求、让生活和世界变得圆满幸福的动力和感情。</a:t>
            </a:r>
            <a:endParaRPr lang="zh-CN" altLang="en-US" sz="18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1">
            <a:extLst>
              <a:ext uri="{BEBA8EAE-BF5A-486C-A8C5-ECC9F3942E4B}">
                <a14:imgProps xmlns:a14="http://schemas.microsoft.com/office/drawing/2010/main">
                  <a14:imgLayer r:embed="rId2">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54156" y="2923552"/>
            <a:ext cx="4608497" cy="3686798"/>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anim calcmode="lin" valueType="num">
                                      <p:cBhvr>
                                        <p:cTn id="20" dur="500" fill="hold"/>
                                        <p:tgtEl>
                                          <p:spTgt spid="2"/>
                                        </p:tgtEl>
                                        <p:attrNameLst>
                                          <p:attrName>ppt_x</p:attrName>
                                        </p:attrNameLst>
                                      </p:cBhvr>
                                      <p:tavLst>
                                        <p:tav tm="0">
                                          <p:val>
                                            <p:strVal val="#ppt_x"/>
                                          </p:val>
                                        </p:tav>
                                        <p:tav tm="100000">
                                          <p:val>
                                            <p:strVal val="#ppt_x"/>
                                          </p:val>
                                        </p:tav>
                                      </p:tavLst>
                                    </p:anim>
                                    <p:anim calcmode="lin" valueType="num">
                                      <p:cBhvr>
                                        <p:cTn id="21"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53"/>
          <p:cNvSpPr>
            <a:spLocks noChangeArrowheads="1"/>
          </p:cNvSpPr>
          <p:nvPr/>
        </p:nvSpPr>
        <p:spPr bwMode="auto">
          <a:xfrm>
            <a:off x="1703610" y="3253591"/>
            <a:ext cx="1364228" cy="1365004"/>
          </a:xfrm>
          <a:prstGeom prst="ellipse">
            <a:avLst/>
          </a:prstGeom>
          <a:solidFill>
            <a:srgbClr val="002060"/>
          </a:solidFill>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6435" tIns="48217" rIns="96435" bIns="48217" anchor="ctr"/>
          <a:lstStyle/>
          <a:p>
            <a:pPr algn="ctr" fontAlgn="auto">
              <a:spcBef>
                <a:spcPts val="0"/>
              </a:spcBef>
              <a:spcAft>
                <a:spcPts val="0"/>
              </a:spcAft>
              <a:defRPr/>
            </a:pPr>
            <a:endParaRPr lang="zh-CN" altLang="en-US" sz="100">
              <a:solidFill>
                <a:schemeClr val="bg1"/>
              </a:solidFill>
            </a:endParaRPr>
          </a:p>
        </p:txBody>
      </p:sp>
      <p:sp>
        <p:nvSpPr>
          <p:cNvPr id="3" name="Oval 53"/>
          <p:cNvSpPr>
            <a:spLocks noChangeArrowheads="1"/>
          </p:cNvSpPr>
          <p:nvPr/>
        </p:nvSpPr>
        <p:spPr bwMode="auto">
          <a:xfrm>
            <a:off x="1658041" y="4992082"/>
            <a:ext cx="1364228" cy="1365004"/>
          </a:xfrm>
          <a:prstGeom prst="ellipse">
            <a:avLst/>
          </a:prstGeom>
          <a:solidFill>
            <a:srgbClr val="C00000"/>
          </a:solidFill>
          <a:ln w="28575">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6435" tIns="48217" rIns="96435" bIns="48217" anchor="ctr"/>
          <a:lstStyle/>
          <a:p>
            <a:pPr algn="ctr" fontAlgn="auto">
              <a:spcBef>
                <a:spcPts val="0"/>
              </a:spcBef>
              <a:spcAft>
                <a:spcPts val="0"/>
              </a:spcAft>
              <a:defRPr/>
            </a:pPr>
            <a:endParaRPr lang="zh-CN" altLang="en-US" sz="100">
              <a:solidFill>
                <a:schemeClr val="bg1"/>
              </a:solidFill>
            </a:endParaRPr>
          </a:p>
        </p:txBody>
      </p:sp>
      <p:sp>
        <p:nvSpPr>
          <p:cNvPr id="4" name="Oval 53"/>
          <p:cNvSpPr>
            <a:spLocks noChangeArrowheads="1"/>
          </p:cNvSpPr>
          <p:nvPr/>
        </p:nvSpPr>
        <p:spPr bwMode="auto">
          <a:xfrm>
            <a:off x="8763034" y="4992082"/>
            <a:ext cx="1364228" cy="1365004"/>
          </a:xfrm>
          <a:prstGeom prst="ellipse">
            <a:avLst/>
          </a:prstGeom>
          <a:solidFill>
            <a:srgbClr val="002060"/>
          </a:solidFill>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6435" tIns="48217" rIns="96435" bIns="48217" anchor="ctr"/>
          <a:lstStyle/>
          <a:p>
            <a:pPr algn="ctr" fontAlgn="auto">
              <a:spcBef>
                <a:spcPts val="0"/>
              </a:spcBef>
              <a:spcAft>
                <a:spcPts val="0"/>
              </a:spcAft>
              <a:defRPr/>
            </a:pPr>
            <a:endParaRPr lang="zh-CN" altLang="en-US" sz="100">
              <a:solidFill>
                <a:schemeClr val="bg1"/>
              </a:solidFill>
            </a:endParaRPr>
          </a:p>
        </p:txBody>
      </p:sp>
      <p:sp>
        <p:nvSpPr>
          <p:cNvPr id="5" name="Oval 53"/>
          <p:cNvSpPr>
            <a:spLocks noChangeArrowheads="1"/>
          </p:cNvSpPr>
          <p:nvPr/>
        </p:nvSpPr>
        <p:spPr bwMode="auto">
          <a:xfrm>
            <a:off x="8753423" y="3253591"/>
            <a:ext cx="1364228" cy="1365004"/>
          </a:xfrm>
          <a:prstGeom prst="ellipse">
            <a:avLst/>
          </a:prstGeom>
          <a:solidFill>
            <a:srgbClr val="C00000"/>
          </a:solidFill>
          <a:ln w="28575">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6435" tIns="48217" rIns="96435" bIns="48217" anchor="ctr"/>
          <a:lstStyle/>
          <a:p>
            <a:pPr algn="ctr" fontAlgn="auto">
              <a:spcBef>
                <a:spcPts val="0"/>
              </a:spcBef>
              <a:spcAft>
                <a:spcPts val="0"/>
              </a:spcAft>
              <a:defRPr/>
            </a:pPr>
            <a:endParaRPr lang="zh-CN" altLang="en-US" sz="100">
              <a:solidFill>
                <a:schemeClr val="bg1"/>
              </a:solidFill>
            </a:endParaRPr>
          </a:p>
        </p:txBody>
      </p:sp>
      <p:sp>
        <p:nvSpPr>
          <p:cNvPr id="6" name="Text Box 25"/>
          <p:cNvSpPr txBox="1">
            <a:spLocks noChangeArrowheads="1"/>
          </p:cNvSpPr>
          <p:nvPr/>
        </p:nvSpPr>
        <p:spPr bwMode="auto">
          <a:xfrm>
            <a:off x="1861009" y="5198431"/>
            <a:ext cx="999224" cy="95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6435" tIns="48217" rIns="96435" bIns="48217">
            <a:spAutoFit/>
          </a:bodyPr>
          <a:lstStyle/>
          <a:p>
            <a:pPr algn="dist"/>
            <a:r>
              <a:rPr lang="zh-CN" altLang="en-US" sz="28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充满希望</a:t>
            </a:r>
            <a:endParaRPr lang="zh-CN" altLang="en-US" sz="28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 name="Rectangle 26"/>
          <p:cNvSpPr>
            <a:spLocks noChangeArrowheads="1"/>
          </p:cNvSpPr>
          <p:nvPr/>
        </p:nvSpPr>
        <p:spPr bwMode="auto">
          <a:xfrm>
            <a:off x="1927276" y="3459940"/>
            <a:ext cx="986813" cy="95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6435" tIns="48217" rIns="96435" bIns="48217">
            <a:spAutoFit/>
          </a:bodyPr>
          <a:lstStyle/>
          <a:p>
            <a:pPr algn="dist"/>
            <a:r>
              <a:rPr lang="zh-CN" altLang="en-US" sz="28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促人</a:t>
            </a:r>
            <a:endParaRPr lang="zh-CN" altLang="en-US" sz="28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a:p>
            <a:pPr algn="dist"/>
            <a:r>
              <a:rPr lang="zh-CN" altLang="en-US" sz="28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向上</a:t>
            </a:r>
            <a:endParaRPr lang="zh-CN" altLang="en-US" sz="28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8" name="Rectangle 27"/>
          <p:cNvSpPr>
            <a:spLocks noChangeArrowheads="1"/>
          </p:cNvSpPr>
          <p:nvPr/>
        </p:nvSpPr>
        <p:spPr bwMode="auto">
          <a:xfrm>
            <a:off x="8985610" y="5195009"/>
            <a:ext cx="925127" cy="95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6435" tIns="48217" rIns="96435" bIns="48217">
            <a:spAutoFit/>
          </a:bodyPr>
          <a:lstStyle/>
          <a:p>
            <a:pPr algn="dist"/>
            <a:r>
              <a:rPr lang="zh-CN" altLang="en-US" sz="28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不断</a:t>
            </a:r>
            <a:endParaRPr lang="zh-CN" altLang="en-US" sz="28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a:p>
            <a:pPr algn="dist"/>
            <a:r>
              <a:rPr lang="zh-CN" altLang="en-US" sz="28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追求</a:t>
            </a:r>
            <a:endParaRPr lang="zh-CN" altLang="en-US" sz="28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9" name="Rectangle 28"/>
          <p:cNvSpPr>
            <a:spLocks noChangeArrowheads="1"/>
          </p:cNvSpPr>
          <p:nvPr/>
        </p:nvSpPr>
        <p:spPr bwMode="auto">
          <a:xfrm>
            <a:off x="8968847" y="3459940"/>
            <a:ext cx="956767" cy="95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6435" tIns="48217" rIns="96435" bIns="48217">
            <a:spAutoFit/>
          </a:bodyPr>
          <a:lstStyle/>
          <a:p>
            <a:pPr algn="dist"/>
            <a:r>
              <a:rPr lang="zh-CN" altLang="en-US" sz="28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幸福</a:t>
            </a:r>
            <a:endParaRPr lang="zh-CN" altLang="en-US" sz="28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a:p>
            <a:pPr algn="dist"/>
            <a:r>
              <a:rPr lang="zh-CN" altLang="en-US" sz="28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美满</a:t>
            </a:r>
            <a:endParaRPr lang="zh-CN" altLang="en-US" sz="28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0" name="Text Box 29"/>
          <p:cNvSpPr txBox="1">
            <a:spLocks noChangeArrowheads="1"/>
          </p:cNvSpPr>
          <p:nvPr/>
        </p:nvSpPr>
        <p:spPr bwMode="auto">
          <a:xfrm>
            <a:off x="922060" y="1368080"/>
            <a:ext cx="10293773" cy="2069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6435" tIns="48217" rIns="96435" bIns="48217">
            <a:spAutoFit/>
          </a:bodyPr>
          <a:lstStyle/>
          <a:p>
            <a:pPr algn="ctr" eaLnBrk="1" latinLnBrk="0" hangingPunct="1">
              <a:lnSpc>
                <a:spcPct val="150000"/>
              </a:lnSpc>
              <a:spcAft>
                <a:spcPts val="600"/>
              </a:spcAft>
            </a:pPr>
            <a:r>
              <a:rPr lang="en-US" altLang="x-none" sz="2000" b="1" dirty="0">
                <a:solidFill>
                  <a:schemeClr val="tx1">
                    <a:lumMod val="95000"/>
                    <a:lumOff val="5000"/>
                  </a:schemeClr>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2000" b="1" dirty="0">
                <a:solidFill>
                  <a:schemeClr val="tx1">
                    <a:lumMod val="95000"/>
                    <a:lumOff val="5000"/>
                  </a:schemeClr>
                </a:solidFill>
                <a:latin typeface="微软雅黑" panose="020B0503020204020204" pitchFamily="34" charset="-122"/>
                <a:ea typeface="微软雅黑" panose="020B0503020204020204" pitchFamily="34" charset="-122"/>
                <a:sym typeface="Arial" panose="020B0604020202020204" pitchFamily="34" charset="0"/>
              </a:rPr>
              <a:t>正能量”是能影响人产生积极结果的因素</a:t>
            </a:r>
            <a:endParaRPr lang="zh-CN" altLang="en-US" sz="2000" b="1" dirty="0">
              <a:solidFill>
                <a:schemeClr val="tx1">
                  <a:lumMod val="95000"/>
                  <a:lumOff val="5000"/>
                </a:schemeClr>
              </a:solidFill>
              <a:latin typeface="微软雅黑" panose="020B0503020204020204" pitchFamily="34" charset="-122"/>
              <a:ea typeface="微软雅黑" panose="020B0503020204020204" pitchFamily="34" charset="-122"/>
              <a:sym typeface="Arial" panose="020B0604020202020204" pitchFamily="34" charset="0"/>
            </a:endParaRPr>
          </a:p>
          <a:p>
            <a:pPr eaLnBrk="1" latinLnBrk="0" hangingPunct="1">
              <a:lnSpc>
                <a:spcPct val="150000"/>
              </a:lnSpc>
            </a:pPr>
            <a:r>
              <a:rPr lang="zh-CN" altLang="en-US" sz="1600" dirty="0">
                <a:solidFill>
                  <a:schemeClr val="tx1">
                    <a:lumMod val="95000"/>
                    <a:lumOff val="5000"/>
                  </a:schemeClr>
                </a:solidFill>
                <a:effectLst/>
                <a:latin typeface="微软雅黑" panose="020B0503020204020204" pitchFamily="34" charset="-122"/>
                <a:ea typeface="微软雅黑" panose="020B0503020204020204" pitchFamily="34" charset="-122"/>
                <a:cs typeface="+mn-ea"/>
                <a:sym typeface="Arial" panose="020B0604020202020204" pitchFamily="34" charset="0"/>
              </a:rPr>
              <a:t>请替换文字内容，修改文字内容，也可以直接复制你的内容到此。请替换文字内容，修改文字内容，也可以直接复制你的内容到此。制你的内容到此。请替换文字内容，修改文字内容，也可以直接复制你的内容到此。</a:t>
            </a:r>
            <a:endParaRPr lang="zh-CN" altLang="en-US" sz="1600" i="1" dirty="0">
              <a:solidFill>
                <a:schemeClr val="tx1">
                  <a:lumMod val="95000"/>
                  <a:lumOff val="5000"/>
                </a:schemeClr>
              </a:solidFill>
              <a:effectLst/>
              <a:latin typeface="微软雅黑" panose="020B0503020204020204" pitchFamily="34" charset="-122"/>
              <a:ea typeface="微软雅黑" panose="020B0503020204020204" pitchFamily="34" charset="-122"/>
              <a:cs typeface="+mn-ea"/>
              <a:sym typeface="Arial" panose="020B0604020202020204" pitchFamily="34" charset="0"/>
            </a:endParaRPr>
          </a:p>
          <a:p>
            <a:pPr eaLnBrk="1" latinLnBrk="0" hangingPunct="1">
              <a:lnSpc>
                <a:spcPct val="150000"/>
              </a:lnSpc>
            </a:pPr>
            <a:endParaRPr lang="zh-CN" altLang="en-US" sz="1600" b="1" i="1" dirty="0">
              <a:solidFill>
                <a:schemeClr val="tx1">
                  <a:lumMod val="95000"/>
                  <a:lumOff val="5000"/>
                </a:schemeClr>
              </a:solidFill>
              <a:effectLst/>
              <a:latin typeface="微软雅黑" panose="020B0503020204020204" pitchFamily="34" charset="-122"/>
              <a:ea typeface="微软雅黑" panose="020B0503020204020204" pitchFamily="34" charset="-122"/>
              <a:cs typeface="+mn-ea"/>
              <a:sym typeface="Arial" panose="020B0604020202020204" pitchFamily="34" charset="0"/>
            </a:endParaRPr>
          </a:p>
          <a:p>
            <a:pPr eaLnBrk="1" latinLnBrk="0" hangingPunct="1">
              <a:lnSpc>
                <a:spcPct val="150000"/>
              </a:lnSpc>
            </a:pPr>
            <a:endParaRPr lang="zh-CN" altLang="en-US" sz="16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pic>
        <p:nvPicPr>
          <p:cNvPr id="12" name="图片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438578" y="2312052"/>
            <a:ext cx="4714553" cy="471455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par>
                          <p:cTn id="18" fill="hold">
                            <p:stCondLst>
                              <p:cond delay="500"/>
                            </p:stCondLst>
                            <p:childTnLst>
                              <p:par>
                                <p:cTn id="19" presetID="41" presetClass="entr" presetSubtype="0" fill="hold" grpId="0" nodeType="afterEffect">
                                  <p:stCondLst>
                                    <p:cond delay="0"/>
                                  </p:stCondLst>
                                  <p:iterate type="lt">
                                    <p:tmPct val="10000"/>
                                  </p:iterate>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7"/>
                                        </p:tgtEl>
                                        <p:attrNameLst>
                                          <p:attrName>ppt_y</p:attrName>
                                        </p:attrNameLst>
                                      </p:cBhvr>
                                      <p:tavLst>
                                        <p:tav tm="0">
                                          <p:val>
                                            <p:strVal val="#ppt_y"/>
                                          </p:val>
                                        </p:tav>
                                        <p:tav tm="100000">
                                          <p:val>
                                            <p:strVal val="#ppt_y"/>
                                          </p:val>
                                        </p:tav>
                                      </p:tavLst>
                                    </p:anim>
                                    <p:anim calcmode="lin" valueType="num">
                                      <p:cBhvr>
                                        <p:cTn id="23"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7"/>
                                        </p:tgtEl>
                                      </p:cBhvr>
                                    </p:animEffect>
                                  </p:childTnLst>
                                </p:cTn>
                              </p:par>
                              <p:par>
                                <p:cTn id="26" presetID="18" presetClass="entr" presetSubtype="12"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strips(downLeft)">
                                      <p:cBhvr>
                                        <p:cTn id="28" dur="500"/>
                                        <p:tgtEl>
                                          <p:spTgt spid="2"/>
                                        </p:tgtEl>
                                      </p:cBhvr>
                                    </p:animEffect>
                                  </p:childTnLst>
                                </p:cTn>
                              </p:par>
                            </p:childTnLst>
                          </p:cTn>
                        </p:par>
                        <p:par>
                          <p:cTn id="29" fill="hold">
                            <p:stCondLst>
                              <p:cond delay="1149"/>
                            </p:stCondLst>
                            <p:childTnLst>
                              <p:par>
                                <p:cTn id="30" presetID="41" presetClass="entr" presetSubtype="0" fill="hold" grpId="0" nodeType="afterEffect">
                                  <p:stCondLst>
                                    <p:cond delay="0"/>
                                  </p:stCondLst>
                                  <p:iterate type="lt">
                                    <p:tmPct val="10000"/>
                                  </p:iterate>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6"/>
                                        </p:tgtEl>
                                        <p:attrNameLst>
                                          <p:attrName>ppt_y</p:attrName>
                                        </p:attrNameLst>
                                      </p:cBhvr>
                                      <p:tavLst>
                                        <p:tav tm="0">
                                          <p:val>
                                            <p:strVal val="#ppt_y"/>
                                          </p:val>
                                        </p:tav>
                                        <p:tav tm="100000">
                                          <p:val>
                                            <p:strVal val="#ppt_y"/>
                                          </p:val>
                                        </p:tav>
                                      </p:tavLst>
                                    </p:anim>
                                    <p:anim calcmode="lin" valueType="num">
                                      <p:cBhvr>
                                        <p:cTn id="34"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6"/>
                                        </p:tgtEl>
                                      </p:cBhvr>
                                    </p:animEffect>
                                  </p:childTnLst>
                                </p:cTn>
                              </p:par>
                              <p:par>
                                <p:cTn id="37" presetID="18" presetClass="entr" presetSubtype="9"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strips(upLeft)">
                                      <p:cBhvr>
                                        <p:cTn id="39" dur="500"/>
                                        <p:tgtEl>
                                          <p:spTgt spid="3"/>
                                        </p:tgtEl>
                                      </p:cBhvr>
                                    </p:animEffect>
                                  </p:childTnLst>
                                </p:cTn>
                              </p:par>
                            </p:childTnLst>
                          </p:cTn>
                        </p:par>
                        <p:par>
                          <p:cTn id="40" fill="hold">
                            <p:stCondLst>
                              <p:cond delay="1799"/>
                            </p:stCondLst>
                            <p:childTnLst>
                              <p:par>
                                <p:cTn id="41" presetID="41" presetClass="entr" presetSubtype="0" fill="hold" grpId="0" nodeType="afterEffect">
                                  <p:stCondLst>
                                    <p:cond delay="0"/>
                                  </p:stCondLst>
                                  <p:iterate type="lt">
                                    <p:tmPct val="10000"/>
                                  </p:iterate>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8"/>
                                        </p:tgtEl>
                                        <p:attrNameLst>
                                          <p:attrName>ppt_y</p:attrName>
                                        </p:attrNameLst>
                                      </p:cBhvr>
                                      <p:tavLst>
                                        <p:tav tm="0">
                                          <p:val>
                                            <p:strVal val="#ppt_y"/>
                                          </p:val>
                                        </p:tav>
                                        <p:tav tm="100000">
                                          <p:val>
                                            <p:strVal val="#ppt_y"/>
                                          </p:val>
                                        </p:tav>
                                      </p:tavLst>
                                    </p:anim>
                                    <p:anim calcmode="lin" valueType="num">
                                      <p:cBhvr>
                                        <p:cTn id="45"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8"/>
                                        </p:tgtEl>
                                      </p:cBhvr>
                                    </p:animEffect>
                                  </p:childTnLst>
                                </p:cTn>
                              </p:par>
                              <p:par>
                                <p:cTn id="48" presetID="18" presetClass="entr" presetSubtype="6" fill="hold"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strips(downRight)">
                                      <p:cBhvr>
                                        <p:cTn id="50" dur="500"/>
                                        <p:tgtEl>
                                          <p:spTgt spid="4"/>
                                        </p:tgtEl>
                                      </p:cBhvr>
                                    </p:animEffect>
                                  </p:childTnLst>
                                </p:cTn>
                              </p:par>
                            </p:childTnLst>
                          </p:cTn>
                        </p:par>
                        <p:par>
                          <p:cTn id="51" fill="hold">
                            <p:stCondLst>
                              <p:cond delay="2449"/>
                            </p:stCondLst>
                            <p:childTnLst>
                              <p:par>
                                <p:cTn id="52" presetID="41" presetClass="entr" presetSubtype="0" fill="hold" grpId="0" nodeType="afterEffect">
                                  <p:stCondLst>
                                    <p:cond delay="0"/>
                                  </p:stCondLst>
                                  <p:iterate type="lt">
                                    <p:tmPct val="10000"/>
                                  </p:iterate>
                                  <p:childTnLst>
                                    <p:set>
                                      <p:cBhvr>
                                        <p:cTn id="53" dur="1" fill="hold">
                                          <p:stCondLst>
                                            <p:cond delay="0"/>
                                          </p:stCondLst>
                                        </p:cTn>
                                        <p:tgtEl>
                                          <p:spTgt spid="9"/>
                                        </p:tgtEl>
                                        <p:attrNameLst>
                                          <p:attrName>style.visibility</p:attrName>
                                        </p:attrNameLst>
                                      </p:cBhvr>
                                      <p:to>
                                        <p:strVal val="visible"/>
                                      </p:to>
                                    </p:set>
                                    <p:anim calcmode="lin" valueType="num">
                                      <p:cBhvr>
                                        <p:cTn id="54"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55" dur="500" fill="hold"/>
                                        <p:tgtEl>
                                          <p:spTgt spid="9"/>
                                        </p:tgtEl>
                                        <p:attrNameLst>
                                          <p:attrName>ppt_y</p:attrName>
                                        </p:attrNameLst>
                                      </p:cBhvr>
                                      <p:tavLst>
                                        <p:tav tm="0">
                                          <p:val>
                                            <p:strVal val="#ppt_y"/>
                                          </p:val>
                                        </p:tav>
                                        <p:tav tm="100000">
                                          <p:val>
                                            <p:strVal val="#ppt_y"/>
                                          </p:val>
                                        </p:tav>
                                      </p:tavLst>
                                    </p:anim>
                                    <p:anim calcmode="lin" valueType="num">
                                      <p:cBhvr>
                                        <p:cTn id="56"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57"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58" dur="500" tmFilter="0,0; .5, 1; 1, 1"/>
                                        <p:tgtEl>
                                          <p:spTgt spid="9"/>
                                        </p:tgtEl>
                                      </p:cBhvr>
                                    </p:animEffect>
                                  </p:childTnLst>
                                </p:cTn>
                              </p:par>
                              <p:par>
                                <p:cTn id="59" presetID="18" presetClass="entr" presetSubtype="3" fill="hold" nodeType="with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strips(upRight)">
                                      <p:cBhvr>
                                        <p:cTn id="6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8" grpId="0" bldLvl="0" animBg="1"/>
      <p:bldP spid="9" grpId="0" bldLvl="0" animBg="1"/>
      <p:bldP spid="10" grpId="0" bldLvl="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008774" y="2692506"/>
            <a:ext cx="5183226" cy="165575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33805"/>
            <a:endParaRPr lang="zh-CN" altLang="en-US" sz="1700">
              <a:solidFill>
                <a:srgbClr val="1F497D"/>
              </a:solidFill>
            </a:endParaRPr>
          </a:p>
        </p:txBody>
      </p:sp>
      <p:sp>
        <p:nvSpPr>
          <p:cNvPr id="3" name="矩形 2"/>
          <p:cNvSpPr/>
          <p:nvPr/>
        </p:nvSpPr>
        <p:spPr>
          <a:xfrm>
            <a:off x="6469160" y="2692506"/>
            <a:ext cx="287957" cy="165575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1700">
              <a:solidFill>
                <a:srgbClr val="1F497D"/>
              </a:solidFill>
            </a:endParaRPr>
          </a:p>
        </p:txBody>
      </p:sp>
      <p:sp>
        <p:nvSpPr>
          <p:cNvPr id="4" name="TextBox 11"/>
          <p:cNvSpPr txBox="1"/>
          <p:nvPr/>
        </p:nvSpPr>
        <p:spPr>
          <a:xfrm>
            <a:off x="7397906" y="2761319"/>
            <a:ext cx="738536" cy="1518126"/>
          </a:xfrm>
          <a:prstGeom prst="rect">
            <a:avLst/>
          </a:prstGeom>
          <a:noFill/>
        </p:spPr>
        <p:txBody>
          <a:bodyPr vert="eaVert" wrap="square" rtlCol="0">
            <a:spAutoFit/>
          </a:bodyPr>
          <a:lstStyle>
            <a:defPPr>
              <a:defRPr lang="zh-CN"/>
            </a:defPPr>
            <a:lvl1pPr algn="dist" defTabSz="913765">
              <a:defRPr sz="3600" b="1">
                <a:solidFill>
                  <a:srgbClr val="0070C0"/>
                </a:solidFill>
                <a:latin typeface="微软雅黑" panose="020B0503020204020204" pitchFamily="34" charset="-122"/>
                <a:ea typeface="微软雅黑" panose="020B0503020204020204" pitchFamily="34" charset="-122"/>
              </a:defRPr>
            </a:lvl1pPr>
          </a:lstStyle>
          <a:p>
            <a:r>
              <a:rPr lang="zh-CN" altLang="en-US" dirty="0">
                <a:solidFill>
                  <a:schemeClr val="bg1"/>
                </a:solidFill>
              </a:rPr>
              <a:t>第二章</a:t>
            </a:r>
            <a:endParaRPr lang="zh-CN" altLang="en-US" dirty="0">
              <a:solidFill>
                <a:schemeClr val="bg1"/>
              </a:solidFill>
            </a:endParaRPr>
          </a:p>
        </p:txBody>
      </p:sp>
      <p:sp>
        <p:nvSpPr>
          <p:cNvPr id="11" name="矩形 10"/>
          <p:cNvSpPr/>
          <p:nvPr/>
        </p:nvSpPr>
        <p:spPr>
          <a:xfrm>
            <a:off x="5854078" y="5012763"/>
            <a:ext cx="3597467" cy="338454"/>
          </a:xfrm>
          <a:prstGeom prst="rect">
            <a:avLst/>
          </a:prstGeom>
        </p:spPr>
        <p:txBody>
          <a:bodyPr vert="horz" lIns="91416" tIns="45708" rIns="91416" bIns="45708" rtlCol="0" anchor="ctr">
            <a:noAutofit/>
          </a:bodyPr>
          <a:lstStyle/>
          <a:p>
            <a:pPr>
              <a:spcBef>
                <a:spcPct val="20000"/>
              </a:spcBef>
              <a:buFont typeface="Arial" panose="020B0604020202020204" pitchFamily="34" charset="0"/>
              <a:buNone/>
            </a:pPr>
            <a:endParaRPr lang="zh-CN" altLang="en-US" sz="1600" dirty="0">
              <a:solidFill>
                <a:srgbClr val="1F497D"/>
              </a:solidFill>
              <a:ea typeface="微软雅黑" panose="020B0503020204020204" pitchFamily="34" charset="-122"/>
            </a:endParaRPr>
          </a:p>
        </p:txBody>
      </p:sp>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232220" y="1251519"/>
            <a:ext cx="3568164" cy="3931862"/>
          </a:xfrm>
          <a:prstGeom prst="rect">
            <a:avLst/>
          </a:prstGeom>
        </p:spPr>
      </p:pic>
      <p:sp>
        <p:nvSpPr>
          <p:cNvPr id="13" name="TextBox 12"/>
          <p:cNvSpPr txBox="1"/>
          <p:nvPr/>
        </p:nvSpPr>
        <p:spPr>
          <a:xfrm>
            <a:off x="1345044" y="2307458"/>
            <a:ext cx="4390946" cy="1545038"/>
          </a:xfrm>
          <a:prstGeom prst="rect">
            <a:avLst/>
          </a:prstGeom>
          <a:noFill/>
        </p:spPr>
        <p:txBody>
          <a:bodyPr wrap="none" rtlCol="0">
            <a:spAutoFit/>
          </a:bodyPr>
          <a:lstStyle/>
          <a:p>
            <a:r>
              <a:rPr lang="en-US" sz="4640" b="1" dirty="0">
                <a:solidFill>
                  <a:schemeClr val="tx1">
                    <a:lumMod val="85000"/>
                    <a:lumOff val="15000"/>
                  </a:schemeClr>
                </a:solidFill>
                <a:latin typeface="微软雅黑" panose="020B0503020204020204" pitchFamily="34" charset="-122"/>
                <a:ea typeface="微软雅黑" panose="020B0503020204020204" pitchFamily="34" charset="-122"/>
              </a:rPr>
              <a:t>2019 </a:t>
            </a:r>
            <a:endParaRPr lang="en-US" sz="4640" b="1" dirty="0">
              <a:solidFill>
                <a:schemeClr val="tx1">
                  <a:lumMod val="85000"/>
                  <a:lumOff val="15000"/>
                </a:schemeClr>
              </a:solidFill>
              <a:latin typeface="微软雅黑" panose="020B0503020204020204" pitchFamily="34" charset="-122"/>
              <a:ea typeface="微软雅黑" panose="020B0503020204020204" pitchFamily="34" charset="-122"/>
            </a:endParaRPr>
          </a:p>
          <a:p>
            <a:pPr algn="r"/>
            <a:r>
              <a:rPr lang="zh-CN" altLang="en-US" sz="4800" b="1" dirty="0">
                <a:solidFill>
                  <a:srgbClr val="C00000"/>
                </a:solidFill>
                <a:latin typeface="微软雅黑" panose="020B0503020204020204" pitchFamily="34" charset="-122"/>
                <a:ea typeface="微软雅黑" panose="020B0503020204020204" pitchFamily="34" charset="-122"/>
                <a:sym typeface="+mn-ea"/>
              </a:rPr>
              <a:t>感受</a:t>
            </a:r>
            <a:r>
              <a:rPr lang="zh-CN" altLang="en-US" sz="4800" b="1" dirty="0">
                <a:solidFill>
                  <a:schemeClr val="tx1">
                    <a:lumMod val="85000"/>
                    <a:lumOff val="15000"/>
                  </a:schemeClr>
                </a:solidFill>
                <a:latin typeface="微软雅黑" panose="020B0503020204020204" pitchFamily="34" charset="-122"/>
                <a:ea typeface="微软雅黑" panose="020B0503020204020204" pitchFamily="34" charset="-122"/>
                <a:sym typeface="+mn-ea"/>
              </a:rPr>
              <a:t>正能量</a:t>
            </a:r>
            <a:endParaRPr lang="zh-CN" altLang="en-US" sz="4800" b="1"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sp>
        <p:nvSpPr>
          <p:cNvPr id="14" name="TextBox 13"/>
          <p:cNvSpPr txBox="1"/>
          <p:nvPr/>
        </p:nvSpPr>
        <p:spPr>
          <a:xfrm>
            <a:off x="1337246" y="3883773"/>
            <a:ext cx="4233635" cy="928972"/>
          </a:xfrm>
          <a:prstGeom prst="rect">
            <a:avLst/>
          </a:prstGeom>
          <a:noFill/>
        </p:spPr>
        <p:txBody>
          <a:bodyPr wrap="square" rtlCol="0">
            <a:spAutoFit/>
          </a:bodyPr>
          <a:lstStyle/>
          <a:p>
            <a:pPr algn="r">
              <a:lnSpc>
                <a:spcPct val="150000"/>
              </a:lnSpc>
            </a:pPr>
            <a:r>
              <a:rPr lang="zh-CN" altLang="en-US" sz="126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请替换文字内容，修改文字内容，也可以直接复制你的内容到此。请替换文字内容，修改文字内容，也可以直接。</a:t>
            </a:r>
            <a:endParaRPr lang="zh-CN" altLang="en-US" sz="1260" i="1"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algn="r">
              <a:lnSpc>
                <a:spcPct val="150000"/>
              </a:lnSpc>
            </a:pPr>
            <a:endParaRPr lang="zh-CN" altLang="en-US" sz="1260" i="1"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400"/>
                                        <p:tgtEl>
                                          <p:spTgt spid="3"/>
                                        </p:tgtEl>
                                      </p:cBhvr>
                                    </p:animEffect>
                                  </p:childTnLst>
                                </p:cTn>
                              </p:par>
                              <p:par>
                                <p:cTn id="8" presetID="22" presetClass="entr" presetSubtype="2" fill="hold" grpId="0" nodeType="withEffect">
                                  <p:stCondLst>
                                    <p:cond delay="200"/>
                                  </p:stCondLst>
                                  <p:childTnLst>
                                    <p:set>
                                      <p:cBhvr>
                                        <p:cTn id="9" dur="1" fill="hold">
                                          <p:stCondLst>
                                            <p:cond delay="0"/>
                                          </p:stCondLst>
                                        </p:cTn>
                                        <p:tgtEl>
                                          <p:spTgt spid="2"/>
                                        </p:tgtEl>
                                        <p:attrNameLst>
                                          <p:attrName>style.visibility</p:attrName>
                                        </p:attrNameLst>
                                      </p:cBhvr>
                                      <p:to>
                                        <p:strVal val="visible"/>
                                      </p:to>
                                    </p:set>
                                    <p:animEffect transition="in" filter="wipe(righ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par>
                                <p:cTn id="18" presetID="15" presetClass="entr" presetSubtype="0" fill="hold" grpId="0" nodeType="withEffect">
                                  <p:stCondLst>
                                    <p:cond delay="200"/>
                                  </p:stCondLst>
                                  <p:iterate type="lt">
                                    <p:tmPct val="10000"/>
                                  </p:iterate>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24" fill="hold">
                            <p:stCondLst>
                              <p:cond delay="1400"/>
                            </p:stCondLst>
                            <p:childTnLst>
                              <p:par>
                                <p:cTn id="25" presetID="27" presetClass="entr" presetSubtype="0" fill="hold" grpId="0" nodeType="afterEffect">
                                  <p:stCondLst>
                                    <p:cond delay="0"/>
                                  </p:stCondLst>
                                  <p:iterate type="lt">
                                    <p:tmPct val="50000"/>
                                  </p:iterate>
                                  <p:childTnLst>
                                    <p:set>
                                      <p:cBhvr>
                                        <p:cTn id="26" dur="1" fill="hold">
                                          <p:stCondLst>
                                            <p:cond delay="0"/>
                                          </p:stCondLst>
                                        </p:cTn>
                                        <p:tgtEl>
                                          <p:spTgt spid="13"/>
                                        </p:tgtEl>
                                        <p:attrNameLst>
                                          <p:attrName>style.visibility</p:attrName>
                                        </p:attrNameLst>
                                      </p:cBhvr>
                                      <p:to>
                                        <p:strVal val="visible"/>
                                      </p:to>
                                    </p:set>
                                    <p:anim calcmode="discrete" valueType="clr">
                                      <p:cBhvr override="childStyle">
                                        <p:cTn id="27"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13"/>
                                        </p:tgtEl>
                                        <p:attrNameLst>
                                          <p:attrName>fillcolor</p:attrName>
                                        </p:attrNameLst>
                                      </p:cBhvr>
                                      <p:tavLst>
                                        <p:tav tm="0">
                                          <p:val>
                                            <p:clrVal>
                                              <a:schemeClr val="accent2"/>
                                            </p:clrVal>
                                          </p:val>
                                        </p:tav>
                                        <p:tav tm="50000">
                                          <p:val>
                                            <p:clrVal>
                                              <a:schemeClr val="hlink"/>
                                            </p:clrVal>
                                          </p:val>
                                        </p:tav>
                                      </p:tavLst>
                                    </p:anim>
                                    <p:set>
                                      <p:cBhvr>
                                        <p:cTn id="29" dur="80"/>
                                        <p:tgtEl>
                                          <p:spTgt spid="13"/>
                                        </p:tgtEl>
                                        <p:attrNameLst>
                                          <p:attrName>fill.type</p:attrName>
                                        </p:attrNameLst>
                                      </p:cBhvr>
                                      <p:to>
                                        <p:strVal val="solid"/>
                                      </p:to>
                                    </p:set>
                                  </p:childTnLst>
                                </p:cTn>
                              </p:par>
                              <p:par>
                                <p:cTn id="30" presetID="27" presetClass="entr" presetSubtype="0" fill="hold" grpId="0" nodeType="withEffect">
                                  <p:stCondLst>
                                    <p:cond delay="0"/>
                                  </p:stCondLst>
                                  <p:iterate type="lt">
                                    <p:tmPct val="50000"/>
                                  </p:iterate>
                                  <p:childTnLst>
                                    <p:set>
                                      <p:cBhvr>
                                        <p:cTn id="31" dur="1" fill="hold">
                                          <p:stCondLst>
                                            <p:cond delay="0"/>
                                          </p:stCondLst>
                                        </p:cTn>
                                        <p:tgtEl>
                                          <p:spTgt spid="14"/>
                                        </p:tgtEl>
                                        <p:attrNameLst>
                                          <p:attrName>style.visibility</p:attrName>
                                        </p:attrNameLst>
                                      </p:cBhvr>
                                      <p:to>
                                        <p:strVal val="visible"/>
                                      </p:to>
                                    </p:set>
                                    <p:anim calcmode="discrete" valueType="clr">
                                      <p:cBhvr override="childStyle">
                                        <p:cTn id="32"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14"/>
                                        </p:tgtEl>
                                        <p:attrNameLst>
                                          <p:attrName>fillcolor</p:attrName>
                                        </p:attrNameLst>
                                      </p:cBhvr>
                                      <p:tavLst>
                                        <p:tav tm="0">
                                          <p:val>
                                            <p:clrVal>
                                              <a:schemeClr val="accent2"/>
                                            </p:clrVal>
                                          </p:val>
                                        </p:tav>
                                        <p:tav tm="50000">
                                          <p:val>
                                            <p:clrVal>
                                              <a:schemeClr val="hlink"/>
                                            </p:clrVal>
                                          </p:val>
                                        </p:tav>
                                      </p:tavLst>
                                    </p:anim>
                                    <p:set>
                                      <p:cBhvr>
                                        <p:cTn id="34" dur="80"/>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右箭头 45"/>
          <p:cNvSpPr/>
          <p:nvPr/>
        </p:nvSpPr>
        <p:spPr>
          <a:xfrm flipH="1">
            <a:off x="5246087" y="2645396"/>
            <a:ext cx="2510087" cy="359902"/>
          </a:xfrm>
          <a:prstGeom prst="rightArrow">
            <a:avLst>
              <a:gd name="adj1" fmla="val 55075"/>
              <a:gd name="adj2" fmla="val 6184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rgbClr val="FFFFFF"/>
              </a:solidFill>
              <a:latin typeface="微软雅黑" panose="020B0503020204020204" pitchFamily="34" charset="-122"/>
              <a:ea typeface="微软雅黑" panose="020B0503020204020204" pitchFamily="34" charset="-122"/>
              <a:cs typeface="文泉驿微米黑" panose="02000000000000000000" pitchFamily="2" charset="-122"/>
            </a:endParaRPr>
          </a:p>
        </p:txBody>
      </p:sp>
      <p:sp>
        <p:nvSpPr>
          <p:cNvPr id="4" name="右箭头 46"/>
          <p:cNvSpPr/>
          <p:nvPr/>
        </p:nvSpPr>
        <p:spPr>
          <a:xfrm>
            <a:off x="5246087" y="4758408"/>
            <a:ext cx="2510087" cy="359902"/>
          </a:xfrm>
          <a:prstGeom prst="rightArrow">
            <a:avLst>
              <a:gd name="adj1" fmla="val 55075"/>
              <a:gd name="adj2" fmla="val 618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rgbClr val="FFFFFF"/>
              </a:solidFill>
              <a:latin typeface="微软雅黑" panose="020B0503020204020204" pitchFamily="34" charset="-122"/>
              <a:ea typeface="微软雅黑" panose="020B0503020204020204" pitchFamily="34" charset="-122"/>
              <a:cs typeface="文泉驿微米黑" panose="02000000000000000000" pitchFamily="2" charset="-122"/>
            </a:endParaRPr>
          </a:p>
        </p:txBody>
      </p:sp>
      <p:grpSp>
        <p:nvGrpSpPr>
          <p:cNvPr id="5" name="组合 4"/>
          <p:cNvGrpSpPr/>
          <p:nvPr/>
        </p:nvGrpSpPr>
        <p:grpSpPr>
          <a:xfrm>
            <a:off x="5282563" y="3411928"/>
            <a:ext cx="2399036" cy="1091165"/>
            <a:chOff x="1502659" y="4526792"/>
            <a:chExt cx="2067969" cy="1034641"/>
          </a:xfrm>
        </p:grpSpPr>
        <p:sp>
          <p:nvSpPr>
            <p:cNvPr id="6" name="文本框 5"/>
            <p:cNvSpPr txBox="1"/>
            <p:nvPr/>
          </p:nvSpPr>
          <p:spPr bwMode="auto">
            <a:xfrm>
              <a:off x="1502659" y="5008098"/>
              <a:ext cx="2067969" cy="553335"/>
            </a:xfrm>
            <a:prstGeom prst="rect">
              <a:avLst/>
            </a:prstGeom>
            <a:noFill/>
          </p:spPr>
          <p:txBody>
            <a:bodyPr wrap="square">
              <a:spAutoFit/>
            </a:bodyPr>
            <a:lstStyle/>
            <a:p>
              <a:pPr algn="ctr" eaLnBrk="1" hangingPunct="1"/>
              <a:r>
                <a:rPr lang="zh-CN" altLang="en-US" sz="3200" b="1" dirty="0">
                  <a:solidFill>
                    <a:schemeClr val="tx1">
                      <a:lumMod val="95000"/>
                      <a:lumOff val="5000"/>
                    </a:schemeClr>
                  </a:solidFill>
                  <a:latin typeface="微软雅黑" panose="020B0503020204020204" pitchFamily="34" charset="-122"/>
                  <a:ea typeface="微软雅黑" panose="020B0503020204020204" pitchFamily="34" charset="-122"/>
                  <a:cs typeface="文泉驿微米黑" panose="02000000000000000000" pitchFamily="2" charset="-122"/>
                  <a:sym typeface="+mn-ea"/>
                </a:rPr>
                <a:t>正能量</a:t>
              </a:r>
              <a:endParaRPr lang="zh-CN" altLang="en-US" sz="3200" b="1" dirty="0">
                <a:solidFill>
                  <a:schemeClr val="tx1">
                    <a:lumMod val="95000"/>
                    <a:lumOff val="5000"/>
                  </a:schemeClr>
                </a:solidFill>
                <a:latin typeface="微软雅黑" panose="020B0503020204020204" pitchFamily="34" charset="-122"/>
                <a:ea typeface="微软雅黑" panose="020B0503020204020204" pitchFamily="34" charset="-122"/>
                <a:cs typeface="文泉驿微米黑" panose="02000000000000000000" pitchFamily="2" charset="-122"/>
                <a:sym typeface="+mn-ea"/>
              </a:endParaRPr>
            </a:p>
          </p:txBody>
        </p:sp>
        <p:sp>
          <p:nvSpPr>
            <p:cNvPr id="7" name="文本框 6"/>
            <p:cNvSpPr txBox="1"/>
            <p:nvPr/>
          </p:nvSpPr>
          <p:spPr bwMode="auto">
            <a:xfrm>
              <a:off x="1603021" y="4526792"/>
              <a:ext cx="1961390" cy="553335"/>
            </a:xfrm>
            <a:prstGeom prst="rect">
              <a:avLst/>
            </a:prstGeom>
            <a:noFill/>
          </p:spPr>
          <p:txBody>
            <a:bodyPr wrap="square">
              <a:spAutoFit/>
            </a:bodyPr>
            <a:lstStyle/>
            <a:p>
              <a:pPr algn="ctr">
                <a:defRPr/>
              </a:pPr>
              <a:r>
                <a:rPr lang="zh-CN" altLang="en-US" sz="3200" b="1" dirty="0">
                  <a:solidFill>
                    <a:schemeClr val="tx1">
                      <a:lumMod val="95000"/>
                      <a:lumOff val="5000"/>
                    </a:schemeClr>
                  </a:solidFill>
                  <a:latin typeface="微软雅黑" panose="020B0503020204020204" pitchFamily="34" charset="-122"/>
                  <a:ea typeface="微软雅黑" panose="020B0503020204020204" pitchFamily="34" charset="-122"/>
                  <a:cs typeface="文泉驿微米黑" panose="02000000000000000000" pitchFamily="2" charset="-122"/>
                  <a:sym typeface="+mn-ea"/>
                </a:rPr>
                <a:t>我们需要</a:t>
              </a:r>
              <a:endParaRPr lang="zh-CN" altLang="en-US" sz="3200" b="1" spc="75" dirty="0">
                <a:solidFill>
                  <a:schemeClr val="tx1">
                    <a:lumMod val="95000"/>
                    <a:lumOff val="5000"/>
                  </a:schemeClr>
                </a:solidFill>
                <a:latin typeface="微软雅黑" panose="020B0503020204020204" pitchFamily="34" charset="-122"/>
                <a:ea typeface="微软雅黑" panose="020B0503020204020204" pitchFamily="34" charset="-122"/>
                <a:cs typeface="文泉驿微米黑" panose="02000000000000000000" pitchFamily="2" charset="-122"/>
                <a:sym typeface="+mn-ea"/>
              </a:endParaRPr>
            </a:p>
          </p:txBody>
        </p:sp>
      </p:grpSp>
      <p:grpSp>
        <p:nvGrpSpPr>
          <p:cNvPr id="8" name="组合 7"/>
          <p:cNvGrpSpPr/>
          <p:nvPr/>
        </p:nvGrpSpPr>
        <p:grpSpPr>
          <a:xfrm>
            <a:off x="8212455" y="1626870"/>
            <a:ext cx="2456815" cy="4450080"/>
            <a:chOff x="12820" y="2223"/>
            <a:chExt cx="3869" cy="7008"/>
          </a:xfrm>
        </p:grpSpPr>
        <p:sp>
          <p:nvSpPr>
            <p:cNvPr id="9" name="圆角矩形 8"/>
            <p:cNvSpPr/>
            <p:nvPr/>
          </p:nvSpPr>
          <p:spPr>
            <a:xfrm>
              <a:off x="12857" y="2317"/>
              <a:ext cx="3802" cy="6914"/>
            </a:xfrm>
            <a:prstGeom prst="roundRect">
              <a:avLst>
                <a:gd name="adj" fmla="val 50000"/>
              </a:avLst>
            </a:prstGeom>
            <a:solidFill>
              <a:schemeClr val="bg1">
                <a:lumMod val="95000"/>
              </a:schemeClr>
            </a:solidFill>
            <a:ln w="50800">
              <a:noFill/>
            </a:ln>
            <a:effectLst>
              <a:outerShdw blurRad="139700" dist="50800" dir="2700000" algn="tl" rotWithShape="0">
                <a:schemeClr val="tx1">
                  <a:alpha val="29000"/>
                </a:schemeClr>
              </a:outerShdw>
            </a:effectLst>
            <a:scene3d>
              <a:camera prst="orthographicFront"/>
              <a:lightRig rig="threePt" dir="t"/>
            </a:scene3d>
            <a:sp3d prstMaterial="softEdge">
              <a:bevelT w="381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tx1">
                    <a:lumMod val="95000"/>
                    <a:lumOff val="5000"/>
                  </a:schemeClr>
                </a:solidFill>
                <a:latin typeface="微软雅黑" panose="020B0503020204020204" pitchFamily="34" charset="-122"/>
                <a:ea typeface="微软雅黑" panose="020B0503020204020204" pitchFamily="34" charset="-122"/>
                <a:cs typeface="文泉驿微米黑" panose="02000000000000000000" pitchFamily="2" charset="-122"/>
              </a:endParaRPr>
            </a:p>
          </p:txBody>
        </p:sp>
        <p:grpSp>
          <p:nvGrpSpPr>
            <p:cNvPr id="10" name="组合 9"/>
            <p:cNvGrpSpPr/>
            <p:nvPr/>
          </p:nvGrpSpPr>
          <p:grpSpPr>
            <a:xfrm>
              <a:off x="12820" y="2223"/>
              <a:ext cx="3869" cy="3869"/>
              <a:chOff x="4184106" y="2952206"/>
              <a:chExt cx="3823790" cy="3823790"/>
            </a:xfrm>
          </p:grpSpPr>
          <p:sp>
            <p:nvSpPr>
              <p:cNvPr id="20" name="椭圆 19"/>
              <p:cNvSpPr/>
              <p:nvPr/>
            </p:nvSpPr>
            <p:spPr>
              <a:xfrm>
                <a:off x="4184106" y="2952206"/>
                <a:ext cx="3823790" cy="3823790"/>
              </a:xfrm>
              <a:prstGeom prst="ellipse">
                <a:avLst/>
              </a:prstGeom>
              <a:gradFill>
                <a:gsLst>
                  <a:gs pos="100000">
                    <a:schemeClr val="bg1">
                      <a:lumMod val="75000"/>
                    </a:schemeClr>
                  </a:gs>
                  <a:gs pos="0">
                    <a:schemeClr val="bg1"/>
                  </a:gs>
                </a:gsLst>
                <a:lin ang="5400000" scaled="0"/>
              </a:gradFill>
              <a:ln w="9525">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00">
                  <a:solidFill>
                    <a:schemeClr val="tx1">
                      <a:lumMod val="95000"/>
                      <a:lumOff val="5000"/>
                    </a:schemeClr>
                  </a:solidFill>
                  <a:latin typeface="微软雅黑" panose="020B0503020204020204" pitchFamily="34" charset="-122"/>
                  <a:ea typeface="微软雅黑" panose="020B0503020204020204" pitchFamily="34" charset="-122"/>
                  <a:cs typeface="文泉驿微米黑" panose="02000000000000000000" pitchFamily="2" charset="-122"/>
                </a:endParaRPr>
              </a:p>
            </p:txBody>
          </p:sp>
          <p:grpSp>
            <p:nvGrpSpPr>
              <p:cNvPr id="21" name="组合 20"/>
              <p:cNvGrpSpPr/>
              <p:nvPr/>
            </p:nvGrpSpPr>
            <p:grpSpPr>
              <a:xfrm>
                <a:off x="4710169" y="3478269"/>
                <a:ext cx="2771663" cy="2771663"/>
                <a:chOff x="2193191" y="1899415"/>
                <a:chExt cx="2421376" cy="2421376"/>
              </a:xfrm>
              <a:effectLst/>
            </p:grpSpPr>
            <p:sp>
              <p:nvSpPr>
                <p:cNvPr id="22" name="椭圆 21"/>
                <p:cNvSpPr/>
                <p:nvPr/>
              </p:nvSpPr>
              <p:spPr>
                <a:xfrm>
                  <a:off x="2193191" y="1899415"/>
                  <a:ext cx="2421376" cy="2421376"/>
                </a:xfrm>
                <a:prstGeom prst="ellipse">
                  <a:avLst/>
                </a:prstGeom>
                <a:solidFill>
                  <a:srgbClr val="C00000"/>
                </a:solidFill>
                <a:ln w="31750">
                  <a:gradFill flip="none" rotWithShape="1">
                    <a:gsLst>
                      <a:gs pos="0">
                        <a:schemeClr val="bg1">
                          <a:lumMod val="7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00">
                    <a:solidFill>
                      <a:schemeClr val="tx1">
                        <a:lumMod val="95000"/>
                        <a:lumOff val="5000"/>
                      </a:schemeClr>
                    </a:solidFill>
                    <a:latin typeface="微软雅黑" panose="020B0503020204020204" pitchFamily="34" charset="-122"/>
                    <a:ea typeface="微软雅黑" panose="020B0503020204020204" pitchFamily="34" charset="-122"/>
                    <a:cs typeface="文泉驿微米黑" panose="02000000000000000000" pitchFamily="2" charset="-122"/>
                  </a:endParaRPr>
                </a:p>
              </p:txBody>
            </p:sp>
            <p:sp>
              <p:nvSpPr>
                <p:cNvPr id="23" name="椭圆 22"/>
                <p:cNvSpPr/>
                <p:nvPr/>
              </p:nvSpPr>
              <p:spPr>
                <a:xfrm>
                  <a:off x="2386802" y="2093026"/>
                  <a:ext cx="2034160" cy="2034160"/>
                </a:xfrm>
                <a:prstGeom prst="ellipse">
                  <a:avLst/>
                </a:prstGeom>
                <a:solidFill>
                  <a:schemeClr val="bg1">
                    <a:lumMod val="95000"/>
                  </a:schemeClr>
                </a:solidFill>
                <a:ln w="50800">
                  <a:noFill/>
                </a:ln>
                <a:effectLst>
                  <a:outerShdw blurRad="76200" dist="38100" dir="2700000" algn="tl" rotWithShape="0">
                    <a:srgbClr val="002B82">
                      <a:alpha val="64000"/>
                    </a:srgbClr>
                  </a:outerShdw>
                </a:effectLst>
                <a:scene3d>
                  <a:camera prst="orthographicFront"/>
                  <a:lightRig rig="threePt" dir="t"/>
                </a:scene3d>
                <a:sp3d prstMaterial="softEdge">
                  <a:bevelT w="317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00">
                    <a:solidFill>
                      <a:schemeClr val="tx1">
                        <a:lumMod val="95000"/>
                        <a:lumOff val="5000"/>
                      </a:schemeClr>
                    </a:solidFill>
                    <a:latin typeface="微软雅黑" panose="020B0503020204020204" pitchFamily="34" charset="-122"/>
                    <a:ea typeface="微软雅黑" panose="020B0503020204020204" pitchFamily="34" charset="-122"/>
                    <a:cs typeface="文泉驿微米黑" panose="02000000000000000000" pitchFamily="2" charset="-122"/>
                  </a:endParaRPr>
                </a:p>
              </p:txBody>
            </p:sp>
          </p:grpSp>
        </p:grpSp>
        <p:sp>
          <p:nvSpPr>
            <p:cNvPr id="11" name="文本框 10"/>
            <p:cNvSpPr txBox="1"/>
            <p:nvPr/>
          </p:nvSpPr>
          <p:spPr bwMode="auto">
            <a:xfrm>
              <a:off x="13104" y="6108"/>
              <a:ext cx="3585" cy="2567"/>
            </a:xfrm>
            <a:prstGeom prst="rect">
              <a:avLst/>
            </a:prstGeom>
            <a:noFill/>
          </p:spPr>
          <p:txBody>
            <a:bodyPr wrap="square">
              <a:spAutoFit/>
            </a:bodyPr>
            <a:lstStyle/>
            <a:p>
              <a:pPr eaLnBrk="1" latinLnBrk="0" hangingPunct="1">
                <a:lnSpc>
                  <a:spcPct val="125000"/>
                </a:lnSpc>
                <a:spcBef>
                  <a:spcPts val="0"/>
                </a:spcBef>
              </a:pPr>
              <a:r>
                <a:rPr lang="zh-CN" altLang="en-US" sz="1600" dirty="0">
                  <a:solidFill>
                    <a:schemeClr val="tx1">
                      <a:lumMod val="95000"/>
                      <a:lumOff val="5000"/>
                    </a:schemeClr>
                  </a:solidFill>
                  <a:latin typeface="微软雅黑" panose="020B0503020204020204" pitchFamily="34" charset="-122"/>
                  <a:ea typeface="微软雅黑" panose="020B0503020204020204" pitchFamily="34" charset="-122"/>
                  <a:cs typeface="文泉驿微米黑" panose="02000000000000000000" pitchFamily="2" charset="-122"/>
                  <a:sym typeface="+mn-ea"/>
                </a:rPr>
                <a:t>“正能量”的内涵十分丰富：它代表积极、不消极；自信、不恐惧；面对、不逃避；自信、不自卑；</a:t>
              </a:r>
              <a:endParaRPr lang="en-US" altLang="zh-CN" sz="1600" dirty="0">
                <a:solidFill>
                  <a:schemeClr val="tx1">
                    <a:lumMod val="95000"/>
                    <a:lumOff val="5000"/>
                  </a:schemeClr>
                </a:solidFill>
                <a:latin typeface="微软雅黑" panose="020B0503020204020204" pitchFamily="34" charset="-122"/>
                <a:ea typeface="微软雅黑" panose="020B0503020204020204" pitchFamily="34" charset="-122"/>
                <a:cs typeface="文泉驿微米黑" panose="02000000000000000000" pitchFamily="2" charset="-122"/>
                <a:sym typeface="+mn-ea"/>
              </a:endParaRPr>
            </a:p>
          </p:txBody>
        </p:sp>
        <p:cxnSp>
          <p:nvCxnSpPr>
            <p:cNvPr id="12" name="直接连接符 11"/>
            <p:cNvCxnSpPr/>
            <p:nvPr/>
          </p:nvCxnSpPr>
          <p:spPr>
            <a:xfrm>
              <a:off x="13442" y="5878"/>
              <a:ext cx="2711" cy="0"/>
            </a:xfrm>
            <a:prstGeom prst="line">
              <a:avLst/>
            </a:prstGeom>
            <a:ln>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13" name="组合 12"/>
            <p:cNvGrpSpPr/>
            <p:nvPr/>
          </p:nvGrpSpPr>
          <p:grpSpPr>
            <a:xfrm>
              <a:off x="14222" y="3655"/>
              <a:ext cx="1066" cy="1006"/>
              <a:chOff x="3098700" y="5569159"/>
              <a:chExt cx="642147" cy="605886"/>
            </a:xfrm>
            <a:solidFill>
              <a:schemeClr val="accent4"/>
            </a:solidFill>
          </p:grpSpPr>
          <p:sp>
            <p:nvSpPr>
              <p:cNvPr id="15" name="Freeform 349"/>
              <p:cNvSpPr/>
              <p:nvPr/>
            </p:nvSpPr>
            <p:spPr bwMode="auto">
              <a:xfrm>
                <a:off x="3119543" y="5569159"/>
                <a:ext cx="621304" cy="392027"/>
              </a:xfrm>
              <a:custGeom>
                <a:avLst/>
                <a:gdLst>
                  <a:gd name="T0" fmla="*/ 880 w 921"/>
                  <a:gd name="T1" fmla="*/ 447 h 581"/>
                  <a:gd name="T2" fmla="*/ 879 w 921"/>
                  <a:gd name="T3" fmla="*/ 427 h 581"/>
                  <a:gd name="T4" fmla="*/ 431 w 921"/>
                  <a:gd name="T5" fmla="*/ 0 h 581"/>
                  <a:gd name="T6" fmla="*/ 3 w 921"/>
                  <a:gd name="T7" fmla="*/ 317 h 581"/>
                  <a:gd name="T8" fmla="*/ 0 w 921"/>
                  <a:gd name="T9" fmla="*/ 326 h 581"/>
                  <a:gd name="T10" fmla="*/ 108 w 921"/>
                  <a:gd name="T11" fmla="*/ 326 h 581"/>
                  <a:gd name="T12" fmla="*/ 109 w 921"/>
                  <a:gd name="T13" fmla="*/ 322 h 581"/>
                  <a:gd name="T14" fmla="*/ 431 w 921"/>
                  <a:gd name="T15" fmla="*/ 102 h 581"/>
                  <a:gd name="T16" fmla="*/ 776 w 921"/>
                  <a:gd name="T17" fmla="*/ 424 h 581"/>
                  <a:gd name="T18" fmla="*/ 778 w 921"/>
                  <a:gd name="T19" fmla="*/ 447 h 581"/>
                  <a:gd name="T20" fmla="*/ 729 w 921"/>
                  <a:gd name="T21" fmla="*/ 447 h 581"/>
                  <a:gd name="T22" fmla="*/ 826 w 921"/>
                  <a:gd name="T23" fmla="*/ 581 h 581"/>
                  <a:gd name="T24" fmla="*/ 921 w 921"/>
                  <a:gd name="T25" fmla="*/ 447 h 581"/>
                  <a:gd name="T26" fmla="*/ 880 w 921"/>
                  <a:gd name="T27" fmla="*/ 447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21" h="581">
                    <a:moveTo>
                      <a:pt x="880" y="447"/>
                    </a:moveTo>
                    <a:cubicBezTo>
                      <a:pt x="879" y="427"/>
                      <a:pt x="879" y="427"/>
                      <a:pt x="879" y="427"/>
                    </a:cubicBezTo>
                    <a:cubicBezTo>
                      <a:pt x="867" y="187"/>
                      <a:pt x="670" y="0"/>
                      <a:pt x="431" y="0"/>
                    </a:cubicBezTo>
                    <a:cubicBezTo>
                      <a:pt x="236" y="0"/>
                      <a:pt x="60" y="130"/>
                      <a:pt x="3" y="317"/>
                    </a:cubicBezTo>
                    <a:cubicBezTo>
                      <a:pt x="0" y="326"/>
                      <a:pt x="0" y="326"/>
                      <a:pt x="0" y="326"/>
                    </a:cubicBezTo>
                    <a:cubicBezTo>
                      <a:pt x="108" y="326"/>
                      <a:pt x="108" y="326"/>
                      <a:pt x="108" y="326"/>
                    </a:cubicBezTo>
                    <a:cubicBezTo>
                      <a:pt x="109" y="322"/>
                      <a:pt x="109" y="322"/>
                      <a:pt x="109" y="322"/>
                    </a:cubicBezTo>
                    <a:cubicBezTo>
                      <a:pt x="162" y="188"/>
                      <a:pt x="288" y="102"/>
                      <a:pt x="431" y="102"/>
                    </a:cubicBezTo>
                    <a:cubicBezTo>
                      <a:pt x="612" y="102"/>
                      <a:pt x="763" y="244"/>
                      <a:pt x="776" y="424"/>
                    </a:cubicBezTo>
                    <a:cubicBezTo>
                      <a:pt x="778" y="447"/>
                      <a:pt x="778" y="447"/>
                      <a:pt x="778" y="447"/>
                    </a:cubicBezTo>
                    <a:cubicBezTo>
                      <a:pt x="729" y="447"/>
                      <a:pt x="729" y="447"/>
                      <a:pt x="729" y="447"/>
                    </a:cubicBezTo>
                    <a:cubicBezTo>
                      <a:pt x="826" y="581"/>
                      <a:pt x="826" y="581"/>
                      <a:pt x="826" y="581"/>
                    </a:cubicBezTo>
                    <a:cubicBezTo>
                      <a:pt x="921" y="447"/>
                      <a:pt x="921" y="447"/>
                      <a:pt x="921" y="447"/>
                    </a:cubicBezTo>
                    <a:lnTo>
                      <a:pt x="880" y="447"/>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6435" tIns="48217" rIns="96435" bIns="48217" numCol="1" anchor="t" anchorCtr="0" compatLnSpc="1"/>
              <a:lstStyle/>
              <a:p>
                <a:endParaRPr lang="zh-CN" altLang="en-US" sz="1425">
                  <a:solidFill>
                    <a:schemeClr val="tx1">
                      <a:lumMod val="95000"/>
                      <a:lumOff val="5000"/>
                    </a:schemeClr>
                  </a:solidFill>
                  <a:latin typeface="微软雅黑" panose="020B0503020204020204" pitchFamily="34" charset="-122"/>
                  <a:ea typeface="微软雅黑" panose="020B0503020204020204" pitchFamily="34" charset="-122"/>
                  <a:cs typeface="文泉驿微米黑" panose="02000000000000000000" pitchFamily="2" charset="-122"/>
                </a:endParaRPr>
              </a:p>
            </p:txBody>
          </p:sp>
          <p:sp>
            <p:nvSpPr>
              <p:cNvPr id="16" name="Freeform 350"/>
              <p:cNvSpPr/>
              <p:nvPr/>
            </p:nvSpPr>
            <p:spPr bwMode="auto">
              <a:xfrm>
                <a:off x="3098700" y="5880953"/>
                <a:ext cx="565341" cy="294092"/>
              </a:xfrm>
              <a:custGeom>
                <a:avLst/>
                <a:gdLst>
                  <a:gd name="T0" fmla="*/ 704 w 838"/>
                  <a:gd name="T1" fmla="*/ 235 h 436"/>
                  <a:gd name="T2" fmla="*/ 462 w 838"/>
                  <a:gd name="T3" fmla="*/ 334 h 436"/>
                  <a:gd name="T4" fmla="*/ 166 w 838"/>
                  <a:gd name="T5" fmla="*/ 166 h 436"/>
                  <a:gd name="T6" fmla="*/ 147 w 838"/>
                  <a:gd name="T7" fmla="*/ 134 h 436"/>
                  <a:gd name="T8" fmla="*/ 192 w 838"/>
                  <a:gd name="T9" fmla="*/ 134 h 436"/>
                  <a:gd name="T10" fmla="*/ 95 w 838"/>
                  <a:gd name="T11" fmla="*/ 0 h 436"/>
                  <a:gd name="T12" fmla="*/ 0 w 838"/>
                  <a:gd name="T13" fmla="*/ 134 h 436"/>
                  <a:gd name="T14" fmla="*/ 38 w 838"/>
                  <a:gd name="T15" fmla="*/ 134 h 436"/>
                  <a:gd name="T16" fmla="*/ 43 w 838"/>
                  <a:gd name="T17" fmla="*/ 147 h 436"/>
                  <a:gd name="T18" fmla="*/ 462 w 838"/>
                  <a:gd name="T19" fmla="*/ 436 h 436"/>
                  <a:gd name="T20" fmla="*/ 830 w 838"/>
                  <a:gd name="T21" fmla="*/ 244 h 436"/>
                  <a:gd name="T22" fmla="*/ 838 w 838"/>
                  <a:gd name="T23" fmla="*/ 233 h 436"/>
                  <a:gd name="T24" fmla="*/ 706 w 838"/>
                  <a:gd name="T25" fmla="*/ 233 h 436"/>
                  <a:gd name="T26" fmla="*/ 704 w 838"/>
                  <a:gd name="T27" fmla="*/ 235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8" h="436">
                    <a:moveTo>
                      <a:pt x="704" y="235"/>
                    </a:moveTo>
                    <a:cubicBezTo>
                      <a:pt x="640" y="298"/>
                      <a:pt x="551" y="334"/>
                      <a:pt x="462" y="334"/>
                    </a:cubicBezTo>
                    <a:cubicBezTo>
                      <a:pt x="342" y="334"/>
                      <a:pt x="228" y="270"/>
                      <a:pt x="166" y="166"/>
                    </a:cubicBezTo>
                    <a:cubicBezTo>
                      <a:pt x="147" y="134"/>
                      <a:pt x="147" y="134"/>
                      <a:pt x="147" y="134"/>
                    </a:cubicBezTo>
                    <a:cubicBezTo>
                      <a:pt x="192" y="134"/>
                      <a:pt x="192" y="134"/>
                      <a:pt x="192" y="134"/>
                    </a:cubicBezTo>
                    <a:cubicBezTo>
                      <a:pt x="95" y="0"/>
                      <a:pt x="95" y="0"/>
                      <a:pt x="95" y="0"/>
                    </a:cubicBezTo>
                    <a:cubicBezTo>
                      <a:pt x="0" y="134"/>
                      <a:pt x="0" y="134"/>
                      <a:pt x="0" y="134"/>
                    </a:cubicBezTo>
                    <a:cubicBezTo>
                      <a:pt x="38" y="134"/>
                      <a:pt x="38" y="134"/>
                      <a:pt x="38" y="134"/>
                    </a:cubicBezTo>
                    <a:cubicBezTo>
                      <a:pt x="43" y="147"/>
                      <a:pt x="43" y="147"/>
                      <a:pt x="43" y="147"/>
                    </a:cubicBezTo>
                    <a:cubicBezTo>
                      <a:pt x="109" y="320"/>
                      <a:pt x="278" y="436"/>
                      <a:pt x="462" y="436"/>
                    </a:cubicBezTo>
                    <a:cubicBezTo>
                      <a:pt x="609" y="436"/>
                      <a:pt x="746" y="364"/>
                      <a:pt x="830" y="244"/>
                    </a:cubicBezTo>
                    <a:cubicBezTo>
                      <a:pt x="838" y="233"/>
                      <a:pt x="838" y="233"/>
                      <a:pt x="838" y="233"/>
                    </a:cubicBezTo>
                    <a:cubicBezTo>
                      <a:pt x="706" y="233"/>
                      <a:pt x="706" y="233"/>
                      <a:pt x="706" y="233"/>
                    </a:cubicBezTo>
                    <a:lnTo>
                      <a:pt x="704" y="235"/>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6435" tIns="48217" rIns="96435" bIns="48217" numCol="1" anchor="t" anchorCtr="0" compatLnSpc="1"/>
              <a:lstStyle/>
              <a:p>
                <a:endParaRPr lang="zh-CN" altLang="en-US" sz="1425">
                  <a:solidFill>
                    <a:schemeClr val="tx1">
                      <a:lumMod val="95000"/>
                      <a:lumOff val="5000"/>
                    </a:schemeClr>
                  </a:solidFill>
                  <a:latin typeface="微软雅黑" panose="020B0503020204020204" pitchFamily="34" charset="-122"/>
                  <a:ea typeface="微软雅黑" panose="020B0503020204020204" pitchFamily="34" charset="-122"/>
                  <a:cs typeface="文泉驿微米黑" panose="02000000000000000000" pitchFamily="2" charset="-122"/>
                </a:endParaRPr>
              </a:p>
            </p:txBody>
          </p:sp>
          <p:sp>
            <p:nvSpPr>
              <p:cNvPr id="17" name="Freeform 351"/>
              <p:cNvSpPr>
                <a:spLocks noEditPoints="1"/>
              </p:cNvSpPr>
              <p:nvPr/>
            </p:nvSpPr>
            <p:spPr bwMode="auto">
              <a:xfrm>
                <a:off x="3217193" y="5689366"/>
                <a:ext cx="380606" cy="371184"/>
              </a:xfrm>
              <a:custGeom>
                <a:avLst/>
                <a:gdLst>
                  <a:gd name="T0" fmla="*/ 0 w 564"/>
                  <a:gd name="T1" fmla="*/ 227 h 550"/>
                  <a:gd name="T2" fmla="*/ 0 w 564"/>
                  <a:gd name="T3" fmla="*/ 327 h 550"/>
                  <a:gd name="T4" fmla="*/ 46 w 564"/>
                  <a:gd name="T5" fmla="*/ 327 h 550"/>
                  <a:gd name="T6" fmla="*/ 80 w 564"/>
                  <a:gd name="T7" fmla="*/ 407 h 550"/>
                  <a:gd name="T8" fmla="*/ 48 w 564"/>
                  <a:gd name="T9" fmla="*/ 439 h 550"/>
                  <a:gd name="T10" fmla="*/ 119 w 564"/>
                  <a:gd name="T11" fmla="*/ 510 h 550"/>
                  <a:gd name="T12" fmla="*/ 151 w 564"/>
                  <a:gd name="T13" fmla="*/ 478 h 550"/>
                  <a:gd name="T14" fmla="*/ 230 w 564"/>
                  <a:gd name="T15" fmla="*/ 511 h 550"/>
                  <a:gd name="T16" fmla="*/ 230 w 564"/>
                  <a:gd name="T17" fmla="*/ 550 h 550"/>
                  <a:gd name="T18" fmla="*/ 330 w 564"/>
                  <a:gd name="T19" fmla="*/ 550 h 550"/>
                  <a:gd name="T20" fmla="*/ 330 w 564"/>
                  <a:gd name="T21" fmla="*/ 512 h 550"/>
                  <a:gd name="T22" fmla="*/ 414 w 564"/>
                  <a:gd name="T23" fmla="*/ 478 h 550"/>
                  <a:gd name="T24" fmla="*/ 444 w 564"/>
                  <a:gd name="T25" fmla="*/ 509 h 550"/>
                  <a:gd name="T26" fmla="*/ 515 w 564"/>
                  <a:gd name="T27" fmla="*/ 438 h 550"/>
                  <a:gd name="T28" fmla="*/ 485 w 564"/>
                  <a:gd name="T29" fmla="*/ 408 h 550"/>
                  <a:gd name="T30" fmla="*/ 520 w 564"/>
                  <a:gd name="T31" fmla="*/ 327 h 550"/>
                  <a:gd name="T32" fmla="*/ 564 w 564"/>
                  <a:gd name="T33" fmla="*/ 327 h 550"/>
                  <a:gd name="T34" fmla="*/ 564 w 564"/>
                  <a:gd name="T35" fmla="*/ 227 h 550"/>
                  <a:gd name="T36" fmla="*/ 521 w 564"/>
                  <a:gd name="T37" fmla="*/ 227 h 550"/>
                  <a:gd name="T38" fmla="*/ 486 w 564"/>
                  <a:gd name="T39" fmla="*/ 143 h 550"/>
                  <a:gd name="T40" fmla="*/ 518 w 564"/>
                  <a:gd name="T41" fmla="*/ 111 h 550"/>
                  <a:gd name="T42" fmla="*/ 447 w 564"/>
                  <a:gd name="T43" fmla="*/ 40 h 550"/>
                  <a:gd name="T44" fmla="*/ 415 w 564"/>
                  <a:gd name="T45" fmla="*/ 72 h 550"/>
                  <a:gd name="T46" fmla="*/ 330 w 564"/>
                  <a:gd name="T47" fmla="*/ 38 h 550"/>
                  <a:gd name="T48" fmla="*/ 330 w 564"/>
                  <a:gd name="T49" fmla="*/ 0 h 550"/>
                  <a:gd name="T50" fmla="*/ 230 w 564"/>
                  <a:gd name="T51" fmla="*/ 0 h 550"/>
                  <a:gd name="T52" fmla="*/ 230 w 564"/>
                  <a:gd name="T53" fmla="*/ 39 h 550"/>
                  <a:gd name="T54" fmla="*/ 150 w 564"/>
                  <a:gd name="T55" fmla="*/ 73 h 550"/>
                  <a:gd name="T56" fmla="*/ 116 w 564"/>
                  <a:gd name="T57" fmla="*/ 39 h 550"/>
                  <a:gd name="T58" fmla="*/ 45 w 564"/>
                  <a:gd name="T59" fmla="*/ 110 h 550"/>
                  <a:gd name="T60" fmla="*/ 79 w 564"/>
                  <a:gd name="T61" fmla="*/ 144 h 550"/>
                  <a:gd name="T62" fmla="*/ 45 w 564"/>
                  <a:gd name="T63" fmla="*/ 227 h 550"/>
                  <a:gd name="T64" fmla="*/ 0 w 564"/>
                  <a:gd name="T65" fmla="*/ 227 h 550"/>
                  <a:gd name="T66" fmla="*/ 283 w 564"/>
                  <a:gd name="T67" fmla="*/ 104 h 550"/>
                  <a:gd name="T68" fmla="*/ 456 w 564"/>
                  <a:gd name="T69" fmla="*/ 275 h 550"/>
                  <a:gd name="T70" fmla="*/ 283 w 564"/>
                  <a:gd name="T71" fmla="*/ 446 h 550"/>
                  <a:gd name="T72" fmla="*/ 110 w 564"/>
                  <a:gd name="T73" fmla="*/ 275 h 550"/>
                  <a:gd name="T74" fmla="*/ 283 w 564"/>
                  <a:gd name="T75" fmla="*/ 104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4" h="550">
                    <a:moveTo>
                      <a:pt x="0" y="227"/>
                    </a:moveTo>
                    <a:cubicBezTo>
                      <a:pt x="0" y="327"/>
                      <a:pt x="0" y="327"/>
                      <a:pt x="0" y="327"/>
                    </a:cubicBezTo>
                    <a:cubicBezTo>
                      <a:pt x="46" y="327"/>
                      <a:pt x="46" y="327"/>
                      <a:pt x="46" y="327"/>
                    </a:cubicBezTo>
                    <a:cubicBezTo>
                      <a:pt x="52" y="356"/>
                      <a:pt x="64" y="383"/>
                      <a:pt x="80" y="407"/>
                    </a:cubicBezTo>
                    <a:cubicBezTo>
                      <a:pt x="48" y="439"/>
                      <a:pt x="48" y="439"/>
                      <a:pt x="48" y="439"/>
                    </a:cubicBezTo>
                    <a:cubicBezTo>
                      <a:pt x="119" y="510"/>
                      <a:pt x="119" y="510"/>
                      <a:pt x="119" y="510"/>
                    </a:cubicBezTo>
                    <a:cubicBezTo>
                      <a:pt x="151" y="478"/>
                      <a:pt x="151" y="478"/>
                      <a:pt x="151" y="478"/>
                    </a:cubicBezTo>
                    <a:cubicBezTo>
                      <a:pt x="175" y="493"/>
                      <a:pt x="202" y="504"/>
                      <a:pt x="230" y="511"/>
                    </a:cubicBezTo>
                    <a:cubicBezTo>
                      <a:pt x="230" y="550"/>
                      <a:pt x="230" y="550"/>
                      <a:pt x="230" y="550"/>
                    </a:cubicBezTo>
                    <a:cubicBezTo>
                      <a:pt x="330" y="550"/>
                      <a:pt x="330" y="550"/>
                      <a:pt x="330" y="550"/>
                    </a:cubicBezTo>
                    <a:cubicBezTo>
                      <a:pt x="330" y="512"/>
                      <a:pt x="330" y="512"/>
                      <a:pt x="330" y="512"/>
                    </a:cubicBezTo>
                    <a:cubicBezTo>
                      <a:pt x="360" y="506"/>
                      <a:pt x="389" y="494"/>
                      <a:pt x="414" y="478"/>
                    </a:cubicBezTo>
                    <a:cubicBezTo>
                      <a:pt x="444" y="509"/>
                      <a:pt x="444" y="509"/>
                      <a:pt x="444" y="509"/>
                    </a:cubicBezTo>
                    <a:cubicBezTo>
                      <a:pt x="515" y="438"/>
                      <a:pt x="515" y="438"/>
                      <a:pt x="515" y="438"/>
                    </a:cubicBezTo>
                    <a:cubicBezTo>
                      <a:pt x="485" y="408"/>
                      <a:pt x="485" y="408"/>
                      <a:pt x="485" y="408"/>
                    </a:cubicBezTo>
                    <a:cubicBezTo>
                      <a:pt x="502" y="384"/>
                      <a:pt x="514" y="356"/>
                      <a:pt x="520" y="327"/>
                    </a:cubicBezTo>
                    <a:cubicBezTo>
                      <a:pt x="564" y="327"/>
                      <a:pt x="564" y="327"/>
                      <a:pt x="564" y="327"/>
                    </a:cubicBezTo>
                    <a:cubicBezTo>
                      <a:pt x="564" y="227"/>
                      <a:pt x="564" y="227"/>
                      <a:pt x="564" y="227"/>
                    </a:cubicBezTo>
                    <a:cubicBezTo>
                      <a:pt x="521" y="227"/>
                      <a:pt x="521" y="227"/>
                      <a:pt x="521" y="227"/>
                    </a:cubicBezTo>
                    <a:cubicBezTo>
                      <a:pt x="515" y="196"/>
                      <a:pt x="503" y="168"/>
                      <a:pt x="486" y="143"/>
                    </a:cubicBezTo>
                    <a:cubicBezTo>
                      <a:pt x="518" y="111"/>
                      <a:pt x="518" y="111"/>
                      <a:pt x="518" y="111"/>
                    </a:cubicBezTo>
                    <a:cubicBezTo>
                      <a:pt x="447" y="40"/>
                      <a:pt x="447" y="40"/>
                      <a:pt x="447" y="40"/>
                    </a:cubicBezTo>
                    <a:cubicBezTo>
                      <a:pt x="415" y="72"/>
                      <a:pt x="415" y="72"/>
                      <a:pt x="415" y="72"/>
                    </a:cubicBezTo>
                    <a:cubicBezTo>
                      <a:pt x="389" y="56"/>
                      <a:pt x="361" y="44"/>
                      <a:pt x="330" y="38"/>
                    </a:cubicBezTo>
                    <a:cubicBezTo>
                      <a:pt x="330" y="0"/>
                      <a:pt x="330" y="0"/>
                      <a:pt x="330" y="0"/>
                    </a:cubicBezTo>
                    <a:cubicBezTo>
                      <a:pt x="230" y="0"/>
                      <a:pt x="230" y="0"/>
                      <a:pt x="230" y="0"/>
                    </a:cubicBezTo>
                    <a:cubicBezTo>
                      <a:pt x="230" y="39"/>
                      <a:pt x="230" y="39"/>
                      <a:pt x="230" y="39"/>
                    </a:cubicBezTo>
                    <a:cubicBezTo>
                      <a:pt x="201" y="46"/>
                      <a:pt x="174" y="57"/>
                      <a:pt x="150" y="73"/>
                    </a:cubicBezTo>
                    <a:cubicBezTo>
                      <a:pt x="116" y="39"/>
                      <a:pt x="116" y="39"/>
                      <a:pt x="116" y="39"/>
                    </a:cubicBezTo>
                    <a:cubicBezTo>
                      <a:pt x="45" y="110"/>
                      <a:pt x="45" y="110"/>
                      <a:pt x="45" y="110"/>
                    </a:cubicBezTo>
                    <a:cubicBezTo>
                      <a:pt x="79" y="144"/>
                      <a:pt x="79" y="144"/>
                      <a:pt x="79" y="144"/>
                    </a:cubicBezTo>
                    <a:cubicBezTo>
                      <a:pt x="63" y="169"/>
                      <a:pt x="51" y="197"/>
                      <a:pt x="45" y="227"/>
                    </a:cubicBezTo>
                    <a:lnTo>
                      <a:pt x="0" y="227"/>
                    </a:lnTo>
                    <a:close/>
                    <a:moveTo>
                      <a:pt x="283" y="104"/>
                    </a:moveTo>
                    <a:cubicBezTo>
                      <a:pt x="378" y="104"/>
                      <a:pt x="456" y="181"/>
                      <a:pt x="456" y="275"/>
                    </a:cubicBezTo>
                    <a:cubicBezTo>
                      <a:pt x="456" y="369"/>
                      <a:pt x="378" y="446"/>
                      <a:pt x="283" y="446"/>
                    </a:cubicBezTo>
                    <a:cubicBezTo>
                      <a:pt x="188" y="446"/>
                      <a:pt x="110" y="369"/>
                      <a:pt x="110" y="275"/>
                    </a:cubicBezTo>
                    <a:cubicBezTo>
                      <a:pt x="110" y="181"/>
                      <a:pt x="188" y="104"/>
                      <a:pt x="283" y="104"/>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6435" tIns="48217" rIns="96435" bIns="48217" numCol="1" anchor="t" anchorCtr="0" compatLnSpc="1"/>
              <a:lstStyle/>
              <a:p>
                <a:endParaRPr lang="zh-CN" altLang="en-US" sz="1425">
                  <a:solidFill>
                    <a:schemeClr val="tx1">
                      <a:lumMod val="95000"/>
                      <a:lumOff val="5000"/>
                    </a:schemeClr>
                  </a:solidFill>
                  <a:latin typeface="微软雅黑" panose="020B0503020204020204" pitchFamily="34" charset="-122"/>
                  <a:ea typeface="微软雅黑" panose="020B0503020204020204" pitchFamily="34" charset="-122"/>
                  <a:cs typeface="文泉驿微米黑" panose="02000000000000000000" pitchFamily="2" charset="-122"/>
                </a:endParaRPr>
              </a:p>
            </p:txBody>
          </p:sp>
          <p:sp>
            <p:nvSpPr>
              <p:cNvPr id="18" name="Freeform 352"/>
              <p:cNvSpPr>
                <a:spLocks noEditPoints="1"/>
              </p:cNvSpPr>
              <p:nvPr/>
            </p:nvSpPr>
            <p:spPr bwMode="auto">
              <a:xfrm>
                <a:off x="3319126" y="5787872"/>
                <a:ext cx="176170" cy="174742"/>
              </a:xfrm>
              <a:custGeom>
                <a:avLst/>
                <a:gdLst>
                  <a:gd name="T0" fmla="*/ 131 w 261"/>
                  <a:gd name="T1" fmla="*/ 259 h 259"/>
                  <a:gd name="T2" fmla="*/ 261 w 261"/>
                  <a:gd name="T3" fmla="*/ 129 h 259"/>
                  <a:gd name="T4" fmla="*/ 131 w 261"/>
                  <a:gd name="T5" fmla="*/ 0 h 259"/>
                  <a:gd name="T6" fmla="*/ 0 w 261"/>
                  <a:gd name="T7" fmla="*/ 129 h 259"/>
                  <a:gd name="T8" fmla="*/ 131 w 261"/>
                  <a:gd name="T9" fmla="*/ 259 h 259"/>
                  <a:gd name="T10" fmla="*/ 131 w 261"/>
                  <a:gd name="T11" fmla="*/ 42 h 259"/>
                  <a:gd name="T12" fmla="*/ 219 w 261"/>
                  <a:gd name="T13" fmla="*/ 129 h 259"/>
                  <a:gd name="T14" fmla="*/ 131 w 261"/>
                  <a:gd name="T15" fmla="*/ 217 h 259"/>
                  <a:gd name="T16" fmla="*/ 42 w 261"/>
                  <a:gd name="T17" fmla="*/ 129 h 259"/>
                  <a:gd name="T18" fmla="*/ 131 w 261"/>
                  <a:gd name="T19" fmla="*/ 4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 h="259">
                    <a:moveTo>
                      <a:pt x="131" y="259"/>
                    </a:moveTo>
                    <a:cubicBezTo>
                      <a:pt x="203" y="259"/>
                      <a:pt x="261" y="201"/>
                      <a:pt x="261" y="129"/>
                    </a:cubicBezTo>
                    <a:cubicBezTo>
                      <a:pt x="261" y="58"/>
                      <a:pt x="203" y="0"/>
                      <a:pt x="131" y="0"/>
                    </a:cubicBezTo>
                    <a:cubicBezTo>
                      <a:pt x="58" y="0"/>
                      <a:pt x="0" y="58"/>
                      <a:pt x="0" y="129"/>
                    </a:cubicBezTo>
                    <a:cubicBezTo>
                      <a:pt x="0" y="201"/>
                      <a:pt x="58" y="259"/>
                      <a:pt x="131" y="259"/>
                    </a:cubicBezTo>
                    <a:close/>
                    <a:moveTo>
                      <a:pt x="131" y="42"/>
                    </a:moveTo>
                    <a:cubicBezTo>
                      <a:pt x="179" y="42"/>
                      <a:pt x="219" y="81"/>
                      <a:pt x="219" y="129"/>
                    </a:cubicBezTo>
                    <a:cubicBezTo>
                      <a:pt x="219" y="177"/>
                      <a:pt x="179" y="217"/>
                      <a:pt x="131" y="217"/>
                    </a:cubicBezTo>
                    <a:cubicBezTo>
                      <a:pt x="82" y="217"/>
                      <a:pt x="42" y="177"/>
                      <a:pt x="42" y="129"/>
                    </a:cubicBezTo>
                    <a:cubicBezTo>
                      <a:pt x="42" y="81"/>
                      <a:pt x="82" y="42"/>
                      <a:pt x="131" y="42"/>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6435" tIns="48217" rIns="96435" bIns="48217" numCol="1" anchor="t" anchorCtr="0" compatLnSpc="1"/>
              <a:lstStyle/>
              <a:p>
                <a:endParaRPr lang="zh-CN" altLang="en-US" sz="1425">
                  <a:solidFill>
                    <a:schemeClr val="tx1">
                      <a:lumMod val="95000"/>
                      <a:lumOff val="5000"/>
                    </a:schemeClr>
                  </a:solidFill>
                  <a:latin typeface="微软雅黑" panose="020B0503020204020204" pitchFamily="34" charset="-122"/>
                  <a:ea typeface="微软雅黑" panose="020B0503020204020204" pitchFamily="34" charset="-122"/>
                  <a:cs typeface="文泉驿微米黑" panose="02000000000000000000" pitchFamily="2" charset="-122"/>
                </a:endParaRPr>
              </a:p>
            </p:txBody>
          </p:sp>
          <p:sp>
            <p:nvSpPr>
              <p:cNvPr id="19" name="Oval 353"/>
              <p:cNvSpPr>
                <a:spLocks noChangeArrowheads="1"/>
              </p:cNvSpPr>
              <p:nvPr/>
            </p:nvSpPr>
            <p:spPr bwMode="auto">
              <a:xfrm>
                <a:off x="3375945" y="5844406"/>
                <a:ext cx="62530" cy="60817"/>
              </a:xfrm>
              <a:prstGeom prst="ellipse">
                <a:avLst/>
              </a:pr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6435" tIns="48217" rIns="96435" bIns="48217" numCol="1" anchor="t" anchorCtr="0" compatLnSpc="1"/>
              <a:lstStyle/>
              <a:p>
                <a:endParaRPr lang="zh-CN" altLang="en-US" sz="1425">
                  <a:solidFill>
                    <a:schemeClr val="tx1">
                      <a:lumMod val="95000"/>
                      <a:lumOff val="5000"/>
                    </a:schemeClr>
                  </a:solidFill>
                  <a:latin typeface="微软雅黑" panose="020B0503020204020204" pitchFamily="34" charset="-122"/>
                  <a:ea typeface="微软雅黑" panose="020B0503020204020204" pitchFamily="34" charset="-122"/>
                  <a:cs typeface="文泉驿微米黑" panose="02000000000000000000" pitchFamily="2" charset="-122"/>
                </a:endParaRPr>
              </a:p>
            </p:txBody>
          </p:sp>
        </p:grpSp>
      </p:grpSp>
      <p:grpSp>
        <p:nvGrpSpPr>
          <p:cNvPr id="24" name="组合 23"/>
          <p:cNvGrpSpPr/>
          <p:nvPr/>
        </p:nvGrpSpPr>
        <p:grpSpPr>
          <a:xfrm>
            <a:off x="2331085" y="1626870"/>
            <a:ext cx="2456815" cy="4450080"/>
            <a:chOff x="3558" y="2223"/>
            <a:chExt cx="3869" cy="7008"/>
          </a:xfrm>
        </p:grpSpPr>
        <p:sp>
          <p:nvSpPr>
            <p:cNvPr id="25" name="圆角矩形 7"/>
            <p:cNvSpPr/>
            <p:nvPr/>
          </p:nvSpPr>
          <p:spPr>
            <a:xfrm>
              <a:off x="3592" y="2317"/>
              <a:ext cx="3802" cy="6914"/>
            </a:xfrm>
            <a:prstGeom prst="roundRect">
              <a:avLst>
                <a:gd name="adj" fmla="val 50000"/>
              </a:avLst>
            </a:prstGeom>
            <a:solidFill>
              <a:schemeClr val="bg1">
                <a:lumMod val="95000"/>
              </a:schemeClr>
            </a:solidFill>
            <a:ln w="50800">
              <a:noFill/>
            </a:ln>
            <a:effectLst>
              <a:outerShdw blurRad="139700" dist="50800" dir="2700000" algn="tl" rotWithShape="0">
                <a:schemeClr val="tx1">
                  <a:alpha val="29000"/>
                </a:schemeClr>
              </a:outerShdw>
            </a:effectLst>
            <a:scene3d>
              <a:camera prst="orthographicFront"/>
              <a:lightRig rig="threePt" dir="t"/>
            </a:scene3d>
            <a:sp3d prstMaterial="softEdge">
              <a:bevelT w="381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tx1">
                    <a:lumMod val="95000"/>
                    <a:lumOff val="5000"/>
                  </a:schemeClr>
                </a:solidFill>
                <a:latin typeface="微软雅黑" panose="020B0503020204020204" pitchFamily="34" charset="-122"/>
                <a:ea typeface="微软雅黑" panose="020B0503020204020204" pitchFamily="34" charset="-122"/>
                <a:cs typeface="文泉驿微米黑" panose="02000000000000000000" pitchFamily="2" charset="-122"/>
              </a:endParaRPr>
            </a:p>
          </p:txBody>
        </p:sp>
        <p:grpSp>
          <p:nvGrpSpPr>
            <p:cNvPr id="26" name="组合 25"/>
            <p:cNvGrpSpPr/>
            <p:nvPr/>
          </p:nvGrpSpPr>
          <p:grpSpPr>
            <a:xfrm>
              <a:off x="3558" y="2223"/>
              <a:ext cx="3869" cy="3869"/>
              <a:chOff x="4184106" y="2952206"/>
              <a:chExt cx="3823790" cy="3823790"/>
            </a:xfrm>
          </p:grpSpPr>
          <p:sp>
            <p:nvSpPr>
              <p:cNvPr id="34" name="椭圆 33"/>
              <p:cNvSpPr/>
              <p:nvPr/>
            </p:nvSpPr>
            <p:spPr>
              <a:xfrm>
                <a:off x="4184106" y="2952206"/>
                <a:ext cx="3823790" cy="3823790"/>
              </a:xfrm>
              <a:prstGeom prst="ellipse">
                <a:avLst/>
              </a:prstGeom>
              <a:gradFill>
                <a:gsLst>
                  <a:gs pos="100000">
                    <a:schemeClr val="bg1">
                      <a:lumMod val="75000"/>
                    </a:schemeClr>
                  </a:gs>
                  <a:gs pos="0">
                    <a:schemeClr val="bg1"/>
                  </a:gs>
                </a:gsLst>
                <a:lin ang="5400000" scaled="0"/>
              </a:gradFill>
              <a:ln w="9525">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00">
                  <a:solidFill>
                    <a:schemeClr val="tx1">
                      <a:lumMod val="95000"/>
                      <a:lumOff val="5000"/>
                    </a:schemeClr>
                  </a:solidFill>
                  <a:latin typeface="微软雅黑" panose="020B0503020204020204" pitchFamily="34" charset="-122"/>
                  <a:ea typeface="微软雅黑" panose="020B0503020204020204" pitchFamily="34" charset="-122"/>
                  <a:cs typeface="文泉驿微米黑" panose="02000000000000000000" pitchFamily="2" charset="-122"/>
                </a:endParaRPr>
              </a:p>
            </p:txBody>
          </p:sp>
          <p:grpSp>
            <p:nvGrpSpPr>
              <p:cNvPr id="35" name="组合 34"/>
              <p:cNvGrpSpPr/>
              <p:nvPr/>
            </p:nvGrpSpPr>
            <p:grpSpPr>
              <a:xfrm>
                <a:off x="4710169" y="3478269"/>
                <a:ext cx="2771663" cy="2771663"/>
                <a:chOff x="2193191" y="1899415"/>
                <a:chExt cx="2421376" cy="2421376"/>
              </a:xfrm>
              <a:effectLst/>
            </p:grpSpPr>
            <p:sp>
              <p:nvSpPr>
                <p:cNvPr id="36" name="椭圆 35"/>
                <p:cNvSpPr/>
                <p:nvPr/>
              </p:nvSpPr>
              <p:spPr>
                <a:xfrm>
                  <a:off x="2193191" y="1899415"/>
                  <a:ext cx="2421376" cy="2421376"/>
                </a:xfrm>
                <a:prstGeom prst="ellipse">
                  <a:avLst/>
                </a:prstGeom>
                <a:solidFill>
                  <a:srgbClr val="002060"/>
                </a:solidFill>
                <a:ln w="31750">
                  <a:gradFill flip="none" rotWithShape="1">
                    <a:gsLst>
                      <a:gs pos="0">
                        <a:schemeClr val="bg1">
                          <a:lumMod val="75000"/>
                        </a:schemeClr>
                      </a:gs>
                      <a:gs pos="100000">
                        <a:schemeClr val="bg1"/>
                      </a:gs>
                    </a:gsLst>
                    <a:lin ang="2700000" scaled="1"/>
                    <a:tileRect/>
                  </a:gradFill>
                </a:ln>
                <a:effectLst>
                  <a:innerShdw blurRad="127000" dist="63500" dir="13500000">
                    <a:schemeClr val="accent1">
                      <a:lumMod val="50000"/>
                      <a:alpha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00">
                    <a:solidFill>
                      <a:schemeClr val="tx1">
                        <a:lumMod val="95000"/>
                        <a:lumOff val="5000"/>
                      </a:schemeClr>
                    </a:solidFill>
                    <a:latin typeface="微软雅黑" panose="020B0503020204020204" pitchFamily="34" charset="-122"/>
                    <a:ea typeface="微软雅黑" panose="020B0503020204020204" pitchFamily="34" charset="-122"/>
                    <a:cs typeface="文泉驿微米黑" panose="02000000000000000000" pitchFamily="2" charset="-122"/>
                  </a:endParaRPr>
                </a:p>
              </p:txBody>
            </p:sp>
            <p:sp>
              <p:nvSpPr>
                <p:cNvPr id="37" name="椭圆 36"/>
                <p:cNvSpPr/>
                <p:nvPr/>
              </p:nvSpPr>
              <p:spPr>
                <a:xfrm>
                  <a:off x="2386802" y="2093026"/>
                  <a:ext cx="2034160" cy="2034160"/>
                </a:xfrm>
                <a:prstGeom prst="ellipse">
                  <a:avLst/>
                </a:prstGeom>
                <a:solidFill>
                  <a:schemeClr val="bg1">
                    <a:lumMod val="95000"/>
                  </a:schemeClr>
                </a:solidFill>
                <a:ln w="50800">
                  <a:noFill/>
                </a:ln>
                <a:effectLst>
                  <a:outerShdw blurRad="76200" dist="38100" dir="2700000" algn="tl" rotWithShape="0">
                    <a:schemeClr val="accent1">
                      <a:lumMod val="50000"/>
                      <a:alpha val="64000"/>
                    </a:schemeClr>
                  </a:outerShdw>
                </a:effectLst>
                <a:scene3d>
                  <a:camera prst="orthographicFront"/>
                  <a:lightRig rig="threePt" dir="t"/>
                </a:scene3d>
                <a:sp3d prstMaterial="softEdge">
                  <a:bevelT w="317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00">
                    <a:solidFill>
                      <a:schemeClr val="tx1">
                        <a:lumMod val="95000"/>
                        <a:lumOff val="5000"/>
                      </a:schemeClr>
                    </a:solidFill>
                    <a:latin typeface="微软雅黑" panose="020B0503020204020204" pitchFamily="34" charset="-122"/>
                    <a:ea typeface="微软雅黑" panose="020B0503020204020204" pitchFamily="34" charset="-122"/>
                    <a:cs typeface="文泉驿微米黑" panose="02000000000000000000" pitchFamily="2" charset="-122"/>
                  </a:endParaRPr>
                </a:p>
              </p:txBody>
            </p:sp>
          </p:grpSp>
        </p:grpSp>
        <p:sp>
          <p:nvSpPr>
            <p:cNvPr id="27" name="文本框 26"/>
            <p:cNvSpPr txBox="1"/>
            <p:nvPr/>
          </p:nvSpPr>
          <p:spPr bwMode="auto">
            <a:xfrm>
              <a:off x="3798" y="6044"/>
              <a:ext cx="3595" cy="2040"/>
            </a:xfrm>
            <a:prstGeom prst="rect">
              <a:avLst/>
            </a:prstGeom>
            <a:noFill/>
          </p:spPr>
          <p:txBody>
            <a:bodyPr wrap="square">
              <a:spAutoFit/>
            </a:bodyPr>
            <a:lstStyle/>
            <a:p>
              <a:pPr eaLnBrk="1" latinLnBrk="0" hangingPunct="1">
                <a:lnSpc>
                  <a:spcPct val="125000"/>
                </a:lnSpc>
              </a:pPr>
              <a:r>
                <a:rPr lang="zh-CN" altLang="en-US" sz="1600" dirty="0">
                  <a:solidFill>
                    <a:schemeClr val="tx1">
                      <a:lumMod val="95000"/>
                      <a:lumOff val="5000"/>
                    </a:schemeClr>
                  </a:solidFill>
                  <a:latin typeface="微软雅黑" panose="020B0503020204020204" pitchFamily="34" charset="-122"/>
                  <a:ea typeface="微软雅黑" panose="020B0503020204020204" pitchFamily="34" charset="-122"/>
                  <a:cs typeface="文泉驿微米黑" panose="02000000000000000000" pitchFamily="2" charset="-122"/>
                  <a:sym typeface="+mn-ea"/>
                </a:rPr>
                <a:t>“正能量”既是一种积极的人生态度，也是一种积极的学习态度、工作态度和生活态度。</a:t>
              </a:r>
              <a:endParaRPr lang="zh-CN" altLang="en-US" sz="1600" dirty="0">
                <a:solidFill>
                  <a:schemeClr val="tx1">
                    <a:lumMod val="95000"/>
                    <a:lumOff val="5000"/>
                  </a:schemeClr>
                </a:solidFill>
                <a:latin typeface="微软雅黑" panose="020B0503020204020204" pitchFamily="34" charset="-122"/>
                <a:ea typeface="微软雅黑" panose="020B0503020204020204" pitchFamily="34" charset="-122"/>
                <a:cs typeface="文泉驿微米黑" panose="02000000000000000000" pitchFamily="2" charset="-122"/>
                <a:sym typeface="+mn-ea"/>
              </a:endParaRPr>
            </a:p>
          </p:txBody>
        </p:sp>
        <p:cxnSp>
          <p:nvCxnSpPr>
            <p:cNvPr id="28" name="直接连接符 27"/>
            <p:cNvCxnSpPr/>
            <p:nvPr/>
          </p:nvCxnSpPr>
          <p:spPr>
            <a:xfrm>
              <a:off x="4158" y="5770"/>
              <a:ext cx="2711" cy="0"/>
            </a:xfrm>
            <a:prstGeom prst="line">
              <a:avLst/>
            </a:prstGeom>
            <a:ln>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29" name="组合 28"/>
            <p:cNvGrpSpPr/>
            <p:nvPr/>
          </p:nvGrpSpPr>
          <p:grpSpPr>
            <a:xfrm>
              <a:off x="5108" y="3676"/>
              <a:ext cx="859" cy="964"/>
              <a:chOff x="3199776" y="780891"/>
              <a:chExt cx="470261" cy="527652"/>
            </a:xfrm>
            <a:solidFill>
              <a:srgbClr val="6697D5"/>
            </a:solidFill>
          </p:grpSpPr>
          <p:sp>
            <p:nvSpPr>
              <p:cNvPr id="30" name="Freeform 433"/>
              <p:cNvSpPr>
                <a:spLocks noEditPoints="1"/>
              </p:cNvSpPr>
              <p:nvPr/>
            </p:nvSpPr>
            <p:spPr bwMode="auto">
              <a:xfrm>
                <a:off x="3262591" y="927080"/>
                <a:ext cx="64814" cy="65671"/>
              </a:xfrm>
              <a:custGeom>
                <a:avLst/>
                <a:gdLst>
                  <a:gd name="T0" fmla="*/ 96 w 96"/>
                  <a:gd name="T1" fmla="*/ 48 h 97"/>
                  <a:gd name="T2" fmla="*/ 48 w 96"/>
                  <a:gd name="T3" fmla="*/ 0 h 97"/>
                  <a:gd name="T4" fmla="*/ 0 w 96"/>
                  <a:gd name="T5" fmla="*/ 48 h 97"/>
                  <a:gd name="T6" fmla="*/ 48 w 96"/>
                  <a:gd name="T7" fmla="*/ 97 h 97"/>
                  <a:gd name="T8" fmla="*/ 96 w 96"/>
                  <a:gd name="T9" fmla="*/ 48 h 97"/>
                  <a:gd name="T10" fmla="*/ 28 w 96"/>
                  <a:gd name="T11" fmla="*/ 71 h 97"/>
                  <a:gd name="T12" fmla="*/ 31 w 96"/>
                  <a:gd name="T13" fmla="*/ 61 h 97"/>
                  <a:gd name="T14" fmla="*/ 45 w 96"/>
                  <a:gd name="T15" fmla="*/ 65 h 97"/>
                  <a:gd name="T16" fmla="*/ 53 w 96"/>
                  <a:gd name="T17" fmla="*/ 60 h 97"/>
                  <a:gd name="T18" fmla="*/ 44 w 96"/>
                  <a:gd name="T19" fmla="*/ 52 h 97"/>
                  <a:gd name="T20" fmla="*/ 29 w 96"/>
                  <a:gd name="T21" fmla="*/ 37 h 97"/>
                  <a:gd name="T22" fmla="*/ 43 w 96"/>
                  <a:gd name="T23" fmla="*/ 21 h 97"/>
                  <a:gd name="T24" fmla="*/ 43 w 96"/>
                  <a:gd name="T25" fmla="*/ 13 h 97"/>
                  <a:gd name="T26" fmla="*/ 52 w 96"/>
                  <a:gd name="T27" fmla="*/ 13 h 97"/>
                  <a:gd name="T28" fmla="*/ 52 w 96"/>
                  <a:gd name="T29" fmla="*/ 21 h 97"/>
                  <a:gd name="T30" fmla="*/ 64 w 96"/>
                  <a:gd name="T31" fmla="*/ 24 h 97"/>
                  <a:gd name="T32" fmla="*/ 62 w 96"/>
                  <a:gd name="T33" fmla="*/ 33 h 97"/>
                  <a:gd name="T34" fmla="*/ 49 w 96"/>
                  <a:gd name="T35" fmla="*/ 30 h 97"/>
                  <a:gd name="T36" fmla="*/ 42 w 96"/>
                  <a:gd name="T37" fmla="*/ 35 h 97"/>
                  <a:gd name="T38" fmla="*/ 52 w 96"/>
                  <a:gd name="T39" fmla="*/ 42 h 97"/>
                  <a:gd name="T40" fmla="*/ 66 w 96"/>
                  <a:gd name="T41" fmla="*/ 58 h 97"/>
                  <a:gd name="T42" fmla="*/ 51 w 96"/>
                  <a:gd name="T43" fmla="*/ 74 h 97"/>
                  <a:gd name="T44" fmla="*/ 51 w 96"/>
                  <a:gd name="T45" fmla="*/ 83 h 97"/>
                  <a:gd name="T46" fmla="*/ 43 w 96"/>
                  <a:gd name="T47" fmla="*/ 83 h 97"/>
                  <a:gd name="T48" fmla="*/ 43 w 96"/>
                  <a:gd name="T49" fmla="*/ 75 h 97"/>
                  <a:gd name="T50" fmla="*/ 28 w 96"/>
                  <a:gd name="T51" fmla="*/ 7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97">
                    <a:moveTo>
                      <a:pt x="96" y="48"/>
                    </a:moveTo>
                    <a:cubicBezTo>
                      <a:pt x="96" y="21"/>
                      <a:pt x="75" y="0"/>
                      <a:pt x="48" y="0"/>
                    </a:cubicBezTo>
                    <a:cubicBezTo>
                      <a:pt x="22" y="0"/>
                      <a:pt x="0" y="21"/>
                      <a:pt x="0" y="48"/>
                    </a:cubicBezTo>
                    <a:cubicBezTo>
                      <a:pt x="0" y="75"/>
                      <a:pt x="22" y="97"/>
                      <a:pt x="48" y="97"/>
                    </a:cubicBezTo>
                    <a:cubicBezTo>
                      <a:pt x="75" y="97"/>
                      <a:pt x="96" y="75"/>
                      <a:pt x="96" y="48"/>
                    </a:cubicBezTo>
                    <a:close/>
                    <a:moveTo>
                      <a:pt x="28" y="71"/>
                    </a:moveTo>
                    <a:cubicBezTo>
                      <a:pt x="31" y="61"/>
                      <a:pt x="31" y="61"/>
                      <a:pt x="31" y="61"/>
                    </a:cubicBezTo>
                    <a:cubicBezTo>
                      <a:pt x="34" y="63"/>
                      <a:pt x="39" y="65"/>
                      <a:pt x="45" y="65"/>
                    </a:cubicBezTo>
                    <a:cubicBezTo>
                      <a:pt x="50" y="65"/>
                      <a:pt x="53" y="63"/>
                      <a:pt x="53" y="60"/>
                    </a:cubicBezTo>
                    <a:cubicBezTo>
                      <a:pt x="53" y="56"/>
                      <a:pt x="51" y="54"/>
                      <a:pt x="44" y="52"/>
                    </a:cubicBezTo>
                    <a:cubicBezTo>
                      <a:pt x="35" y="49"/>
                      <a:pt x="29" y="45"/>
                      <a:pt x="29" y="37"/>
                    </a:cubicBezTo>
                    <a:cubicBezTo>
                      <a:pt x="29" y="29"/>
                      <a:pt x="34" y="23"/>
                      <a:pt x="43" y="21"/>
                    </a:cubicBezTo>
                    <a:cubicBezTo>
                      <a:pt x="43" y="13"/>
                      <a:pt x="43" y="13"/>
                      <a:pt x="43" y="13"/>
                    </a:cubicBezTo>
                    <a:cubicBezTo>
                      <a:pt x="52" y="13"/>
                      <a:pt x="52" y="13"/>
                      <a:pt x="52" y="13"/>
                    </a:cubicBezTo>
                    <a:cubicBezTo>
                      <a:pt x="52" y="21"/>
                      <a:pt x="52" y="21"/>
                      <a:pt x="52" y="21"/>
                    </a:cubicBezTo>
                    <a:cubicBezTo>
                      <a:pt x="57" y="21"/>
                      <a:pt x="61" y="22"/>
                      <a:pt x="64" y="24"/>
                    </a:cubicBezTo>
                    <a:cubicBezTo>
                      <a:pt x="62" y="33"/>
                      <a:pt x="62" y="33"/>
                      <a:pt x="62" y="33"/>
                    </a:cubicBezTo>
                    <a:cubicBezTo>
                      <a:pt x="59" y="32"/>
                      <a:pt x="55" y="30"/>
                      <a:pt x="49" y="30"/>
                    </a:cubicBezTo>
                    <a:cubicBezTo>
                      <a:pt x="44" y="30"/>
                      <a:pt x="42" y="33"/>
                      <a:pt x="42" y="35"/>
                    </a:cubicBezTo>
                    <a:cubicBezTo>
                      <a:pt x="42" y="38"/>
                      <a:pt x="45" y="40"/>
                      <a:pt x="52" y="42"/>
                    </a:cubicBezTo>
                    <a:cubicBezTo>
                      <a:pt x="62" y="46"/>
                      <a:pt x="66" y="51"/>
                      <a:pt x="66" y="58"/>
                    </a:cubicBezTo>
                    <a:cubicBezTo>
                      <a:pt x="66" y="66"/>
                      <a:pt x="61" y="73"/>
                      <a:pt x="51" y="74"/>
                    </a:cubicBezTo>
                    <a:cubicBezTo>
                      <a:pt x="51" y="83"/>
                      <a:pt x="51" y="83"/>
                      <a:pt x="51" y="83"/>
                    </a:cubicBezTo>
                    <a:cubicBezTo>
                      <a:pt x="43" y="83"/>
                      <a:pt x="43" y="83"/>
                      <a:pt x="43" y="83"/>
                    </a:cubicBezTo>
                    <a:cubicBezTo>
                      <a:pt x="43" y="75"/>
                      <a:pt x="43" y="75"/>
                      <a:pt x="43" y="75"/>
                    </a:cubicBezTo>
                    <a:cubicBezTo>
                      <a:pt x="37" y="75"/>
                      <a:pt x="32" y="73"/>
                      <a:pt x="28"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6435" tIns="48217" rIns="96435" bIns="48217" numCol="1" anchor="t" anchorCtr="0" compatLnSpc="1"/>
              <a:lstStyle/>
              <a:p>
                <a:endParaRPr lang="zh-CN" altLang="en-US" sz="1425">
                  <a:solidFill>
                    <a:schemeClr val="tx1">
                      <a:lumMod val="95000"/>
                      <a:lumOff val="5000"/>
                    </a:schemeClr>
                  </a:solidFill>
                  <a:latin typeface="微软雅黑" panose="020B0503020204020204" pitchFamily="34" charset="-122"/>
                  <a:ea typeface="微软雅黑" panose="020B0503020204020204" pitchFamily="34" charset="-122"/>
                  <a:cs typeface="文泉驿微米黑" panose="02000000000000000000" pitchFamily="2" charset="-122"/>
                </a:endParaRPr>
              </a:p>
            </p:txBody>
          </p:sp>
          <p:sp>
            <p:nvSpPr>
              <p:cNvPr id="31" name="Freeform 434"/>
              <p:cNvSpPr>
                <a:spLocks noEditPoints="1"/>
              </p:cNvSpPr>
              <p:nvPr/>
            </p:nvSpPr>
            <p:spPr bwMode="auto">
              <a:xfrm>
                <a:off x="3367094" y="867120"/>
                <a:ext cx="140479" cy="141621"/>
              </a:xfrm>
              <a:custGeom>
                <a:avLst/>
                <a:gdLst>
                  <a:gd name="T0" fmla="*/ 104 w 208"/>
                  <a:gd name="T1" fmla="*/ 0 h 210"/>
                  <a:gd name="T2" fmla="*/ 0 w 208"/>
                  <a:gd name="T3" fmla="*/ 105 h 210"/>
                  <a:gd name="T4" fmla="*/ 104 w 208"/>
                  <a:gd name="T5" fmla="*/ 210 h 210"/>
                  <a:gd name="T6" fmla="*/ 208 w 208"/>
                  <a:gd name="T7" fmla="*/ 105 h 210"/>
                  <a:gd name="T8" fmla="*/ 104 w 208"/>
                  <a:gd name="T9" fmla="*/ 0 h 210"/>
                  <a:gd name="T10" fmla="*/ 111 w 208"/>
                  <a:gd name="T11" fmla="*/ 161 h 210"/>
                  <a:gd name="T12" fmla="*/ 111 w 208"/>
                  <a:gd name="T13" fmla="*/ 180 h 210"/>
                  <a:gd name="T14" fmla="*/ 92 w 208"/>
                  <a:gd name="T15" fmla="*/ 180 h 210"/>
                  <a:gd name="T16" fmla="*/ 92 w 208"/>
                  <a:gd name="T17" fmla="*/ 163 h 210"/>
                  <a:gd name="T18" fmla="*/ 61 w 208"/>
                  <a:gd name="T19" fmla="*/ 155 h 210"/>
                  <a:gd name="T20" fmla="*/ 66 w 208"/>
                  <a:gd name="T21" fmla="*/ 133 h 210"/>
                  <a:gd name="T22" fmla="*/ 97 w 208"/>
                  <a:gd name="T23" fmla="*/ 141 h 210"/>
                  <a:gd name="T24" fmla="*/ 115 w 208"/>
                  <a:gd name="T25" fmla="*/ 130 h 210"/>
                  <a:gd name="T26" fmla="*/ 95 w 208"/>
                  <a:gd name="T27" fmla="*/ 114 h 210"/>
                  <a:gd name="T28" fmla="*/ 62 w 208"/>
                  <a:gd name="T29" fmla="*/ 80 h 210"/>
                  <a:gd name="T30" fmla="*/ 93 w 208"/>
                  <a:gd name="T31" fmla="*/ 47 h 210"/>
                  <a:gd name="T32" fmla="*/ 93 w 208"/>
                  <a:gd name="T33" fmla="*/ 30 h 210"/>
                  <a:gd name="T34" fmla="*/ 111 w 208"/>
                  <a:gd name="T35" fmla="*/ 30 h 210"/>
                  <a:gd name="T36" fmla="*/ 111 w 208"/>
                  <a:gd name="T37" fmla="*/ 46 h 210"/>
                  <a:gd name="T38" fmla="*/ 138 w 208"/>
                  <a:gd name="T39" fmla="*/ 52 h 210"/>
                  <a:gd name="T40" fmla="*/ 133 w 208"/>
                  <a:gd name="T41" fmla="*/ 73 h 210"/>
                  <a:gd name="T42" fmla="*/ 106 w 208"/>
                  <a:gd name="T43" fmla="*/ 66 h 210"/>
                  <a:gd name="T44" fmla="*/ 90 w 208"/>
                  <a:gd name="T45" fmla="*/ 77 h 210"/>
                  <a:gd name="T46" fmla="*/ 113 w 208"/>
                  <a:gd name="T47" fmla="*/ 93 h 210"/>
                  <a:gd name="T48" fmla="*/ 143 w 208"/>
                  <a:gd name="T49" fmla="*/ 127 h 210"/>
                  <a:gd name="T50" fmla="*/ 111 w 208"/>
                  <a:gd name="T51" fmla="*/ 161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8" h="210">
                    <a:moveTo>
                      <a:pt x="104" y="0"/>
                    </a:moveTo>
                    <a:cubicBezTo>
                      <a:pt x="47" y="0"/>
                      <a:pt x="0" y="47"/>
                      <a:pt x="0" y="105"/>
                    </a:cubicBezTo>
                    <a:cubicBezTo>
                      <a:pt x="0" y="163"/>
                      <a:pt x="47" y="210"/>
                      <a:pt x="104" y="210"/>
                    </a:cubicBezTo>
                    <a:cubicBezTo>
                      <a:pt x="162" y="210"/>
                      <a:pt x="208" y="163"/>
                      <a:pt x="208" y="105"/>
                    </a:cubicBezTo>
                    <a:cubicBezTo>
                      <a:pt x="208" y="47"/>
                      <a:pt x="162" y="0"/>
                      <a:pt x="104" y="0"/>
                    </a:cubicBezTo>
                    <a:close/>
                    <a:moveTo>
                      <a:pt x="111" y="161"/>
                    </a:moveTo>
                    <a:cubicBezTo>
                      <a:pt x="111" y="180"/>
                      <a:pt x="111" y="180"/>
                      <a:pt x="111" y="180"/>
                    </a:cubicBezTo>
                    <a:cubicBezTo>
                      <a:pt x="92" y="180"/>
                      <a:pt x="92" y="180"/>
                      <a:pt x="92" y="180"/>
                    </a:cubicBezTo>
                    <a:cubicBezTo>
                      <a:pt x="92" y="163"/>
                      <a:pt x="92" y="163"/>
                      <a:pt x="92" y="163"/>
                    </a:cubicBezTo>
                    <a:cubicBezTo>
                      <a:pt x="80" y="162"/>
                      <a:pt x="68" y="159"/>
                      <a:pt x="61" y="155"/>
                    </a:cubicBezTo>
                    <a:cubicBezTo>
                      <a:pt x="66" y="133"/>
                      <a:pt x="66" y="133"/>
                      <a:pt x="66" y="133"/>
                    </a:cubicBezTo>
                    <a:cubicBezTo>
                      <a:pt x="74" y="138"/>
                      <a:pt x="85" y="141"/>
                      <a:pt x="97" y="141"/>
                    </a:cubicBezTo>
                    <a:cubicBezTo>
                      <a:pt x="108" y="141"/>
                      <a:pt x="115" y="137"/>
                      <a:pt x="115" y="130"/>
                    </a:cubicBezTo>
                    <a:cubicBezTo>
                      <a:pt x="115" y="123"/>
                      <a:pt x="109" y="118"/>
                      <a:pt x="95" y="114"/>
                    </a:cubicBezTo>
                    <a:cubicBezTo>
                      <a:pt x="76" y="107"/>
                      <a:pt x="62" y="98"/>
                      <a:pt x="62" y="80"/>
                    </a:cubicBezTo>
                    <a:cubicBezTo>
                      <a:pt x="62" y="64"/>
                      <a:pt x="74" y="51"/>
                      <a:pt x="93" y="47"/>
                    </a:cubicBezTo>
                    <a:cubicBezTo>
                      <a:pt x="93" y="30"/>
                      <a:pt x="93" y="30"/>
                      <a:pt x="93" y="30"/>
                    </a:cubicBezTo>
                    <a:cubicBezTo>
                      <a:pt x="111" y="30"/>
                      <a:pt x="111" y="30"/>
                      <a:pt x="111" y="30"/>
                    </a:cubicBezTo>
                    <a:cubicBezTo>
                      <a:pt x="111" y="46"/>
                      <a:pt x="111" y="46"/>
                      <a:pt x="111" y="46"/>
                    </a:cubicBezTo>
                    <a:cubicBezTo>
                      <a:pt x="124" y="46"/>
                      <a:pt x="132" y="49"/>
                      <a:pt x="138" y="52"/>
                    </a:cubicBezTo>
                    <a:cubicBezTo>
                      <a:pt x="133" y="73"/>
                      <a:pt x="133" y="73"/>
                      <a:pt x="133" y="73"/>
                    </a:cubicBezTo>
                    <a:cubicBezTo>
                      <a:pt x="128" y="71"/>
                      <a:pt x="120" y="66"/>
                      <a:pt x="106" y="66"/>
                    </a:cubicBezTo>
                    <a:cubicBezTo>
                      <a:pt x="94" y="66"/>
                      <a:pt x="90" y="72"/>
                      <a:pt x="90" y="77"/>
                    </a:cubicBezTo>
                    <a:cubicBezTo>
                      <a:pt x="90" y="83"/>
                      <a:pt x="97" y="87"/>
                      <a:pt x="113" y="93"/>
                    </a:cubicBezTo>
                    <a:cubicBezTo>
                      <a:pt x="135" y="100"/>
                      <a:pt x="143" y="111"/>
                      <a:pt x="143" y="127"/>
                    </a:cubicBezTo>
                    <a:cubicBezTo>
                      <a:pt x="143" y="144"/>
                      <a:pt x="132" y="158"/>
                      <a:pt x="111"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6435" tIns="48217" rIns="96435" bIns="48217" numCol="1" anchor="t" anchorCtr="0" compatLnSpc="1"/>
              <a:lstStyle/>
              <a:p>
                <a:endParaRPr lang="zh-CN" altLang="en-US" sz="1425">
                  <a:solidFill>
                    <a:schemeClr val="tx1">
                      <a:lumMod val="95000"/>
                      <a:lumOff val="5000"/>
                    </a:schemeClr>
                  </a:solidFill>
                  <a:latin typeface="微软雅黑" panose="020B0503020204020204" pitchFamily="34" charset="-122"/>
                  <a:ea typeface="微软雅黑" panose="020B0503020204020204" pitchFamily="34" charset="-122"/>
                  <a:cs typeface="文泉驿微米黑" panose="02000000000000000000" pitchFamily="2" charset="-122"/>
                </a:endParaRPr>
              </a:p>
            </p:txBody>
          </p:sp>
          <p:sp>
            <p:nvSpPr>
              <p:cNvPr id="32" name="Freeform 435"/>
              <p:cNvSpPr>
                <a:spLocks noEditPoints="1"/>
              </p:cNvSpPr>
              <p:nvPr/>
            </p:nvSpPr>
            <p:spPr bwMode="auto">
              <a:xfrm>
                <a:off x="3282007" y="1022446"/>
                <a:ext cx="89941" cy="91083"/>
              </a:xfrm>
              <a:custGeom>
                <a:avLst/>
                <a:gdLst>
                  <a:gd name="T0" fmla="*/ 67 w 133"/>
                  <a:gd name="T1" fmla="*/ 0 h 135"/>
                  <a:gd name="T2" fmla="*/ 0 w 133"/>
                  <a:gd name="T3" fmla="*/ 68 h 135"/>
                  <a:gd name="T4" fmla="*/ 67 w 133"/>
                  <a:gd name="T5" fmla="*/ 135 h 135"/>
                  <a:gd name="T6" fmla="*/ 133 w 133"/>
                  <a:gd name="T7" fmla="*/ 68 h 135"/>
                  <a:gd name="T8" fmla="*/ 67 w 133"/>
                  <a:gd name="T9" fmla="*/ 0 h 135"/>
                  <a:gd name="T10" fmla="*/ 71 w 133"/>
                  <a:gd name="T11" fmla="*/ 104 h 135"/>
                  <a:gd name="T12" fmla="*/ 71 w 133"/>
                  <a:gd name="T13" fmla="*/ 116 h 135"/>
                  <a:gd name="T14" fmla="*/ 59 w 133"/>
                  <a:gd name="T15" fmla="*/ 116 h 135"/>
                  <a:gd name="T16" fmla="*/ 59 w 133"/>
                  <a:gd name="T17" fmla="*/ 105 h 135"/>
                  <a:gd name="T18" fmla="*/ 39 w 133"/>
                  <a:gd name="T19" fmla="*/ 100 h 135"/>
                  <a:gd name="T20" fmla="*/ 43 w 133"/>
                  <a:gd name="T21" fmla="*/ 86 h 135"/>
                  <a:gd name="T22" fmla="*/ 62 w 133"/>
                  <a:gd name="T23" fmla="*/ 91 h 135"/>
                  <a:gd name="T24" fmla="*/ 74 w 133"/>
                  <a:gd name="T25" fmla="*/ 84 h 135"/>
                  <a:gd name="T26" fmla="*/ 61 w 133"/>
                  <a:gd name="T27" fmla="*/ 73 h 135"/>
                  <a:gd name="T28" fmla="*/ 40 w 133"/>
                  <a:gd name="T29" fmla="*/ 52 h 135"/>
                  <a:gd name="T30" fmla="*/ 60 w 133"/>
                  <a:gd name="T31" fmla="*/ 31 h 135"/>
                  <a:gd name="T32" fmla="*/ 60 w 133"/>
                  <a:gd name="T33" fmla="*/ 20 h 135"/>
                  <a:gd name="T34" fmla="*/ 72 w 133"/>
                  <a:gd name="T35" fmla="*/ 20 h 135"/>
                  <a:gd name="T36" fmla="*/ 72 w 133"/>
                  <a:gd name="T37" fmla="*/ 30 h 135"/>
                  <a:gd name="T38" fmla="*/ 89 w 133"/>
                  <a:gd name="T39" fmla="*/ 34 h 135"/>
                  <a:gd name="T40" fmla="*/ 85 w 133"/>
                  <a:gd name="T41" fmla="*/ 47 h 135"/>
                  <a:gd name="T42" fmla="*/ 68 w 133"/>
                  <a:gd name="T43" fmla="*/ 43 h 135"/>
                  <a:gd name="T44" fmla="*/ 58 w 133"/>
                  <a:gd name="T45" fmla="*/ 50 h 135"/>
                  <a:gd name="T46" fmla="*/ 72 w 133"/>
                  <a:gd name="T47" fmla="*/ 60 h 135"/>
                  <a:gd name="T48" fmla="*/ 92 w 133"/>
                  <a:gd name="T49" fmla="*/ 82 h 135"/>
                  <a:gd name="T50" fmla="*/ 71 w 133"/>
                  <a:gd name="T51" fmla="*/ 10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3" h="135">
                    <a:moveTo>
                      <a:pt x="67" y="0"/>
                    </a:moveTo>
                    <a:cubicBezTo>
                      <a:pt x="30" y="0"/>
                      <a:pt x="0" y="31"/>
                      <a:pt x="0" y="68"/>
                    </a:cubicBezTo>
                    <a:cubicBezTo>
                      <a:pt x="0" y="105"/>
                      <a:pt x="30" y="135"/>
                      <a:pt x="67" y="135"/>
                    </a:cubicBezTo>
                    <a:cubicBezTo>
                      <a:pt x="104" y="135"/>
                      <a:pt x="133" y="105"/>
                      <a:pt x="133" y="68"/>
                    </a:cubicBezTo>
                    <a:cubicBezTo>
                      <a:pt x="133" y="31"/>
                      <a:pt x="104" y="0"/>
                      <a:pt x="67" y="0"/>
                    </a:cubicBezTo>
                    <a:close/>
                    <a:moveTo>
                      <a:pt x="71" y="104"/>
                    </a:moveTo>
                    <a:cubicBezTo>
                      <a:pt x="71" y="116"/>
                      <a:pt x="71" y="116"/>
                      <a:pt x="71" y="116"/>
                    </a:cubicBezTo>
                    <a:cubicBezTo>
                      <a:pt x="59" y="116"/>
                      <a:pt x="59" y="116"/>
                      <a:pt x="59" y="116"/>
                    </a:cubicBezTo>
                    <a:cubicBezTo>
                      <a:pt x="59" y="105"/>
                      <a:pt x="59" y="105"/>
                      <a:pt x="59" y="105"/>
                    </a:cubicBezTo>
                    <a:cubicBezTo>
                      <a:pt x="51" y="104"/>
                      <a:pt x="44" y="102"/>
                      <a:pt x="39" y="100"/>
                    </a:cubicBezTo>
                    <a:cubicBezTo>
                      <a:pt x="43" y="86"/>
                      <a:pt x="43" y="86"/>
                      <a:pt x="43" y="86"/>
                    </a:cubicBezTo>
                    <a:cubicBezTo>
                      <a:pt x="48" y="88"/>
                      <a:pt x="55" y="91"/>
                      <a:pt x="62" y="91"/>
                    </a:cubicBezTo>
                    <a:cubicBezTo>
                      <a:pt x="69" y="91"/>
                      <a:pt x="74" y="88"/>
                      <a:pt x="74" y="84"/>
                    </a:cubicBezTo>
                    <a:cubicBezTo>
                      <a:pt x="74" y="79"/>
                      <a:pt x="70" y="76"/>
                      <a:pt x="61" y="73"/>
                    </a:cubicBezTo>
                    <a:cubicBezTo>
                      <a:pt x="49" y="69"/>
                      <a:pt x="40" y="63"/>
                      <a:pt x="40" y="52"/>
                    </a:cubicBezTo>
                    <a:cubicBezTo>
                      <a:pt x="40" y="41"/>
                      <a:pt x="47" y="33"/>
                      <a:pt x="60" y="31"/>
                    </a:cubicBezTo>
                    <a:cubicBezTo>
                      <a:pt x="60" y="20"/>
                      <a:pt x="60" y="20"/>
                      <a:pt x="60" y="20"/>
                    </a:cubicBezTo>
                    <a:cubicBezTo>
                      <a:pt x="72" y="20"/>
                      <a:pt x="72" y="20"/>
                      <a:pt x="72" y="20"/>
                    </a:cubicBezTo>
                    <a:cubicBezTo>
                      <a:pt x="72" y="30"/>
                      <a:pt x="72" y="30"/>
                      <a:pt x="72" y="30"/>
                    </a:cubicBezTo>
                    <a:cubicBezTo>
                      <a:pt x="79" y="30"/>
                      <a:pt x="85" y="32"/>
                      <a:pt x="89" y="34"/>
                    </a:cubicBezTo>
                    <a:cubicBezTo>
                      <a:pt x="85" y="47"/>
                      <a:pt x="85" y="47"/>
                      <a:pt x="85" y="47"/>
                    </a:cubicBezTo>
                    <a:cubicBezTo>
                      <a:pt x="82" y="46"/>
                      <a:pt x="77" y="43"/>
                      <a:pt x="68" y="43"/>
                    </a:cubicBezTo>
                    <a:cubicBezTo>
                      <a:pt x="61" y="43"/>
                      <a:pt x="58" y="46"/>
                      <a:pt x="58" y="50"/>
                    </a:cubicBezTo>
                    <a:cubicBezTo>
                      <a:pt x="58" y="54"/>
                      <a:pt x="62" y="56"/>
                      <a:pt x="72" y="60"/>
                    </a:cubicBezTo>
                    <a:cubicBezTo>
                      <a:pt x="86" y="65"/>
                      <a:pt x="92" y="71"/>
                      <a:pt x="92" y="82"/>
                    </a:cubicBezTo>
                    <a:cubicBezTo>
                      <a:pt x="92" y="93"/>
                      <a:pt x="85" y="101"/>
                      <a:pt x="71" y="1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6435" tIns="48217" rIns="96435" bIns="48217" numCol="1" anchor="t" anchorCtr="0" compatLnSpc="1"/>
              <a:lstStyle/>
              <a:p>
                <a:endParaRPr lang="zh-CN" altLang="en-US" sz="1425">
                  <a:solidFill>
                    <a:schemeClr val="tx1">
                      <a:lumMod val="95000"/>
                      <a:lumOff val="5000"/>
                    </a:schemeClr>
                  </a:solidFill>
                  <a:latin typeface="微软雅黑" panose="020B0503020204020204" pitchFamily="34" charset="-122"/>
                  <a:ea typeface="微软雅黑" panose="020B0503020204020204" pitchFamily="34" charset="-122"/>
                  <a:cs typeface="文泉驿微米黑" panose="02000000000000000000" pitchFamily="2" charset="-122"/>
                </a:endParaRPr>
              </a:p>
            </p:txBody>
          </p:sp>
          <p:sp>
            <p:nvSpPr>
              <p:cNvPr id="33" name="Freeform 436"/>
              <p:cNvSpPr>
                <a:spLocks noEditPoints="1"/>
              </p:cNvSpPr>
              <p:nvPr/>
            </p:nvSpPr>
            <p:spPr bwMode="auto">
              <a:xfrm>
                <a:off x="3199776" y="780891"/>
                <a:ext cx="470261" cy="527652"/>
              </a:xfrm>
              <a:custGeom>
                <a:avLst/>
                <a:gdLst>
                  <a:gd name="T0" fmla="*/ 652 w 697"/>
                  <a:gd name="T1" fmla="*/ 426 h 782"/>
                  <a:gd name="T2" fmla="*/ 601 w 697"/>
                  <a:gd name="T3" fmla="*/ 366 h 782"/>
                  <a:gd name="T4" fmla="*/ 603 w 697"/>
                  <a:gd name="T5" fmla="*/ 267 h 782"/>
                  <a:gd name="T6" fmla="*/ 585 w 697"/>
                  <a:gd name="T7" fmla="*/ 182 h 782"/>
                  <a:gd name="T8" fmla="*/ 509 w 697"/>
                  <a:gd name="T9" fmla="*/ 80 h 782"/>
                  <a:gd name="T10" fmla="*/ 298 w 697"/>
                  <a:gd name="T11" fmla="*/ 0 h 782"/>
                  <a:gd name="T12" fmla="*/ 0 w 697"/>
                  <a:gd name="T13" fmla="*/ 273 h 782"/>
                  <a:gd name="T14" fmla="*/ 2 w 697"/>
                  <a:gd name="T15" fmla="*/ 302 h 782"/>
                  <a:gd name="T16" fmla="*/ 82 w 697"/>
                  <a:gd name="T17" fmla="*/ 533 h 782"/>
                  <a:gd name="T18" fmla="*/ 0 w 697"/>
                  <a:gd name="T19" fmla="*/ 781 h 782"/>
                  <a:gd name="T20" fmla="*/ 362 w 697"/>
                  <a:gd name="T21" fmla="*/ 782 h 782"/>
                  <a:gd name="T22" fmla="*/ 433 w 697"/>
                  <a:gd name="T23" fmla="*/ 674 h 782"/>
                  <a:gd name="T24" fmla="*/ 545 w 697"/>
                  <a:gd name="T25" fmla="*/ 675 h 782"/>
                  <a:gd name="T26" fmla="*/ 563 w 697"/>
                  <a:gd name="T27" fmla="*/ 673 h 782"/>
                  <a:gd name="T28" fmla="*/ 564 w 697"/>
                  <a:gd name="T29" fmla="*/ 673 h 782"/>
                  <a:gd name="T30" fmla="*/ 564 w 697"/>
                  <a:gd name="T31" fmla="*/ 673 h 782"/>
                  <a:gd name="T32" fmla="*/ 571 w 697"/>
                  <a:gd name="T33" fmla="*/ 601 h 782"/>
                  <a:gd name="T34" fmla="*/ 595 w 697"/>
                  <a:gd name="T35" fmla="*/ 577 h 782"/>
                  <a:gd name="T36" fmla="*/ 595 w 697"/>
                  <a:gd name="T37" fmla="*/ 575 h 782"/>
                  <a:gd name="T38" fmla="*/ 561 w 697"/>
                  <a:gd name="T39" fmla="*/ 554 h 782"/>
                  <a:gd name="T40" fmla="*/ 570 w 697"/>
                  <a:gd name="T41" fmla="*/ 554 h 782"/>
                  <a:gd name="T42" fmla="*/ 598 w 697"/>
                  <a:gd name="T43" fmla="*/ 536 h 782"/>
                  <a:gd name="T44" fmla="*/ 598 w 697"/>
                  <a:gd name="T45" fmla="*/ 535 h 782"/>
                  <a:gd name="T46" fmla="*/ 595 w 697"/>
                  <a:gd name="T47" fmla="*/ 527 h 782"/>
                  <a:gd name="T48" fmla="*/ 611 w 697"/>
                  <a:gd name="T49" fmla="*/ 461 h 782"/>
                  <a:gd name="T50" fmla="*/ 652 w 697"/>
                  <a:gd name="T51" fmla="*/ 426 h 782"/>
                  <a:gd name="T52" fmla="*/ 78 w 697"/>
                  <a:gd name="T53" fmla="*/ 265 h 782"/>
                  <a:gd name="T54" fmla="*/ 141 w 697"/>
                  <a:gd name="T55" fmla="*/ 201 h 782"/>
                  <a:gd name="T56" fmla="*/ 205 w 697"/>
                  <a:gd name="T57" fmla="*/ 265 h 782"/>
                  <a:gd name="T58" fmla="*/ 141 w 697"/>
                  <a:gd name="T59" fmla="*/ 329 h 782"/>
                  <a:gd name="T60" fmla="*/ 78 w 697"/>
                  <a:gd name="T61" fmla="*/ 265 h 782"/>
                  <a:gd name="T62" fmla="*/ 189 w 697"/>
                  <a:gd name="T63" fmla="*/ 514 h 782"/>
                  <a:gd name="T64" fmla="*/ 101 w 697"/>
                  <a:gd name="T65" fmla="*/ 426 h 782"/>
                  <a:gd name="T66" fmla="*/ 189 w 697"/>
                  <a:gd name="T67" fmla="*/ 337 h 782"/>
                  <a:gd name="T68" fmla="*/ 276 w 697"/>
                  <a:gd name="T69" fmla="*/ 426 h 782"/>
                  <a:gd name="T70" fmla="*/ 189 w 697"/>
                  <a:gd name="T71" fmla="*/ 514 h 782"/>
                  <a:gd name="T72" fmla="*/ 352 w 697"/>
                  <a:gd name="T73" fmla="*/ 371 h 782"/>
                  <a:gd name="T74" fmla="*/ 215 w 697"/>
                  <a:gd name="T75" fmla="*/ 233 h 782"/>
                  <a:gd name="T76" fmla="*/ 352 w 697"/>
                  <a:gd name="T77" fmla="*/ 95 h 782"/>
                  <a:gd name="T78" fmla="*/ 489 w 697"/>
                  <a:gd name="T79" fmla="*/ 233 h 782"/>
                  <a:gd name="T80" fmla="*/ 352 w 697"/>
                  <a:gd name="T81" fmla="*/ 371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97" h="782">
                    <a:moveTo>
                      <a:pt x="652" y="426"/>
                    </a:moveTo>
                    <a:cubicBezTo>
                      <a:pt x="636" y="408"/>
                      <a:pt x="611" y="388"/>
                      <a:pt x="601" y="366"/>
                    </a:cubicBezTo>
                    <a:cubicBezTo>
                      <a:pt x="587" y="333"/>
                      <a:pt x="603" y="301"/>
                      <a:pt x="603" y="267"/>
                    </a:cubicBezTo>
                    <a:cubicBezTo>
                      <a:pt x="602" y="240"/>
                      <a:pt x="594" y="207"/>
                      <a:pt x="585" y="182"/>
                    </a:cubicBezTo>
                    <a:cubicBezTo>
                      <a:pt x="570" y="141"/>
                      <a:pt x="543" y="107"/>
                      <a:pt x="509" y="80"/>
                    </a:cubicBezTo>
                    <a:cubicBezTo>
                      <a:pt x="456" y="31"/>
                      <a:pt x="381" y="0"/>
                      <a:pt x="298" y="0"/>
                    </a:cubicBezTo>
                    <a:cubicBezTo>
                      <a:pt x="133" y="0"/>
                      <a:pt x="0" y="122"/>
                      <a:pt x="0" y="273"/>
                    </a:cubicBezTo>
                    <a:cubicBezTo>
                      <a:pt x="0" y="283"/>
                      <a:pt x="1" y="293"/>
                      <a:pt x="2" y="302"/>
                    </a:cubicBezTo>
                    <a:cubicBezTo>
                      <a:pt x="3" y="368"/>
                      <a:pt x="23" y="446"/>
                      <a:pt x="82" y="533"/>
                    </a:cubicBezTo>
                    <a:cubicBezTo>
                      <a:pt x="82" y="533"/>
                      <a:pt x="164" y="697"/>
                      <a:pt x="0" y="781"/>
                    </a:cubicBezTo>
                    <a:cubicBezTo>
                      <a:pt x="362" y="782"/>
                      <a:pt x="362" y="782"/>
                      <a:pt x="362" y="782"/>
                    </a:cubicBezTo>
                    <a:cubicBezTo>
                      <a:pt x="362" y="782"/>
                      <a:pt x="389" y="674"/>
                      <a:pt x="433" y="674"/>
                    </a:cubicBezTo>
                    <a:cubicBezTo>
                      <a:pt x="470" y="674"/>
                      <a:pt x="508" y="677"/>
                      <a:pt x="545" y="675"/>
                    </a:cubicBezTo>
                    <a:cubicBezTo>
                      <a:pt x="553" y="676"/>
                      <a:pt x="558" y="675"/>
                      <a:pt x="563" y="673"/>
                    </a:cubicBezTo>
                    <a:cubicBezTo>
                      <a:pt x="564" y="673"/>
                      <a:pt x="564" y="673"/>
                      <a:pt x="564" y="673"/>
                    </a:cubicBezTo>
                    <a:cubicBezTo>
                      <a:pt x="564" y="673"/>
                      <a:pt x="564" y="673"/>
                      <a:pt x="564" y="673"/>
                    </a:cubicBezTo>
                    <a:cubicBezTo>
                      <a:pt x="589" y="660"/>
                      <a:pt x="571" y="601"/>
                      <a:pt x="571" y="601"/>
                    </a:cubicBezTo>
                    <a:cubicBezTo>
                      <a:pt x="586" y="595"/>
                      <a:pt x="595" y="585"/>
                      <a:pt x="595" y="577"/>
                    </a:cubicBezTo>
                    <a:cubicBezTo>
                      <a:pt x="595" y="575"/>
                      <a:pt x="595" y="575"/>
                      <a:pt x="595" y="575"/>
                    </a:cubicBezTo>
                    <a:cubicBezTo>
                      <a:pt x="595" y="565"/>
                      <a:pt x="581" y="557"/>
                      <a:pt x="561" y="554"/>
                    </a:cubicBezTo>
                    <a:cubicBezTo>
                      <a:pt x="570" y="554"/>
                      <a:pt x="570" y="554"/>
                      <a:pt x="570" y="554"/>
                    </a:cubicBezTo>
                    <a:cubicBezTo>
                      <a:pt x="585" y="554"/>
                      <a:pt x="598" y="546"/>
                      <a:pt x="598" y="536"/>
                    </a:cubicBezTo>
                    <a:cubicBezTo>
                      <a:pt x="598" y="535"/>
                      <a:pt x="598" y="535"/>
                      <a:pt x="598" y="535"/>
                    </a:cubicBezTo>
                    <a:cubicBezTo>
                      <a:pt x="598" y="532"/>
                      <a:pt x="597" y="529"/>
                      <a:pt x="595" y="527"/>
                    </a:cubicBezTo>
                    <a:cubicBezTo>
                      <a:pt x="598" y="514"/>
                      <a:pt x="609" y="461"/>
                      <a:pt x="611" y="461"/>
                    </a:cubicBezTo>
                    <a:cubicBezTo>
                      <a:pt x="697" y="457"/>
                      <a:pt x="652" y="426"/>
                      <a:pt x="652" y="426"/>
                    </a:cubicBezTo>
                    <a:close/>
                    <a:moveTo>
                      <a:pt x="78" y="265"/>
                    </a:moveTo>
                    <a:cubicBezTo>
                      <a:pt x="78" y="230"/>
                      <a:pt x="106" y="201"/>
                      <a:pt x="141" y="201"/>
                    </a:cubicBezTo>
                    <a:cubicBezTo>
                      <a:pt x="176" y="201"/>
                      <a:pt x="205" y="230"/>
                      <a:pt x="205" y="265"/>
                    </a:cubicBezTo>
                    <a:cubicBezTo>
                      <a:pt x="205" y="300"/>
                      <a:pt x="176" y="329"/>
                      <a:pt x="141" y="329"/>
                    </a:cubicBezTo>
                    <a:cubicBezTo>
                      <a:pt x="106" y="329"/>
                      <a:pt x="78" y="300"/>
                      <a:pt x="78" y="265"/>
                    </a:cubicBezTo>
                    <a:close/>
                    <a:moveTo>
                      <a:pt x="189" y="514"/>
                    </a:moveTo>
                    <a:cubicBezTo>
                      <a:pt x="141" y="514"/>
                      <a:pt x="101" y="474"/>
                      <a:pt x="101" y="426"/>
                    </a:cubicBezTo>
                    <a:cubicBezTo>
                      <a:pt x="101" y="377"/>
                      <a:pt x="141" y="337"/>
                      <a:pt x="189" y="337"/>
                    </a:cubicBezTo>
                    <a:cubicBezTo>
                      <a:pt x="237" y="337"/>
                      <a:pt x="276" y="377"/>
                      <a:pt x="276" y="426"/>
                    </a:cubicBezTo>
                    <a:cubicBezTo>
                      <a:pt x="276" y="474"/>
                      <a:pt x="237" y="514"/>
                      <a:pt x="189" y="514"/>
                    </a:cubicBezTo>
                    <a:close/>
                    <a:moveTo>
                      <a:pt x="352" y="371"/>
                    </a:moveTo>
                    <a:cubicBezTo>
                      <a:pt x="276" y="371"/>
                      <a:pt x="215" y="309"/>
                      <a:pt x="215" y="233"/>
                    </a:cubicBezTo>
                    <a:cubicBezTo>
                      <a:pt x="215" y="157"/>
                      <a:pt x="276" y="95"/>
                      <a:pt x="352" y="95"/>
                    </a:cubicBezTo>
                    <a:cubicBezTo>
                      <a:pt x="428" y="95"/>
                      <a:pt x="489" y="157"/>
                      <a:pt x="489" y="233"/>
                    </a:cubicBezTo>
                    <a:cubicBezTo>
                      <a:pt x="489" y="309"/>
                      <a:pt x="428" y="371"/>
                      <a:pt x="352" y="371"/>
                    </a:cubicBezTo>
                    <a:close/>
                  </a:path>
                </a:pathLst>
              </a:custGeom>
              <a:solidFill>
                <a:srgbClr val="002060"/>
              </a:solidFill>
              <a:ln>
                <a:noFill/>
              </a:ln>
              <a:extLst>
                <a:ext uri="{91240B29-F687-4F45-9708-019B960494DF}">
                  <a14:hiddenLine xmlns:a14="http://schemas.microsoft.com/office/drawing/2010/main" w="9525">
                    <a:solidFill>
                      <a:srgbClr val="000000"/>
                    </a:solidFill>
                    <a:round/>
                  </a14:hiddenLine>
                </a:ext>
              </a:extLst>
            </p:spPr>
            <p:txBody>
              <a:bodyPr vert="horz" wrap="square" lIns="96435" tIns="48217" rIns="96435" bIns="48217" numCol="1" anchor="t" anchorCtr="0" compatLnSpc="1"/>
              <a:lstStyle/>
              <a:p>
                <a:endParaRPr lang="zh-CN" altLang="en-US" sz="1425">
                  <a:solidFill>
                    <a:schemeClr val="tx1">
                      <a:lumMod val="95000"/>
                      <a:lumOff val="5000"/>
                    </a:schemeClr>
                  </a:solidFill>
                  <a:latin typeface="微软雅黑" panose="020B0503020204020204" pitchFamily="34" charset="-122"/>
                  <a:ea typeface="微软雅黑" panose="020B0503020204020204" pitchFamily="34" charset="-122"/>
                  <a:cs typeface="文泉驿微米黑" panose="02000000000000000000" pitchFamily="2" charset="-122"/>
                </a:endParaRPr>
              </a:p>
            </p:txBody>
          </p:sp>
        </p:gr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2"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right)">
                                      <p:cBhvr>
                                        <p:cTn id="13" dur="500"/>
                                        <p:tgtEl>
                                          <p:spTgt spid="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par>
                          <p:cTn id="17" fill="hold">
                            <p:stCondLst>
                              <p:cond delay="1000"/>
                            </p:stCondLst>
                            <p:childTnLst>
                              <p:par>
                                <p:cTn id="18" presetID="5" presetClass="entr" presetSubtype="10"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checkerboard(across)">
                                      <p:cBhvr>
                                        <p:cTn id="20" dur="500"/>
                                        <p:tgtEl>
                                          <p:spTgt spid="24"/>
                                        </p:tgtEl>
                                      </p:cBhvr>
                                    </p:animEffect>
                                  </p:childTnLst>
                                </p:cTn>
                              </p:par>
                              <p:par>
                                <p:cTn id="21" presetID="5" presetClass="entr" presetSubtype="1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heckerboard(across)">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p:cNvGrpSpPr/>
          <p:nvPr/>
        </p:nvGrpSpPr>
        <p:grpSpPr>
          <a:xfrm>
            <a:off x="2528570" y="2160270"/>
            <a:ext cx="2614930" cy="488950"/>
            <a:chOff x="3982" y="3402"/>
            <a:chExt cx="4118" cy="770"/>
          </a:xfrm>
          <a:solidFill>
            <a:srgbClr val="0070C0"/>
          </a:solidFill>
        </p:grpSpPr>
        <p:sp>
          <p:nvSpPr>
            <p:cNvPr id="39" name="圆角矩形 21"/>
            <p:cNvSpPr/>
            <p:nvPr/>
          </p:nvSpPr>
          <p:spPr>
            <a:xfrm>
              <a:off x="3982" y="3422"/>
              <a:ext cx="4119" cy="751"/>
            </a:xfrm>
            <a:prstGeom prst="roundRect">
              <a:avLst/>
            </a:prstGeom>
            <a:solidFill>
              <a:srgbClr val="002060"/>
            </a:solidFill>
            <a:ln>
              <a:noFill/>
            </a:ln>
            <a:effectLst>
              <a:outerShdw blurRad="152400" dist="152400" dir="5400000" sx="94000" sy="94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5929" tIns="42965" rIns="85929" bIns="42965" rtlCol="0" anchor="ctr"/>
            <a:lstStyle/>
            <a:p>
              <a:pPr algn="ctr"/>
              <a:endParaRPr lang="zh-CN" altLang="en-US" sz="100">
                <a:latin typeface="微软雅黑" panose="020B0503020204020204" pitchFamily="34" charset="-122"/>
                <a:ea typeface="微软雅黑" panose="020B0503020204020204" pitchFamily="34" charset="-122"/>
              </a:endParaRPr>
            </a:p>
          </p:txBody>
        </p:sp>
        <p:sp>
          <p:nvSpPr>
            <p:cNvPr id="40" name="TextBox 26"/>
            <p:cNvSpPr txBox="1"/>
            <p:nvPr/>
          </p:nvSpPr>
          <p:spPr>
            <a:xfrm>
              <a:off x="4670" y="3402"/>
              <a:ext cx="2664" cy="747"/>
            </a:xfrm>
            <a:prstGeom prst="rect">
              <a:avLst/>
            </a:prstGeom>
            <a:noFill/>
          </p:spPr>
          <p:txBody>
            <a:bodyPr wrap="none" lIns="128577" tIns="64288" rIns="128577" bIns="64288" rtlCol="0">
              <a:spAutoFit/>
            </a:bodyPr>
            <a:lstStyle/>
            <a:p>
              <a:pPr algn="r"/>
              <a:r>
                <a:rPr lang="zh-CN" altLang="en-US" sz="2250" b="1" dirty="0">
                  <a:solidFill>
                    <a:schemeClr val="bg1"/>
                  </a:solidFill>
                  <a:latin typeface="微软雅黑" panose="020B0503020204020204" pitchFamily="34" charset="-122"/>
                  <a:ea typeface="微软雅黑" panose="020B0503020204020204" pitchFamily="34" charset="-122"/>
                  <a:sym typeface="+mn-ea"/>
                </a:rPr>
                <a:t>正能量的人</a:t>
              </a:r>
              <a:endParaRPr lang="zh-CN" altLang="en-US" sz="2250" b="1" dirty="0">
                <a:solidFill>
                  <a:schemeClr val="bg1"/>
                </a:solidFill>
                <a:latin typeface="微软雅黑" panose="020B0503020204020204" pitchFamily="34" charset="-122"/>
                <a:ea typeface="微软雅黑" panose="020B0503020204020204" pitchFamily="34" charset="-122"/>
                <a:sym typeface="+mn-ea"/>
              </a:endParaRPr>
            </a:p>
          </p:txBody>
        </p:sp>
      </p:grpSp>
      <p:grpSp>
        <p:nvGrpSpPr>
          <p:cNvPr id="41" name="组合 40"/>
          <p:cNvGrpSpPr/>
          <p:nvPr/>
        </p:nvGrpSpPr>
        <p:grpSpPr>
          <a:xfrm>
            <a:off x="7579360" y="2127735"/>
            <a:ext cx="2614930" cy="478155"/>
            <a:chOff x="11939" y="3395"/>
            <a:chExt cx="4118" cy="753"/>
          </a:xfrm>
          <a:solidFill>
            <a:srgbClr val="E53333"/>
          </a:solidFill>
        </p:grpSpPr>
        <p:sp>
          <p:nvSpPr>
            <p:cNvPr id="42" name="圆角矩形 22"/>
            <p:cNvSpPr/>
            <p:nvPr/>
          </p:nvSpPr>
          <p:spPr>
            <a:xfrm>
              <a:off x="11939" y="3395"/>
              <a:ext cx="4119" cy="751"/>
            </a:xfrm>
            <a:prstGeom prst="roundRect">
              <a:avLst/>
            </a:prstGeom>
            <a:solidFill>
              <a:srgbClr val="C00000"/>
            </a:solidFill>
            <a:ln>
              <a:noFill/>
            </a:ln>
            <a:effectLst>
              <a:outerShdw blurRad="152400" dist="152400" dir="5400000" sx="94000" sy="94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5929" tIns="42965" rIns="85929" bIns="42965" rtlCol="0" anchor="ctr"/>
            <a:lstStyle/>
            <a:p>
              <a:pPr algn="ctr"/>
              <a:endParaRPr lang="zh-CN" altLang="en-US" sz="100">
                <a:latin typeface="微软雅黑" panose="020B0503020204020204" pitchFamily="34" charset="-122"/>
                <a:ea typeface="微软雅黑" panose="020B0503020204020204" pitchFamily="34" charset="-122"/>
              </a:endParaRPr>
            </a:p>
          </p:txBody>
        </p:sp>
        <p:sp>
          <p:nvSpPr>
            <p:cNvPr id="43" name="TextBox 27"/>
            <p:cNvSpPr txBox="1"/>
            <p:nvPr/>
          </p:nvSpPr>
          <p:spPr>
            <a:xfrm>
              <a:off x="12732" y="3402"/>
              <a:ext cx="2664" cy="747"/>
            </a:xfrm>
            <a:prstGeom prst="rect">
              <a:avLst/>
            </a:prstGeom>
            <a:solidFill>
              <a:srgbClr val="C00000"/>
            </a:solidFill>
          </p:spPr>
          <p:txBody>
            <a:bodyPr wrap="none" lIns="128577" tIns="64288" rIns="128577" bIns="64288" rtlCol="0">
              <a:spAutoFit/>
            </a:bodyPr>
            <a:lstStyle/>
            <a:p>
              <a:pPr algn="l"/>
              <a:r>
                <a:rPr lang="zh-CN" altLang="en-US" sz="2250" b="1" dirty="0">
                  <a:solidFill>
                    <a:schemeClr val="bg1"/>
                  </a:solidFill>
                  <a:latin typeface="微软雅黑" panose="020B0503020204020204" pitchFamily="34" charset="-122"/>
                  <a:ea typeface="微软雅黑" panose="020B0503020204020204" pitchFamily="34" charset="-122"/>
                  <a:sym typeface="+mn-ea"/>
                </a:rPr>
                <a:t>负能量的人</a:t>
              </a:r>
              <a:endParaRPr lang="zh-CN" altLang="en-US" sz="2250" b="1" dirty="0">
                <a:solidFill>
                  <a:schemeClr val="bg1"/>
                </a:solidFill>
                <a:latin typeface="微软雅黑" panose="020B0503020204020204" pitchFamily="34" charset="-122"/>
                <a:ea typeface="微软雅黑" panose="020B0503020204020204" pitchFamily="34" charset="-122"/>
                <a:sym typeface="+mn-ea"/>
              </a:endParaRPr>
            </a:p>
          </p:txBody>
        </p:sp>
      </p:grpSp>
      <p:sp>
        <p:nvSpPr>
          <p:cNvPr id="44" name="TextBox 28"/>
          <p:cNvSpPr txBox="1"/>
          <p:nvPr/>
        </p:nvSpPr>
        <p:spPr>
          <a:xfrm>
            <a:off x="1537159" y="2863115"/>
            <a:ext cx="3836685" cy="1076325"/>
          </a:xfrm>
          <a:prstGeom prst="rect">
            <a:avLst/>
          </a:prstGeom>
          <a:noFill/>
        </p:spPr>
        <p:txBody>
          <a:bodyPr wrap="square" lIns="128577" tIns="64288" rIns="128577" bIns="64288" rtlCol="0">
            <a:spAutoFit/>
          </a:bodyPr>
          <a:lstStyle/>
          <a:p>
            <a:pPr eaLnBrk="0" hangingPunct="0"/>
            <a:r>
              <a:rPr lang="zh-CN" altLang="en-US" sz="1540" dirty="0">
                <a:latin typeface="微软雅黑" panose="020B0503020204020204" pitchFamily="34" charset="-122"/>
                <a:ea typeface="微软雅黑" panose="020B0503020204020204" pitchFamily="34" charset="-122"/>
                <a:sym typeface="+mn-ea"/>
              </a:rPr>
              <a:t>有一句话是说，“我喜欢你不仅因为你的样子，也因为和你在一起时我的样子”，你的积极能量也会跟着上升。</a:t>
            </a:r>
            <a:endParaRPr lang="zh-CN" altLang="en-US" sz="1540" dirty="0">
              <a:solidFill>
                <a:schemeClr val="tx1"/>
              </a:solidFill>
              <a:latin typeface="微软雅黑" panose="020B0503020204020204" pitchFamily="34" charset="-122"/>
              <a:ea typeface="微软雅黑" panose="020B0503020204020204" pitchFamily="34" charset="-122"/>
            </a:endParaRPr>
          </a:p>
          <a:p>
            <a:pPr algn="r"/>
            <a:endParaRPr lang="zh-CN" altLang="en-US" sz="1545" dirty="0">
              <a:latin typeface="微软雅黑" panose="020B0503020204020204" pitchFamily="34" charset="-122"/>
              <a:ea typeface="微软雅黑" panose="020B0503020204020204" pitchFamily="34" charset="-122"/>
            </a:endParaRPr>
          </a:p>
        </p:txBody>
      </p:sp>
      <p:sp>
        <p:nvSpPr>
          <p:cNvPr id="45" name="TextBox 29"/>
          <p:cNvSpPr txBox="1"/>
          <p:nvPr/>
        </p:nvSpPr>
        <p:spPr>
          <a:xfrm>
            <a:off x="7560744" y="2819300"/>
            <a:ext cx="3836685" cy="837565"/>
          </a:xfrm>
          <a:prstGeom prst="rect">
            <a:avLst/>
          </a:prstGeom>
          <a:noFill/>
        </p:spPr>
        <p:txBody>
          <a:bodyPr wrap="square" lIns="128577" tIns="64288" rIns="128577" bIns="64288" rtlCol="0">
            <a:spAutoFit/>
          </a:bodyPr>
          <a:lstStyle/>
          <a:p>
            <a:pPr eaLnBrk="0" hangingPunct="0"/>
            <a:r>
              <a:rPr lang="zh-CN" altLang="en-US" sz="1540" dirty="0">
                <a:latin typeface="微软雅黑" panose="020B0503020204020204" pitchFamily="34" charset="-122"/>
                <a:ea typeface="微软雅黑" panose="020B0503020204020204" pitchFamily="34" charset="-122"/>
                <a:sym typeface="+mn-ea"/>
              </a:rPr>
              <a:t>如果周围人都认为你是以个负能量的人，对你的工作和人及关系都是很大的破坏，</a:t>
            </a:r>
            <a:r>
              <a:rPr lang="zh-CN" altLang="en-US" sz="1535" dirty="0">
                <a:latin typeface="微软雅黑" panose="020B0503020204020204" pitchFamily="34" charset="-122"/>
                <a:ea typeface="微软雅黑" panose="020B0503020204020204" pitchFamily="34" charset="-122"/>
                <a:sym typeface="+mn-ea"/>
              </a:rPr>
              <a:t>所以做一个正能量的人非常重要</a:t>
            </a:r>
            <a:r>
              <a:rPr lang="zh-CN" altLang="en-US" sz="1540" dirty="0">
                <a:latin typeface="微软雅黑" panose="020B0503020204020204" pitchFamily="34" charset="-122"/>
                <a:ea typeface="微软雅黑" panose="020B0503020204020204" pitchFamily="34" charset="-122"/>
                <a:sym typeface="+mn-ea"/>
              </a:rPr>
              <a:t>。</a:t>
            </a:r>
            <a:endParaRPr lang="zh-CN" altLang="en-US" sz="1545" dirty="0">
              <a:latin typeface="微软雅黑" panose="020B0503020204020204" pitchFamily="34" charset="-122"/>
              <a:ea typeface="微软雅黑" panose="020B0503020204020204" pitchFamily="34" charset="-122"/>
            </a:endParaRPr>
          </a:p>
        </p:txBody>
      </p:sp>
      <p:grpSp>
        <p:nvGrpSpPr>
          <p:cNvPr id="46" name="组合 45"/>
          <p:cNvGrpSpPr/>
          <p:nvPr/>
        </p:nvGrpSpPr>
        <p:grpSpPr>
          <a:xfrm>
            <a:off x="1917065" y="4062095"/>
            <a:ext cx="3184525" cy="1884045"/>
            <a:chOff x="3019" y="6397"/>
            <a:chExt cx="5015" cy="2967"/>
          </a:xfrm>
          <a:solidFill>
            <a:srgbClr val="6697D5"/>
          </a:solidFill>
        </p:grpSpPr>
        <p:sp>
          <p:nvSpPr>
            <p:cNvPr id="47" name="矩形 46"/>
            <p:cNvSpPr/>
            <p:nvPr/>
          </p:nvSpPr>
          <p:spPr bwMode="auto">
            <a:xfrm>
              <a:off x="4463" y="6397"/>
              <a:ext cx="3570" cy="586"/>
            </a:xfrm>
            <a:prstGeom prst="rect">
              <a:avLst/>
            </a:prstGeom>
            <a:solidFill>
              <a:srgbClr val="002060"/>
            </a:solidFill>
            <a:ln w="34925">
              <a:solidFill>
                <a:schemeClr val="bg1"/>
              </a:solidFill>
            </a:ln>
            <a:effectLst>
              <a:outerShdw blurRad="63500" dist="38100" dir="16500000" algn="tl" rotWithShape="0">
                <a:prstClr val="black">
                  <a:alpha val="22000"/>
                </a:prstClr>
              </a:outerShdw>
            </a:effectLst>
          </p:spPr>
          <p:style>
            <a:lnRef idx="1">
              <a:schemeClr val="accent5"/>
            </a:lnRef>
            <a:fillRef idx="3">
              <a:schemeClr val="accent5"/>
            </a:fillRef>
            <a:effectRef idx="2">
              <a:schemeClr val="accent5"/>
            </a:effectRef>
            <a:fontRef idx="minor">
              <a:schemeClr val="lt1"/>
            </a:fontRef>
          </p:style>
          <p:txBody>
            <a:bodyPr lIns="129865" tIns="64932" rIns="129865" bIns="64932" spcCol="0" rtlCol="0" anchor="ctr"/>
            <a:lstStyle/>
            <a:p>
              <a:pPr algn="r"/>
              <a:r>
                <a:rPr lang="zh-CN" altLang="en-US" sz="1825" dirty="0">
                  <a:latin typeface="微软雅黑" panose="020B0503020204020204" pitchFamily="34" charset="-122"/>
                  <a:ea typeface="微软雅黑" panose="020B0503020204020204" pitchFamily="34" charset="-122"/>
                  <a:sym typeface="+mn-ea"/>
                </a:rPr>
                <a:t>感觉是安全、放松</a:t>
              </a:r>
              <a:endParaRPr lang="zh-CN" altLang="en-US" sz="1830" dirty="0">
                <a:latin typeface="微软雅黑" panose="020B0503020204020204" pitchFamily="34" charset="-122"/>
                <a:ea typeface="微软雅黑" panose="020B0503020204020204" pitchFamily="34" charset="-122"/>
              </a:endParaRPr>
            </a:p>
          </p:txBody>
        </p:sp>
        <p:sp>
          <p:nvSpPr>
            <p:cNvPr id="48" name="矩形 47"/>
            <p:cNvSpPr/>
            <p:nvPr/>
          </p:nvSpPr>
          <p:spPr bwMode="auto">
            <a:xfrm>
              <a:off x="3019" y="7136"/>
              <a:ext cx="5015" cy="586"/>
            </a:xfrm>
            <a:prstGeom prst="rect">
              <a:avLst/>
            </a:prstGeom>
            <a:solidFill>
              <a:srgbClr val="002060"/>
            </a:solidFill>
            <a:ln w="34925">
              <a:solidFill>
                <a:schemeClr val="bg1"/>
              </a:solidFill>
            </a:ln>
            <a:effectLst>
              <a:outerShdw blurRad="63500" dist="38100" dir="16500000" algn="tl" rotWithShape="0">
                <a:prstClr val="black">
                  <a:alpha val="22000"/>
                </a:prstClr>
              </a:outerShdw>
            </a:effectLst>
          </p:spPr>
          <p:style>
            <a:lnRef idx="1">
              <a:schemeClr val="accent5"/>
            </a:lnRef>
            <a:fillRef idx="3">
              <a:schemeClr val="accent5"/>
            </a:fillRef>
            <a:effectRef idx="2">
              <a:schemeClr val="accent5"/>
            </a:effectRef>
            <a:fontRef idx="minor">
              <a:schemeClr val="lt1"/>
            </a:fontRef>
          </p:style>
          <p:txBody>
            <a:bodyPr lIns="129865" tIns="64932" rIns="129865" bIns="64932" spcCol="0" rtlCol="0" anchor="ctr"/>
            <a:lstStyle/>
            <a:p>
              <a:pPr algn="r"/>
              <a:r>
                <a:rPr lang="zh-CN" altLang="en-US" sz="1825" dirty="0">
                  <a:latin typeface="微软雅黑" panose="020B0503020204020204" pitchFamily="34" charset="-122"/>
                  <a:ea typeface="微软雅黑" panose="020B0503020204020204" pitchFamily="34" charset="-122"/>
                  <a:sym typeface="+mn-ea"/>
                </a:rPr>
                <a:t>觉得他散发着善良、同情心</a:t>
              </a:r>
              <a:endParaRPr lang="zh-CN" altLang="en-US" sz="1830" dirty="0">
                <a:latin typeface="微软雅黑" panose="020B0503020204020204" pitchFamily="34" charset="-122"/>
                <a:ea typeface="微软雅黑" panose="020B0503020204020204" pitchFamily="34" charset="-122"/>
              </a:endParaRPr>
            </a:p>
          </p:txBody>
        </p:sp>
        <p:sp>
          <p:nvSpPr>
            <p:cNvPr id="49" name="矩形 48"/>
            <p:cNvSpPr/>
            <p:nvPr/>
          </p:nvSpPr>
          <p:spPr bwMode="auto">
            <a:xfrm>
              <a:off x="3736" y="7959"/>
              <a:ext cx="4297" cy="586"/>
            </a:xfrm>
            <a:prstGeom prst="rect">
              <a:avLst/>
            </a:prstGeom>
            <a:solidFill>
              <a:srgbClr val="002060"/>
            </a:solidFill>
            <a:ln w="34925">
              <a:solidFill>
                <a:schemeClr val="bg1"/>
              </a:solidFill>
            </a:ln>
            <a:effectLst>
              <a:outerShdw blurRad="63500" dist="38100" dir="16500000" algn="tl" rotWithShape="0">
                <a:prstClr val="black">
                  <a:alpha val="22000"/>
                </a:prstClr>
              </a:outerShdw>
            </a:effectLst>
          </p:spPr>
          <p:style>
            <a:lnRef idx="1">
              <a:schemeClr val="accent5"/>
            </a:lnRef>
            <a:fillRef idx="3">
              <a:schemeClr val="accent5"/>
            </a:fillRef>
            <a:effectRef idx="2">
              <a:schemeClr val="accent5"/>
            </a:effectRef>
            <a:fontRef idx="minor">
              <a:schemeClr val="lt1"/>
            </a:fontRef>
          </p:style>
          <p:txBody>
            <a:bodyPr lIns="129865" tIns="64932" rIns="129865" bIns="64932" spcCol="0" rtlCol="0" anchor="ctr"/>
            <a:lstStyle/>
            <a:p>
              <a:pPr algn="r"/>
              <a:r>
                <a:rPr lang="zh-CN" altLang="en-US" sz="1825" dirty="0">
                  <a:latin typeface="微软雅黑" panose="020B0503020204020204" pitchFamily="34" charset="-122"/>
                  <a:ea typeface="微软雅黑" panose="020B0503020204020204" pitchFamily="34" charset="-122"/>
                  <a:sym typeface="+mn-ea"/>
                </a:rPr>
                <a:t>愿意去支持你的感觉</a:t>
              </a:r>
              <a:endParaRPr lang="zh-CN" altLang="en-US" sz="1830" dirty="0">
                <a:latin typeface="微软雅黑" panose="020B0503020204020204" pitchFamily="34" charset="-122"/>
                <a:ea typeface="微软雅黑" panose="020B0503020204020204" pitchFamily="34" charset="-122"/>
              </a:endParaRPr>
            </a:p>
          </p:txBody>
        </p:sp>
        <p:sp>
          <p:nvSpPr>
            <p:cNvPr id="50" name="矩形 49"/>
            <p:cNvSpPr/>
            <p:nvPr/>
          </p:nvSpPr>
          <p:spPr bwMode="auto">
            <a:xfrm>
              <a:off x="4574" y="8778"/>
              <a:ext cx="3460" cy="586"/>
            </a:xfrm>
            <a:prstGeom prst="rect">
              <a:avLst/>
            </a:prstGeom>
            <a:solidFill>
              <a:srgbClr val="002060"/>
            </a:solidFill>
            <a:ln w="34925">
              <a:solidFill>
                <a:schemeClr val="bg1"/>
              </a:solidFill>
            </a:ln>
            <a:effectLst>
              <a:outerShdw blurRad="63500" dist="38100" dir="16500000" algn="tl" rotWithShape="0">
                <a:prstClr val="black">
                  <a:alpha val="22000"/>
                </a:prstClr>
              </a:outerShdw>
            </a:effectLst>
          </p:spPr>
          <p:style>
            <a:lnRef idx="1">
              <a:schemeClr val="accent5"/>
            </a:lnRef>
            <a:fillRef idx="3">
              <a:schemeClr val="accent5"/>
            </a:fillRef>
            <a:effectRef idx="2">
              <a:schemeClr val="accent5"/>
            </a:effectRef>
            <a:fontRef idx="minor">
              <a:schemeClr val="lt1"/>
            </a:fontRef>
          </p:style>
          <p:txBody>
            <a:bodyPr lIns="129865" tIns="64932" rIns="129865" bIns="64932" spcCol="0" rtlCol="0" anchor="ctr"/>
            <a:lstStyle/>
            <a:p>
              <a:pPr algn="r"/>
              <a:r>
                <a:rPr lang="zh-CN" altLang="en-US" sz="1825" dirty="0">
                  <a:latin typeface="微软雅黑" panose="020B0503020204020204" pitchFamily="34" charset="-122"/>
                  <a:ea typeface="微软雅黑" panose="020B0503020204020204" pitchFamily="34" charset="-122"/>
                  <a:sym typeface="+mn-ea"/>
                </a:rPr>
                <a:t>觉得比独处的更好</a:t>
              </a:r>
              <a:endParaRPr lang="zh-CN" altLang="en-US" sz="1830" dirty="0">
                <a:latin typeface="微软雅黑" panose="020B0503020204020204" pitchFamily="34" charset="-122"/>
                <a:ea typeface="微软雅黑" panose="020B0503020204020204" pitchFamily="34" charset="-122"/>
              </a:endParaRPr>
            </a:p>
          </p:txBody>
        </p:sp>
      </p:grpSp>
      <p:grpSp>
        <p:nvGrpSpPr>
          <p:cNvPr id="51" name="组合 50"/>
          <p:cNvGrpSpPr/>
          <p:nvPr/>
        </p:nvGrpSpPr>
        <p:grpSpPr>
          <a:xfrm>
            <a:off x="7730490" y="4062095"/>
            <a:ext cx="3688080" cy="1884045"/>
            <a:chOff x="12174" y="6397"/>
            <a:chExt cx="5808" cy="2967"/>
          </a:xfrm>
          <a:solidFill>
            <a:srgbClr val="C62761"/>
          </a:solidFill>
        </p:grpSpPr>
        <p:sp>
          <p:nvSpPr>
            <p:cNvPr id="52" name="矩形 51"/>
            <p:cNvSpPr/>
            <p:nvPr/>
          </p:nvSpPr>
          <p:spPr bwMode="auto">
            <a:xfrm>
              <a:off x="12174" y="6397"/>
              <a:ext cx="3880" cy="586"/>
            </a:xfrm>
            <a:prstGeom prst="rect">
              <a:avLst/>
            </a:prstGeom>
            <a:solidFill>
              <a:srgbClr val="C00000"/>
            </a:solidFill>
            <a:ln w="34925">
              <a:solidFill>
                <a:schemeClr val="bg1"/>
              </a:solidFill>
            </a:ln>
            <a:effectLst>
              <a:outerShdw blurRad="63500" dist="38100" dir="16500000" algn="tl" rotWithShape="0">
                <a:prstClr val="black">
                  <a:alpha val="22000"/>
                </a:prstClr>
              </a:outerShdw>
            </a:effectLst>
          </p:spPr>
          <p:style>
            <a:lnRef idx="1">
              <a:schemeClr val="accent5"/>
            </a:lnRef>
            <a:fillRef idx="3">
              <a:schemeClr val="accent5"/>
            </a:fillRef>
            <a:effectRef idx="2">
              <a:schemeClr val="accent5"/>
            </a:effectRef>
            <a:fontRef idx="minor">
              <a:schemeClr val="lt1"/>
            </a:fontRef>
          </p:style>
          <p:txBody>
            <a:bodyPr lIns="129865" tIns="64932" rIns="129865" bIns="64932" spcCol="0" rtlCol="0" anchor="ctr"/>
            <a:lstStyle/>
            <a:p>
              <a:r>
                <a:rPr lang="zh-CN" altLang="en-US" sz="1825" dirty="0">
                  <a:latin typeface="微软雅黑" panose="020B0503020204020204" pitchFamily="34" charset="-122"/>
                  <a:ea typeface="微软雅黑" panose="020B0503020204020204" pitchFamily="34" charset="-122"/>
                  <a:sym typeface="+mn-ea"/>
                </a:rPr>
                <a:t>感觉不安全、紧张</a:t>
              </a:r>
              <a:endParaRPr lang="zh-CN" altLang="en-US" sz="1830" dirty="0">
                <a:latin typeface="微软雅黑" panose="020B0503020204020204" pitchFamily="34" charset="-122"/>
                <a:ea typeface="微软雅黑" panose="020B0503020204020204" pitchFamily="34" charset="-122"/>
              </a:endParaRPr>
            </a:p>
          </p:txBody>
        </p:sp>
        <p:sp>
          <p:nvSpPr>
            <p:cNvPr id="53" name="矩形 52"/>
            <p:cNvSpPr/>
            <p:nvPr/>
          </p:nvSpPr>
          <p:spPr bwMode="auto">
            <a:xfrm>
              <a:off x="12194" y="7136"/>
              <a:ext cx="5789" cy="586"/>
            </a:xfrm>
            <a:prstGeom prst="rect">
              <a:avLst/>
            </a:prstGeom>
            <a:solidFill>
              <a:srgbClr val="C00000"/>
            </a:solidFill>
            <a:ln w="34925">
              <a:solidFill>
                <a:schemeClr val="bg1"/>
              </a:solidFill>
            </a:ln>
            <a:effectLst>
              <a:outerShdw blurRad="63500" dist="38100" dir="16500000" algn="tl" rotWithShape="0">
                <a:prstClr val="black">
                  <a:alpha val="22000"/>
                </a:prstClr>
              </a:outerShdw>
            </a:effectLst>
          </p:spPr>
          <p:style>
            <a:lnRef idx="1">
              <a:schemeClr val="accent5"/>
            </a:lnRef>
            <a:fillRef idx="3">
              <a:schemeClr val="accent5"/>
            </a:fillRef>
            <a:effectRef idx="2">
              <a:schemeClr val="accent5"/>
            </a:effectRef>
            <a:fontRef idx="minor">
              <a:schemeClr val="lt1"/>
            </a:fontRef>
          </p:style>
          <p:txBody>
            <a:bodyPr lIns="129865" tIns="64932" rIns="129865" bIns="64932" spcCol="0" rtlCol="0" anchor="ctr"/>
            <a:lstStyle/>
            <a:p>
              <a:r>
                <a:rPr lang="zh-CN" altLang="en-US" sz="1825" dirty="0">
                  <a:latin typeface="微软雅黑" panose="020B0503020204020204" pitchFamily="34" charset="-122"/>
                  <a:ea typeface="微软雅黑" panose="020B0503020204020204" pitchFamily="34" charset="-122"/>
                  <a:sym typeface="+mn-ea"/>
                </a:rPr>
                <a:t>觉得是被吸取、压榨和剥削</a:t>
              </a:r>
              <a:endParaRPr lang="zh-CN" altLang="en-US" sz="1830" dirty="0">
                <a:latin typeface="微软雅黑" panose="020B0503020204020204" pitchFamily="34" charset="-122"/>
                <a:ea typeface="微软雅黑" panose="020B0503020204020204" pitchFamily="34" charset="-122"/>
              </a:endParaRPr>
            </a:p>
          </p:txBody>
        </p:sp>
        <p:sp>
          <p:nvSpPr>
            <p:cNvPr id="54" name="矩形 53"/>
            <p:cNvSpPr/>
            <p:nvPr/>
          </p:nvSpPr>
          <p:spPr bwMode="auto">
            <a:xfrm>
              <a:off x="12194" y="7959"/>
              <a:ext cx="3023" cy="586"/>
            </a:xfrm>
            <a:prstGeom prst="rect">
              <a:avLst/>
            </a:prstGeom>
            <a:solidFill>
              <a:srgbClr val="C00000"/>
            </a:solidFill>
            <a:ln w="34925">
              <a:solidFill>
                <a:schemeClr val="bg1"/>
              </a:solidFill>
            </a:ln>
            <a:effectLst>
              <a:outerShdw blurRad="63500" dist="38100" dir="16500000" algn="tl" rotWithShape="0">
                <a:prstClr val="black">
                  <a:alpha val="22000"/>
                </a:prstClr>
              </a:outerShdw>
            </a:effectLst>
          </p:spPr>
          <p:style>
            <a:lnRef idx="1">
              <a:schemeClr val="accent5"/>
            </a:lnRef>
            <a:fillRef idx="3">
              <a:schemeClr val="accent5"/>
            </a:fillRef>
            <a:effectRef idx="2">
              <a:schemeClr val="accent5"/>
            </a:effectRef>
            <a:fontRef idx="minor">
              <a:schemeClr val="lt1"/>
            </a:fontRef>
          </p:style>
          <p:txBody>
            <a:bodyPr lIns="129865" tIns="64932" rIns="129865" bIns="64932" spcCol="0" rtlCol="0" anchor="ctr"/>
            <a:lstStyle/>
            <a:p>
              <a:r>
                <a:rPr lang="zh-CN" altLang="en-US" sz="1825" dirty="0">
                  <a:latin typeface="微软雅黑" panose="020B0503020204020204" pitchFamily="34" charset="-122"/>
                  <a:ea typeface="微软雅黑" panose="020B0503020204020204" pitchFamily="34" charset="-122"/>
                  <a:sym typeface="+mn-ea"/>
                </a:rPr>
                <a:t>被挑剔的、挑战</a:t>
              </a:r>
              <a:endParaRPr lang="zh-CN" altLang="en-US" sz="1830" dirty="0">
                <a:latin typeface="微软雅黑" panose="020B0503020204020204" pitchFamily="34" charset="-122"/>
                <a:ea typeface="微软雅黑" panose="020B0503020204020204" pitchFamily="34" charset="-122"/>
              </a:endParaRPr>
            </a:p>
          </p:txBody>
        </p:sp>
        <p:sp>
          <p:nvSpPr>
            <p:cNvPr id="55" name="矩形 54"/>
            <p:cNvSpPr/>
            <p:nvPr/>
          </p:nvSpPr>
          <p:spPr bwMode="auto">
            <a:xfrm>
              <a:off x="12174" y="8778"/>
              <a:ext cx="4119" cy="586"/>
            </a:xfrm>
            <a:prstGeom prst="rect">
              <a:avLst/>
            </a:prstGeom>
            <a:solidFill>
              <a:srgbClr val="C00000"/>
            </a:solidFill>
            <a:ln w="34925">
              <a:solidFill>
                <a:schemeClr val="bg1"/>
              </a:solidFill>
            </a:ln>
            <a:effectLst>
              <a:outerShdw blurRad="63500" dist="38100" dir="16500000" algn="tl" rotWithShape="0">
                <a:prstClr val="black">
                  <a:alpha val="22000"/>
                </a:prstClr>
              </a:outerShdw>
            </a:effectLst>
          </p:spPr>
          <p:style>
            <a:lnRef idx="1">
              <a:schemeClr val="accent5"/>
            </a:lnRef>
            <a:fillRef idx="3">
              <a:schemeClr val="accent5"/>
            </a:fillRef>
            <a:effectRef idx="2">
              <a:schemeClr val="accent5"/>
            </a:effectRef>
            <a:fontRef idx="minor">
              <a:schemeClr val="lt1"/>
            </a:fontRef>
          </p:style>
          <p:txBody>
            <a:bodyPr lIns="129865" tIns="64932" rIns="129865" bIns="64932" spcCol="0" rtlCol="0" anchor="ctr"/>
            <a:lstStyle/>
            <a:p>
              <a:r>
                <a:rPr lang="zh-CN" altLang="en-US" sz="1825" dirty="0">
                  <a:latin typeface="微软雅黑" panose="020B0503020204020204" pitchFamily="34" charset="-122"/>
                  <a:ea typeface="微软雅黑" panose="020B0503020204020204" pitchFamily="34" charset="-122"/>
                  <a:sym typeface="+mn-ea"/>
                </a:rPr>
                <a:t>会很想逃走离开他</a:t>
              </a:r>
              <a:endParaRPr lang="zh-CN" altLang="en-US" sz="1830" dirty="0">
                <a:latin typeface="微软雅黑" panose="020B0503020204020204" pitchFamily="34" charset="-122"/>
                <a:ea typeface="微软雅黑" panose="020B0503020204020204" pitchFamily="34" charset="-122"/>
              </a:endParaRPr>
            </a:p>
          </p:txBody>
        </p:sp>
      </p:grpSp>
      <p:grpSp>
        <p:nvGrpSpPr>
          <p:cNvPr id="57" name="组合 56"/>
          <p:cNvGrpSpPr/>
          <p:nvPr/>
        </p:nvGrpSpPr>
        <p:grpSpPr>
          <a:xfrm>
            <a:off x="5701030" y="1623695"/>
            <a:ext cx="1521460" cy="5064760"/>
            <a:chOff x="8978" y="2557"/>
            <a:chExt cx="2396" cy="7976"/>
          </a:xfrm>
        </p:grpSpPr>
        <p:grpSp>
          <p:nvGrpSpPr>
            <p:cNvPr id="58" name="组合 57"/>
            <p:cNvGrpSpPr/>
            <p:nvPr/>
          </p:nvGrpSpPr>
          <p:grpSpPr>
            <a:xfrm>
              <a:off x="10147" y="2557"/>
              <a:ext cx="0" cy="7977"/>
              <a:chOff x="10147" y="2557"/>
              <a:chExt cx="0" cy="7977"/>
            </a:xfrm>
          </p:grpSpPr>
          <p:cxnSp>
            <p:nvCxnSpPr>
              <p:cNvPr id="64" name="直接连接符 63"/>
              <p:cNvCxnSpPr/>
              <p:nvPr/>
            </p:nvCxnSpPr>
            <p:spPr bwMode="auto">
              <a:xfrm>
                <a:off x="10147" y="2557"/>
                <a:ext cx="0" cy="3230"/>
              </a:xfrm>
              <a:prstGeom prst="line">
                <a:avLst/>
              </a:prstGeom>
              <a:solidFill>
                <a:schemeClr val="accent1"/>
              </a:solidFill>
              <a:ln w="9525" cap="flat" cmpd="sng" algn="ctr">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直接连接符 64"/>
              <p:cNvCxnSpPr/>
              <p:nvPr/>
            </p:nvCxnSpPr>
            <p:spPr bwMode="auto">
              <a:xfrm>
                <a:off x="10147" y="7304"/>
                <a:ext cx="0" cy="3230"/>
              </a:xfrm>
              <a:prstGeom prst="line">
                <a:avLst/>
              </a:prstGeom>
              <a:solidFill>
                <a:schemeClr val="accent1"/>
              </a:solid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 name="组合 58"/>
            <p:cNvGrpSpPr/>
            <p:nvPr/>
          </p:nvGrpSpPr>
          <p:grpSpPr>
            <a:xfrm>
              <a:off x="8978" y="5424"/>
              <a:ext cx="2396" cy="2454"/>
              <a:chOff x="3851771" y="1163107"/>
              <a:chExt cx="1402358" cy="1402358"/>
            </a:xfrm>
          </p:grpSpPr>
          <p:grpSp>
            <p:nvGrpSpPr>
              <p:cNvPr id="60" name="组合 59"/>
              <p:cNvGrpSpPr/>
              <p:nvPr/>
            </p:nvGrpSpPr>
            <p:grpSpPr>
              <a:xfrm>
                <a:off x="3851771" y="1163107"/>
                <a:ext cx="1402358" cy="1402358"/>
                <a:chOff x="304800" y="673100"/>
                <a:chExt cx="4000500" cy="4000500"/>
              </a:xfrm>
              <a:effectLst>
                <a:outerShdw blurRad="444500" dist="254000" dir="8100000" algn="tr" rotWithShape="0">
                  <a:prstClr val="black">
                    <a:alpha val="50000"/>
                  </a:prstClr>
                </a:outerShdw>
              </a:effectLst>
            </p:grpSpPr>
            <p:sp>
              <p:nvSpPr>
                <p:cNvPr id="62" name="同心圆 119"/>
                <p:cNvSpPr/>
                <p:nvPr/>
              </p:nvSpPr>
              <p:spPr>
                <a:xfrm>
                  <a:off x="304800" y="673100"/>
                  <a:ext cx="4000500" cy="4000500"/>
                </a:xfrm>
                <a:prstGeom prst="donut">
                  <a:avLst>
                    <a:gd name="adj" fmla="val 4879"/>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schemeClr val="tx1"/>
                    </a:solidFill>
                    <a:latin typeface="微软雅黑" panose="020B0503020204020204" pitchFamily="34" charset="-122"/>
                    <a:ea typeface="微软雅黑" panose="020B0503020204020204" pitchFamily="34" charset="-122"/>
                  </a:endParaRPr>
                </a:p>
              </p:txBody>
            </p:sp>
            <p:sp>
              <p:nvSpPr>
                <p:cNvPr id="63" name="椭圆 62"/>
                <p:cNvSpPr/>
                <p:nvPr/>
              </p:nvSpPr>
              <p:spPr>
                <a:xfrm>
                  <a:off x="392112" y="760412"/>
                  <a:ext cx="3825874" cy="382587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微软雅黑" panose="020B0503020204020204" pitchFamily="34" charset="-122"/>
                    <a:ea typeface="微软雅黑" panose="020B0503020204020204" pitchFamily="34" charset="-122"/>
                  </a:endParaRPr>
                </a:p>
              </p:txBody>
            </p:sp>
          </p:grpSp>
          <p:sp>
            <p:nvSpPr>
              <p:cNvPr id="61" name="TextBox 29"/>
              <p:cNvSpPr txBox="1"/>
              <p:nvPr/>
            </p:nvSpPr>
            <p:spPr>
              <a:xfrm>
                <a:off x="3903034" y="1630009"/>
                <a:ext cx="1285933" cy="525170"/>
              </a:xfrm>
              <a:prstGeom prst="rect">
                <a:avLst/>
              </a:prstGeom>
              <a:noFill/>
              <a:effectLst>
                <a:innerShdw blurRad="63500" dist="50800" dir="13500000">
                  <a:prstClr val="black">
                    <a:alpha val="50000"/>
                  </a:prstClr>
                </a:innerShdw>
              </a:effectLst>
            </p:spPr>
            <p:txBody>
              <a:bodyPr wrap="square" rtlCol="0">
                <a:spAutoFit/>
              </a:bodyPr>
              <a:lstStyle/>
              <a:p>
                <a:pPr algn="ctr">
                  <a:defRPr/>
                </a:pPr>
                <a:r>
                  <a:rPr lang="en-US" altLang="zh-CN" sz="3200" b="1" dirty="0">
                    <a:solidFill>
                      <a:srgbClr val="C00000"/>
                    </a:solidFill>
                    <a:latin typeface="微软雅黑" panose="020B0503020204020204" pitchFamily="34" charset="-122"/>
                    <a:ea typeface="微软雅黑" panose="020B0503020204020204" pitchFamily="34" charset="-122"/>
                  </a:rPr>
                  <a:t>VS</a:t>
                </a:r>
                <a:endParaRPr lang="en-US" altLang="zh-CN" sz="3200" b="1" dirty="0">
                  <a:solidFill>
                    <a:srgbClr val="C00000"/>
                  </a:solidFill>
                  <a:latin typeface="微软雅黑" panose="020B0503020204020204" pitchFamily="34" charset="-122"/>
                  <a:ea typeface="微软雅黑" panose="020B0503020204020204" pitchFamily="34" charset="-122"/>
                </a:endParaRPr>
              </a:p>
            </p:txBody>
          </p:sp>
        </p:gr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down)">
                                      <p:cBhvr>
                                        <p:cTn id="7" dur="1000"/>
                                        <p:tgtEl>
                                          <p:spTgt spid="57"/>
                                        </p:tgtEl>
                                      </p:cBhvr>
                                    </p:animEffect>
                                  </p:childTnLst>
                                </p:cTn>
                              </p:par>
                            </p:childTnLst>
                          </p:cTn>
                        </p:par>
                        <p:par>
                          <p:cTn id="8" fill="hold">
                            <p:stCondLst>
                              <p:cond delay="1000"/>
                            </p:stCondLst>
                            <p:childTnLst>
                              <p:par>
                                <p:cTn id="9" presetID="12" presetClass="entr" presetSubtype="2"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p:tgtEl>
                                          <p:spTgt spid="38"/>
                                        </p:tgtEl>
                                        <p:attrNameLst>
                                          <p:attrName>ppt_x</p:attrName>
                                        </p:attrNameLst>
                                      </p:cBhvr>
                                      <p:tavLst>
                                        <p:tav tm="0">
                                          <p:val>
                                            <p:strVal val="#ppt_x+#ppt_w*1.125000"/>
                                          </p:val>
                                        </p:tav>
                                        <p:tav tm="100000">
                                          <p:val>
                                            <p:strVal val="#ppt_x"/>
                                          </p:val>
                                        </p:tav>
                                      </p:tavLst>
                                    </p:anim>
                                    <p:animEffect transition="in" filter="wipe(left)">
                                      <p:cBhvr>
                                        <p:cTn id="12" dur="500"/>
                                        <p:tgtEl>
                                          <p:spTgt spid="38"/>
                                        </p:tgtEl>
                                      </p:cBhvr>
                                    </p:animEffect>
                                  </p:childTnLst>
                                </p:cTn>
                              </p:par>
                              <p:par>
                                <p:cTn id="13" presetID="12" presetClass="entr" presetSubtype="8"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p:tgtEl>
                                          <p:spTgt spid="41"/>
                                        </p:tgtEl>
                                        <p:attrNameLst>
                                          <p:attrName>ppt_x</p:attrName>
                                        </p:attrNameLst>
                                      </p:cBhvr>
                                      <p:tavLst>
                                        <p:tav tm="0">
                                          <p:val>
                                            <p:strVal val="#ppt_x-#ppt_w*1.125000"/>
                                          </p:val>
                                        </p:tav>
                                        <p:tav tm="100000">
                                          <p:val>
                                            <p:strVal val="#ppt_x"/>
                                          </p:val>
                                        </p:tav>
                                      </p:tavLst>
                                    </p:anim>
                                    <p:animEffect transition="in" filter="wipe(right)">
                                      <p:cBhvr>
                                        <p:cTn id="16" dur="500"/>
                                        <p:tgtEl>
                                          <p:spTgt spid="41"/>
                                        </p:tgtEl>
                                      </p:cBhvr>
                                    </p:animEffect>
                                  </p:childTnLst>
                                </p:cTn>
                              </p:par>
                            </p:childTnLst>
                          </p:cTn>
                        </p:par>
                        <p:par>
                          <p:cTn id="17" fill="hold">
                            <p:stCondLst>
                              <p:cond delay="1500"/>
                            </p:stCondLst>
                            <p:childTnLst>
                              <p:par>
                                <p:cTn id="18" presetID="27" presetClass="entr" presetSubtype="0" fill="hold" grpId="0" nodeType="afterEffect">
                                  <p:stCondLst>
                                    <p:cond delay="0"/>
                                  </p:stCondLst>
                                  <p:iterate type="lt">
                                    <p:tmPct val="50000"/>
                                  </p:iterate>
                                  <p:childTnLst>
                                    <p:set>
                                      <p:cBhvr>
                                        <p:cTn id="19" dur="1" fill="hold">
                                          <p:stCondLst>
                                            <p:cond delay="0"/>
                                          </p:stCondLst>
                                        </p:cTn>
                                        <p:tgtEl>
                                          <p:spTgt spid="44"/>
                                        </p:tgtEl>
                                        <p:attrNameLst>
                                          <p:attrName>style.visibility</p:attrName>
                                        </p:attrNameLst>
                                      </p:cBhvr>
                                      <p:to>
                                        <p:strVal val="visible"/>
                                      </p:to>
                                    </p:set>
                                    <p:anim calcmode="discrete" valueType="clr">
                                      <p:cBhvr override="childStyle">
                                        <p:cTn id="20" dur="80"/>
                                        <p:tgtEl>
                                          <p:spTgt spid="44"/>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44"/>
                                        </p:tgtEl>
                                        <p:attrNameLst>
                                          <p:attrName>fillcolor</p:attrName>
                                        </p:attrNameLst>
                                      </p:cBhvr>
                                      <p:tavLst>
                                        <p:tav tm="0">
                                          <p:val>
                                            <p:clrVal>
                                              <a:schemeClr val="accent2"/>
                                            </p:clrVal>
                                          </p:val>
                                        </p:tav>
                                        <p:tav tm="50000">
                                          <p:val>
                                            <p:clrVal>
                                              <a:schemeClr val="hlink"/>
                                            </p:clrVal>
                                          </p:val>
                                        </p:tav>
                                      </p:tavLst>
                                    </p:anim>
                                    <p:set>
                                      <p:cBhvr>
                                        <p:cTn id="22" dur="80"/>
                                        <p:tgtEl>
                                          <p:spTgt spid="44"/>
                                        </p:tgtEl>
                                        <p:attrNameLst>
                                          <p:attrName>fill.type</p:attrName>
                                        </p:attrNameLst>
                                      </p:cBhvr>
                                      <p:to>
                                        <p:strVal val="solid"/>
                                      </p:to>
                                    </p:set>
                                  </p:childTnLst>
                                </p:cTn>
                              </p:par>
                              <p:par>
                                <p:cTn id="23" presetID="27" presetClass="entr" presetSubtype="0" fill="hold" grpId="0" nodeType="withEffect">
                                  <p:stCondLst>
                                    <p:cond delay="0"/>
                                  </p:stCondLst>
                                  <p:iterate type="lt">
                                    <p:tmPct val="50000"/>
                                  </p:iterate>
                                  <p:childTnLst>
                                    <p:set>
                                      <p:cBhvr>
                                        <p:cTn id="24" dur="1" fill="hold">
                                          <p:stCondLst>
                                            <p:cond delay="0"/>
                                          </p:stCondLst>
                                        </p:cTn>
                                        <p:tgtEl>
                                          <p:spTgt spid="45"/>
                                        </p:tgtEl>
                                        <p:attrNameLst>
                                          <p:attrName>style.visibility</p:attrName>
                                        </p:attrNameLst>
                                      </p:cBhvr>
                                      <p:to>
                                        <p:strVal val="visible"/>
                                      </p:to>
                                    </p:set>
                                    <p:anim calcmode="discrete" valueType="clr">
                                      <p:cBhvr override="childStyle">
                                        <p:cTn id="25" dur="80"/>
                                        <p:tgtEl>
                                          <p:spTgt spid="45"/>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45"/>
                                        </p:tgtEl>
                                        <p:attrNameLst>
                                          <p:attrName>fillcolor</p:attrName>
                                        </p:attrNameLst>
                                      </p:cBhvr>
                                      <p:tavLst>
                                        <p:tav tm="0">
                                          <p:val>
                                            <p:clrVal>
                                              <a:schemeClr val="accent2"/>
                                            </p:clrVal>
                                          </p:val>
                                        </p:tav>
                                        <p:tav tm="50000">
                                          <p:val>
                                            <p:clrVal>
                                              <a:schemeClr val="hlink"/>
                                            </p:clrVal>
                                          </p:val>
                                        </p:tav>
                                      </p:tavLst>
                                    </p:anim>
                                    <p:set>
                                      <p:cBhvr>
                                        <p:cTn id="27" dur="80"/>
                                        <p:tgtEl>
                                          <p:spTgt spid="45"/>
                                        </p:tgtEl>
                                        <p:attrNameLst>
                                          <p:attrName>fill.type</p:attrName>
                                        </p:attrNameLst>
                                      </p:cBhvr>
                                      <p:to>
                                        <p:strVal val="solid"/>
                                      </p:to>
                                    </p:set>
                                  </p:childTnLst>
                                </p:cTn>
                              </p:par>
                            </p:childTnLst>
                          </p:cTn>
                        </p:par>
                        <p:par>
                          <p:cTn id="28" fill="hold">
                            <p:stCondLst>
                              <p:cond delay="3579"/>
                            </p:stCondLst>
                            <p:childTnLst>
                              <p:par>
                                <p:cTn id="29" presetID="12" presetClass="entr" presetSubtype="1" fill="hold" nodeType="after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additive="base">
                                        <p:cTn id="31" dur="500"/>
                                        <p:tgtEl>
                                          <p:spTgt spid="46"/>
                                        </p:tgtEl>
                                        <p:attrNameLst>
                                          <p:attrName>ppt_y</p:attrName>
                                        </p:attrNameLst>
                                      </p:cBhvr>
                                      <p:tavLst>
                                        <p:tav tm="0">
                                          <p:val>
                                            <p:strVal val="#ppt_y-#ppt_h*1.125000"/>
                                          </p:val>
                                        </p:tav>
                                        <p:tav tm="100000">
                                          <p:val>
                                            <p:strVal val="#ppt_y"/>
                                          </p:val>
                                        </p:tav>
                                      </p:tavLst>
                                    </p:anim>
                                    <p:animEffect transition="in" filter="wipe(down)">
                                      <p:cBhvr>
                                        <p:cTn id="32" dur="500"/>
                                        <p:tgtEl>
                                          <p:spTgt spid="46"/>
                                        </p:tgtEl>
                                      </p:cBhvr>
                                    </p:animEffect>
                                  </p:childTnLst>
                                </p:cTn>
                              </p:par>
                              <p:par>
                                <p:cTn id="33" presetID="12" presetClass="entr" presetSubtype="1" fill="hold" nodeType="withEffect">
                                  <p:stCondLst>
                                    <p:cond delay="0"/>
                                  </p:stCondLst>
                                  <p:childTnLst>
                                    <p:set>
                                      <p:cBhvr>
                                        <p:cTn id="34" dur="1" fill="hold">
                                          <p:stCondLst>
                                            <p:cond delay="0"/>
                                          </p:stCondLst>
                                        </p:cTn>
                                        <p:tgtEl>
                                          <p:spTgt spid="51"/>
                                        </p:tgtEl>
                                        <p:attrNameLst>
                                          <p:attrName>style.visibility</p:attrName>
                                        </p:attrNameLst>
                                      </p:cBhvr>
                                      <p:to>
                                        <p:strVal val="visible"/>
                                      </p:to>
                                    </p:set>
                                    <p:anim calcmode="lin" valueType="num">
                                      <p:cBhvr additive="base">
                                        <p:cTn id="35" dur="500"/>
                                        <p:tgtEl>
                                          <p:spTgt spid="51"/>
                                        </p:tgtEl>
                                        <p:attrNameLst>
                                          <p:attrName>ppt_y</p:attrName>
                                        </p:attrNameLst>
                                      </p:cBhvr>
                                      <p:tavLst>
                                        <p:tav tm="0">
                                          <p:val>
                                            <p:strVal val="#ppt_y-#ppt_h*1.125000"/>
                                          </p:val>
                                        </p:tav>
                                        <p:tav tm="100000">
                                          <p:val>
                                            <p:strVal val="#ppt_y"/>
                                          </p:val>
                                        </p:tav>
                                      </p:tavLst>
                                    </p:anim>
                                    <p:animEffect transition="in" filter="wipe(down)">
                                      <p:cBhvr>
                                        <p:cTn id="3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utoShape 28"/>
          <p:cNvSpPr>
            <a:spLocks noChangeArrowheads="1"/>
          </p:cNvSpPr>
          <p:nvPr/>
        </p:nvSpPr>
        <p:spPr bwMode="auto">
          <a:xfrm>
            <a:off x="4703423" y="2995164"/>
            <a:ext cx="2880100" cy="2879725"/>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noFill/>
          <a:ln w="25400" cap="rnd">
            <a:solidFill>
              <a:schemeClr val="bg1">
                <a:lumMod val="50000"/>
              </a:schemeClr>
            </a:solidFill>
            <a:prstDash val="sysDot"/>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lstStyle/>
          <a:p>
            <a:endParaRPr lang="zh-CN" altLang="en-US" sz="2000">
              <a:solidFill>
                <a:schemeClr val="tx1">
                  <a:lumMod val="95000"/>
                  <a:lumOff val="5000"/>
                </a:schemeClr>
              </a:solidFill>
              <a:latin typeface="微软雅黑" panose="020B0503020204020204" pitchFamily="34" charset="-122"/>
              <a:ea typeface="微软雅黑" panose="020B0503020204020204" pitchFamily="34" charset="-122"/>
              <a:cs typeface="+mn-ea"/>
              <a:sym typeface="+mn-lt"/>
            </a:endParaRPr>
          </a:p>
        </p:txBody>
      </p:sp>
      <p:sp>
        <p:nvSpPr>
          <p:cNvPr id="19" name="Oval 53"/>
          <p:cNvSpPr>
            <a:spLocks noChangeArrowheads="1"/>
          </p:cNvSpPr>
          <p:nvPr/>
        </p:nvSpPr>
        <p:spPr bwMode="auto">
          <a:xfrm>
            <a:off x="4825933" y="2611506"/>
            <a:ext cx="1022367" cy="1022775"/>
          </a:xfrm>
          <a:prstGeom prst="ellipse">
            <a:avLst/>
          </a:prstGeom>
          <a:solidFill>
            <a:srgbClr val="002060"/>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a:defRPr/>
            </a:pPr>
            <a:endParaRPr lang="zh-CN" altLang="en-US" sz="2000">
              <a:solidFill>
                <a:schemeClr val="tx1">
                  <a:lumMod val="95000"/>
                  <a:lumOff val="5000"/>
                </a:schemeClr>
              </a:solidFill>
              <a:latin typeface="微软雅黑" panose="020B0503020204020204" pitchFamily="34" charset="-122"/>
              <a:ea typeface="微软雅黑" panose="020B0503020204020204" pitchFamily="34" charset="-122"/>
              <a:cs typeface="+mn-ea"/>
              <a:sym typeface="+mn-lt"/>
            </a:endParaRPr>
          </a:p>
        </p:txBody>
      </p:sp>
      <p:sp>
        <p:nvSpPr>
          <p:cNvPr id="20" name="Oval 53"/>
          <p:cNvSpPr>
            <a:spLocks noChangeArrowheads="1"/>
          </p:cNvSpPr>
          <p:nvPr/>
        </p:nvSpPr>
        <p:spPr bwMode="auto">
          <a:xfrm>
            <a:off x="4275002" y="3918016"/>
            <a:ext cx="1022367" cy="1022773"/>
          </a:xfrm>
          <a:prstGeom prst="ellipse">
            <a:avLst/>
          </a:prstGeom>
          <a:solidFill>
            <a:srgbClr val="C00000"/>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a:defRPr/>
            </a:pPr>
            <a:endParaRPr lang="zh-CN" altLang="en-US" sz="2000">
              <a:solidFill>
                <a:schemeClr val="tx1">
                  <a:lumMod val="95000"/>
                  <a:lumOff val="5000"/>
                </a:schemeClr>
              </a:solidFill>
              <a:latin typeface="微软雅黑" panose="020B0503020204020204" pitchFamily="34" charset="-122"/>
              <a:ea typeface="微软雅黑" panose="020B0503020204020204" pitchFamily="34" charset="-122"/>
              <a:cs typeface="+mn-ea"/>
              <a:sym typeface="+mn-lt"/>
            </a:endParaRPr>
          </a:p>
        </p:txBody>
      </p:sp>
      <p:sp>
        <p:nvSpPr>
          <p:cNvPr id="21" name="Oval 53"/>
          <p:cNvSpPr>
            <a:spLocks noChangeArrowheads="1"/>
          </p:cNvSpPr>
          <p:nvPr/>
        </p:nvSpPr>
        <p:spPr bwMode="auto">
          <a:xfrm>
            <a:off x="4851341" y="5132455"/>
            <a:ext cx="1022367" cy="1022775"/>
          </a:xfrm>
          <a:prstGeom prst="ellipse">
            <a:avLst/>
          </a:prstGeom>
          <a:solidFill>
            <a:srgbClr val="002060"/>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a:defRPr/>
            </a:pPr>
            <a:endParaRPr lang="zh-CN" altLang="en-US" sz="2000">
              <a:solidFill>
                <a:schemeClr val="tx1">
                  <a:lumMod val="95000"/>
                  <a:lumOff val="5000"/>
                </a:schemeClr>
              </a:solidFill>
              <a:latin typeface="微软雅黑" panose="020B0503020204020204" pitchFamily="34" charset="-122"/>
              <a:ea typeface="微软雅黑" panose="020B0503020204020204" pitchFamily="34" charset="-122"/>
              <a:cs typeface="+mn-ea"/>
              <a:sym typeface="+mn-lt"/>
            </a:endParaRPr>
          </a:p>
        </p:txBody>
      </p:sp>
      <p:sp>
        <p:nvSpPr>
          <p:cNvPr id="22" name="Oval 53"/>
          <p:cNvSpPr>
            <a:spLocks noChangeArrowheads="1"/>
          </p:cNvSpPr>
          <p:nvPr/>
        </p:nvSpPr>
        <p:spPr bwMode="auto">
          <a:xfrm>
            <a:off x="6362838" y="5132455"/>
            <a:ext cx="1022367" cy="1022775"/>
          </a:xfrm>
          <a:prstGeom prst="ellipse">
            <a:avLst/>
          </a:prstGeom>
          <a:solidFill>
            <a:srgbClr val="C00000"/>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a:defRPr/>
            </a:pPr>
            <a:endParaRPr lang="zh-CN" altLang="en-US" sz="2000">
              <a:solidFill>
                <a:schemeClr val="tx1">
                  <a:lumMod val="95000"/>
                  <a:lumOff val="5000"/>
                </a:schemeClr>
              </a:solidFill>
              <a:latin typeface="微软雅黑" panose="020B0503020204020204" pitchFamily="34" charset="-122"/>
              <a:ea typeface="微软雅黑" panose="020B0503020204020204" pitchFamily="34" charset="-122"/>
              <a:cs typeface="+mn-ea"/>
              <a:sym typeface="+mn-lt"/>
            </a:endParaRPr>
          </a:p>
        </p:txBody>
      </p:sp>
      <p:sp>
        <p:nvSpPr>
          <p:cNvPr id="23" name="Oval 53"/>
          <p:cNvSpPr>
            <a:spLocks noChangeArrowheads="1"/>
          </p:cNvSpPr>
          <p:nvPr/>
        </p:nvSpPr>
        <p:spPr bwMode="auto">
          <a:xfrm>
            <a:off x="6983630" y="3837055"/>
            <a:ext cx="1022367" cy="1022775"/>
          </a:xfrm>
          <a:prstGeom prst="ellipse">
            <a:avLst/>
          </a:prstGeom>
          <a:solidFill>
            <a:srgbClr val="002060"/>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a:defRPr/>
            </a:pPr>
            <a:endParaRPr lang="zh-CN" altLang="en-US" sz="2000">
              <a:solidFill>
                <a:schemeClr val="tx1">
                  <a:lumMod val="95000"/>
                  <a:lumOff val="5000"/>
                </a:schemeClr>
              </a:solidFill>
              <a:latin typeface="微软雅黑" panose="020B0503020204020204" pitchFamily="34" charset="-122"/>
              <a:ea typeface="微软雅黑" panose="020B0503020204020204" pitchFamily="34" charset="-122"/>
              <a:cs typeface="+mn-ea"/>
              <a:sym typeface="+mn-lt"/>
            </a:endParaRPr>
          </a:p>
        </p:txBody>
      </p:sp>
      <p:sp>
        <p:nvSpPr>
          <p:cNvPr id="24" name="Oval 53"/>
          <p:cNvSpPr>
            <a:spLocks noChangeArrowheads="1"/>
          </p:cNvSpPr>
          <p:nvPr/>
        </p:nvSpPr>
        <p:spPr bwMode="auto">
          <a:xfrm>
            <a:off x="6372362" y="2568644"/>
            <a:ext cx="1022367" cy="1022773"/>
          </a:xfrm>
          <a:prstGeom prst="ellipse">
            <a:avLst/>
          </a:prstGeom>
          <a:solidFill>
            <a:srgbClr val="C00000"/>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a:defRPr/>
            </a:pPr>
            <a:endParaRPr lang="zh-CN" altLang="en-US" sz="2000">
              <a:solidFill>
                <a:schemeClr val="tx1">
                  <a:lumMod val="95000"/>
                  <a:lumOff val="5000"/>
                </a:schemeClr>
              </a:solidFill>
              <a:latin typeface="微软雅黑" panose="020B0503020204020204" pitchFamily="34" charset="-122"/>
              <a:ea typeface="微软雅黑" panose="020B0503020204020204" pitchFamily="34" charset="-122"/>
              <a:cs typeface="+mn-ea"/>
              <a:sym typeface="+mn-lt"/>
            </a:endParaRPr>
          </a:p>
        </p:txBody>
      </p:sp>
      <p:sp>
        <p:nvSpPr>
          <p:cNvPr id="25" name="Line 548"/>
          <p:cNvSpPr>
            <a:spLocks noChangeShapeType="1"/>
          </p:cNvSpPr>
          <p:nvPr/>
        </p:nvSpPr>
        <p:spPr bwMode="auto">
          <a:xfrm flipH="1">
            <a:off x="8016967" y="4720775"/>
            <a:ext cx="2448244" cy="0"/>
          </a:xfrm>
          <a:prstGeom prst="line">
            <a:avLst/>
          </a:prstGeom>
          <a:noFill/>
          <a:ln w="19050">
            <a:solidFill>
              <a:schemeClr val="bg1">
                <a:lumMod val="50000"/>
              </a:schemeClr>
            </a:solidFill>
            <a:prstDash val="dash"/>
            <a:round/>
            <a:headEnd type="stealth" w="med" len="med"/>
            <a:tailEnd type="oval" w="med" len="med"/>
          </a:ln>
          <a:extLst>
            <a:ext uri="{909E8E84-426E-40DD-AFC4-6F175D3DCCD1}">
              <a14:hiddenFill xmlns:a14="http://schemas.microsoft.com/office/drawing/2010/main">
                <a:noFill/>
              </a14:hiddenFill>
            </a:ext>
          </a:extLst>
        </p:spPr>
        <p:txBody>
          <a:bodyPr lIns="91440" tIns="45720" rIns="91440" bIns="45720"/>
          <a:lstStyle/>
          <a:p>
            <a:endParaRPr lang="zh-CN" altLang="en-US" sz="2000">
              <a:solidFill>
                <a:schemeClr val="tx1">
                  <a:lumMod val="95000"/>
                  <a:lumOff val="5000"/>
                </a:schemeClr>
              </a:solidFill>
              <a:latin typeface="微软雅黑" panose="020B0503020204020204" pitchFamily="34" charset="-122"/>
              <a:ea typeface="微软雅黑" panose="020B0503020204020204" pitchFamily="34" charset="-122"/>
              <a:cs typeface="+mn-ea"/>
              <a:sym typeface="+mn-lt"/>
            </a:endParaRPr>
          </a:p>
        </p:txBody>
      </p:sp>
      <p:sp>
        <p:nvSpPr>
          <p:cNvPr id="26" name="Line 548"/>
          <p:cNvSpPr>
            <a:spLocks noChangeShapeType="1"/>
          </p:cNvSpPr>
          <p:nvPr/>
        </p:nvSpPr>
        <p:spPr bwMode="auto">
          <a:xfrm flipH="1">
            <a:off x="7369184" y="6017761"/>
            <a:ext cx="2303761" cy="0"/>
          </a:xfrm>
          <a:prstGeom prst="line">
            <a:avLst/>
          </a:prstGeom>
          <a:noFill/>
          <a:ln w="19050">
            <a:solidFill>
              <a:schemeClr val="bg1">
                <a:lumMod val="50000"/>
              </a:schemeClr>
            </a:solidFill>
            <a:prstDash val="dash"/>
            <a:round/>
            <a:headEnd type="stealth" w="med" len="med"/>
            <a:tailEnd type="oval" w="med" len="med"/>
          </a:ln>
          <a:extLst>
            <a:ext uri="{909E8E84-426E-40DD-AFC4-6F175D3DCCD1}">
              <a14:hiddenFill xmlns:a14="http://schemas.microsoft.com/office/drawing/2010/main">
                <a:noFill/>
              </a14:hiddenFill>
            </a:ext>
          </a:extLst>
        </p:spPr>
        <p:txBody>
          <a:bodyPr lIns="91440" tIns="45720" rIns="91440" bIns="45720"/>
          <a:lstStyle/>
          <a:p>
            <a:endParaRPr lang="zh-CN" altLang="en-US" sz="2000">
              <a:solidFill>
                <a:schemeClr val="tx1">
                  <a:lumMod val="95000"/>
                  <a:lumOff val="5000"/>
                </a:schemeClr>
              </a:solidFill>
              <a:latin typeface="微软雅黑" panose="020B0503020204020204" pitchFamily="34" charset="-122"/>
              <a:ea typeface="微软雅黑" panose="020B0503020204020204" pitchFamily="34" charset="-122"/>
              <a:cs typeface="+mn-ea"/>
              <a:sym typeface="+mn-lt"/>
            </a:endParaRPr>
          </a:p>
        </p:txBody>
      </p:sp>
      <p:sp>
        <p:nvSpPr>
          <p:cNvPr id="27" name="Line 548"/>
          <p:cNvSpPr>
            <a:spLocks noChangeShapeType="1"/>
          </p:cNvSpPr>
          <p:nvPr/>
        </p:nvSpPr>
        <p:spPr bwMode="auto">
          <a:xfrm flipH="1">
            <a:off x="7440630" y="3353936"/>
            <a:ext cx="2448244" cy="0"/>
          </a:xfrm>
          <a:prstGeom prst="line">
            <a:avLst/>
          </a:prstGeom>
          <a:noFill/>
          <a:ln w="19050">
            <a:solidFill>
              <a:schemeClr val="bg1">
                <a:lumMod val="50000"/>
              </a:schemeClr>
            </a:solidFill>
            <a:prstDash val="dash"/>
            <a:round/>
            <a:headEnd type="stealth" w="med" len="med"/>
            <a:tailEnd type="oval" w="med" len="med"/>
          </a:ln>
          <a:extLst>
            <a:ext uri="{909E8E84-426E-40DD-AFC4-6F175D3DCCD1}">
              <a14:hiddenFill xmlns:a14="http://schemas.microsoft.com/office/drawing/2010/main">
                <a:noFill/>
              </a14:hiddenFill>
            </a:ext>
          </a:extLst>
        </p:spPr>
        <p:txBody>
          <a:bodyPr lIns="91440" tIns="45720" rIns="91440" bIns="45720"/>
          <a:lstStyle/>
          <a:p>
            <a:endParaRPr lang="zh-CN" altLang="en-US" sz="2000">
              <a:solidFill>
                <a:schemeClr val="tx1">
                  <a:lumMod val="95000"/>
                  <a:lumOff val="5000"/>
                </a:schemeClr>
              </a:solidFill>
              <a:latin typeface="微软雅黑" panose="020B0503020204020204" pitchFamily="34" charset="-122"/>
              <a:ea typeface="微软雅黑" panose="020B0503020204020204" pitchFamily="34" charset="-122"/>
              <a:cs typeface="+mn-ea"/>
              <a:sym typeface="+mn-lt"/>
            </a:endParaRPr>
          </a:p>
        </p:txBody>
      </p:sp>
      <p:sp>
        <p:nvSpPr>
          <p:cNvPr id="28" name="Line 548"/>
          <p:cNvSpPr>
            <a:spLocks noChangeShapeType="1"/>
          </p:cNvSpPr>
          <p:nvPr/>
        </p:nvSpPr>
        <p:spPr bwMode="auto">
          <a:xfrm>
            <a:off x="2471103" y="3353936"/>
            <a:ext cx="2303763" cy="0"/>
          </a:xfrm>
          <a:prstGeom prst="line">
            <a:avLst/>
          </a:prstGeom>
          <a:noFill/>
          <a:ln w="19050">
            <a:solidFill>
              <a:schemeClr val="bg1">
                <a:lumMod val="50000"/>
              </a:schemeClr>
            </a:solidFill>
            <a:prstDash val="dash"/>
            <a:round/>
            <a:headEnd type="stealth" w="med" len="med"/>
            <a:tailEnd type="oval" w="med" len="med"/>
          </a:ln>
          <a:extLst>
            <a:ext uri="{909E8E84-426E-40DD-AFC4-6F175D3DCCD1}">
              <a14:hiddenFill xmlns:a14="http://schemas.microsoft.com/office/drawing/2010/main">
                <a:noFill/>
              </a14:hiddenFill>
            </a:ext>
          </a:extLst>
        </p:spPr>
        <p:txBody>
          <a:bodyPr lIns="91440" tIns="45720" rIns="91440" bIns="45720"/>
          <a:lstStyle/>
          <a:p>
            <a:endParaRPr lang="zh-CN" altLang="en-US" sz="2000">
              <a:solidFill>
                <a:schemeClr val="tx1">
                  <a:lumMod val="95000"/>
                  <a:lumOff val="5000"/>
                </a:schemeClr>
              </a:solidFill>
              <a:latin typeface="微软雅黑" panose="020B0503020204020204" pitchFamily="34" charset="-122"/>
              <a:ea typeface="微软雅黑" panose="020B0503020204020204" pitchFamily="34" charset="-122"/>
              <a:cs typeface="+mn-ea"/>
              <a:sym typeface="+mn-lt"/>
            </a:endParaRPr>
          </a:p>
        </p:txBody>
      </p:sp>
      <p:sp>
        <p:nvSpPr>
          <p:cNvPr id="34" name="Line 548"/>
          <p:cNvSpPr>
            <a:spLocks noChangeShapeType="1"/>
          </p:cNvSpPr>
          <p:nvPr/>
        </p:nvSpPr>
        <p:spPr bwMode="auto">
          <a:xfrm>
            <a:off x="1894770" y="4720775"/>
            <a:ext cx="2305351" cy="0"/>
          </a:xfrm>
          <a:prstGeom prst="line">
            <a:avLst/>
          </a:prstGeom>
          <a:noFill/>
          <a:ln w="19050">
            <a:solidFill>
              <a:schemeClr val="bg1">
                <a:lumMod val="50000"/>
              </a:schemeClr>
            </a:solidFill>
            <a:prstDash val="dash"/>
            <a:round/>
            <a:headEnd type="stealth" w="med" len="med"/>
            <a:tailEnd type="oval" w="med" len="med"/>
          </a:ln>
          <a:extLst>
            <a:ext uri="{909E8E84-426E-40DD-AFC4-6F175D3DCCD1}">
              <a14:hiddenFill xmlns:a14="http://schemas.microsoft.com/office/drawing/2010/main">
                <a:noFill/>
              </a14:hiddenFill>
            </a:ext>
          </a:extLst>
        </p:spPr>
        <p:txBody>
          <a:bodyPr lIns="91440" tIns="45720" rIns="91440" bIns="45720"/>
          <a:lstStyle/>
          <a:p>
            <a:endParaRPr lang="zh-CN" altLang="en-US" sz="2000">
              <a:solidFill>
                <a:schemeClr val="tx1">
                  <a:lumMod val="95000"/>
                  <a:lumOff val="5000"/>
                </a:schemeClr>
              </a:solidFill>
              <a:latin typeface="微软雅黑" panose="020B0503020204020204" pitchFamily="34" charset="-122"/>
              <a:ea typeface="微软雅黑" panose="020B0503020204020204" pitchFamily="34" charset="-122"/>
              <a:cs typeface="+mn-ea"/>
              <a:sym typeface="+mn-lt"/>
            </a:endParaRPr>
          </a:p>
        </p:txBody>
      </p:sp>
      <p:sp>
        <p:nvSpPr>
          <p:cNvPr id="37" name="Line 548"/>
          <p:cNvSpPr>
            <a:spLocks noChangeShapeType="1"/>
          </p:cNvSpPr>
          <p:nvPr/>
        </p:nvSpPr>
        <p:spPr bwMode="auto">
          <a:xfrm>
            <a:off x="2542551" y="6022313"/>
            <a:ext cx="2305351" cy="0"/>
          </a:xfrm>
          <a:prstGeom prst="line">
            <a:avLst/>
          </a:prstGeom>
          <a:noFill/>
          <a:ln w="19050">
            <a:solidFill>
              <a:schemeClr val="bg1">
                <a:lumMod val="50000"/>
              </a:schemeClr>
            </a:solidFill>
            <a:prstDash val="dash"/>
            <a:round/>
            <a:headEnd type="stealth" w="med" len="med"/>
            <a:tailEnd type="oval" w="med" len="med"/>
          </a:ln>
          <a:extLst>
            <a:ext uri="{909E8E84-426E-40DD-AFC4-6F175D3DCCD1}">
              <a14:hiddenFill xmlns:a14="http://schemas.microsoft.com/office/drawing/2010/main">
                <a:noFill/>
              </a14:hiddenFill>
            </a:ext>
          </a:extLst>
        </p:spPr>
        <p:txBody>
          <a:bodyPr lIns="91440" tIns="45720" rIns="91440" bIns="45720"/>
          <a:lstStyle/>
          <a:p>
            <a:endParaRPr lang="zh-CN" altLang="en-US" sz="2000">
              <a:solidFill>
                <a:schemeClr val="tx1">
                  <a:lumMod val="95000"/>
                  <a:lumOff val="5000"/>
                </a:schemeClr>
              </a:solidFill>
              <a:latin typeface="微软雅黑" panose="020B0503020204020204" pitchFamily="34" charset="-122"/>
              <a:ea typeface="微软雅黑" panose="020B0503020204020204" pitchFamily="34" charset="-122"/>
              <a:cs typeface="+mn-ea"/>
              <a:sym typeface="+mn-lt"/>
            </a:endParaRPr>
          </a:p>
        </p:txBody>
      </p:sp>
      <p:sp>
        <p:nvSpPr>
          <p:cNvPr id="43" name="Freeform 34"/>
          <p:cNvSpPr>
            <a:spLocks noEditPoints="1"/>
          </p:cNvSpPr>
          <p:nvPr/>
        </p:nvSpPr>
        <p:spPr bwMode="auto">
          <a:xfrm>
            <a:off x="5173385" y="2949127"/>
            <a:ext cx="379463" cy="368300"/>
          </a:xfrm>
          <a:custGeom>
            <a:avLst/>
            <a:gdLst>
              <a:gd name="T0" fmla="*/ 353844 w 132"/>
              <a:gd name="T1" fmla="*/ 0 h 128"/>
              <a:gd name="T2" fmla="*/ 210801 w 132"/>
              <a:gd name="T3" fmla="*/ 101798 h 128"/>
              <a:gd name="T4" fmla="*/ 207036 w 132"/>
              <a:gd name="T5" fmla="*/ 101798 h 128"/>
              <a:gd name="T6" fmla="*/ 52700 w 132"/>
              <a:gd name="T7" fmla="*/ 260152 h 128"/>
              <a:gd name="T8" fmla="*/ 3764 w 132"/>
              <a:gd name="T9" fmla="*/ 414734 h 128"/>
              <a:gd name="T10" fmla="*/ 52700 w 132"/>
              <a:gd name="T11" fmla="*/ 482600 h 128"/>
              <a:gd name="T12" fmla="*/ 199508 w 132"/>
              <a:gd name="T13" fmla="*/ 444897 h 128"/>
              <a:gd name="T14" fmla="*/ 451715 w 132"/>
              <a:gd name="T15" fmla="*/ 199827 h 128"/>
              <a:gd name="T16" fmla="*/ 240915 w 132"/>
              <a:gd name="T17" fmla="*/ 358180 h 128"/>
              <a:gd name="T18" fmla="*/ 372665 w 132"/>
              <a:gd name="T19" fmla="*/ 177205 h 128"/>
              <a:gd name="T20" fmla="*/ 357608 w 132"/>
              <a:gd name="T21" fmla="*/ 252611 h 128"/>
              <a:gd name="T22" fmla="*/ 240915 w 132"/>
              <a:gd name="T23" fmla="*/ 369491 h 128"/>
              <a:gd name="T24" fmla="*/ 222093 w 132"/>
              <a:gd name="T25" fmla="*/ 305395 h 128"/>
              <a:gd name="T26" fmla="*/ 173158 w 132"/>
              <a:gd name="T27" fmla="*/ 256381 h 128"/>
              <a:gd name="T28" fmla="*/ 346315 w 132"/>
              <a:gd name="T29" fmla="*/ 135731 h 128"/>
              <a:gd name="T30" fmla="*/ 222093 w 132"/>
              <a:gd name="T31" fmla="*/ 305395 h 128"/>
              <a:gd name="T32" fmla="*/ 112929 w 132"/>
              <a:gd name="T33" fmla="*/ 241300 h 128"/>
              <a:gd name="T34" fmla="*/ 301144 w 132"/>
              <a:gd name="T35" fmla="*/ 109339 h 128"/>
              <a:gd name="T36" fmla="*/ 63993 w 132"/>
              <a:gd name="T37" fmla="*/ 448667 h 128"/>
              <a:gd name="T38" fmla="*/ 30114 w 132"/>
              <a:gd name="T39" fmla="*/ 429816 h 128"/>
              <a:gd name="T40" fmla="*/ 48936 w 132"/>
              <a:gd name="T41" fmla="*/ 361950 h 128"/>
              <a:gd name="T42" fmla="*/ 120457 w 132"/>
              <a:gd name="T43" fmla="*/ 437356 h 128"/>
              <a:gd name="T44" fmla="*/ 131750 w 132"/>
              <a:gd name="T45" fmla="*/ 433586 h 128"/>
              <a:gd name="T46" fmla="*/ 52700 w 132"/>
              <a:gd name="T47" fmla="*/ 346869 h 128"/>
              <a:gd name="T48" fmla="*/ 71522 w 132"/>
              <a:gd name="T49" fmla="*/ 282773 h 128"/>
              <a:gd name="T50" fmla="*/ 195743 w 132"/>
              <a:gd name="T51" fmla="*/ 414734 h 128"/>
              <a:gd name="T52" fmla="*/ 131750 w 132"/>
              <a:gd name="T53" fmla="*/ 433586 h 128"/>
              <a:gd name="T54" fmla="*/ 406544 w 132"/>
              <a:gd name="T55" fmla="*/ 203597 h 128"/>
              <a:gd name="T56" fmla="*/ 368901 w 132"/>
              <a:gd name="T57" fmla="*/ 113109 h 128"/>
              <a:gd name="T58" fmla="*/ 304908 w 132"/>
              <a:gd name="T59" fmla="*/ 49014 h 128"/>
              <a:gd name="T60" fmla="*/ 421601 w 132"/>
              <a:gd name="T61" fmla="*/ 60325 h 128"/>
              <a:gd name="T62" fmla="*/ 432894 w 132"/>
              <a:gd name="T63" fmla="*/ 177205 h 1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2"/>
              <a:gd name="T97" fmla="*/ 0 h 128"/>
              <a:gd name="T98" fmla="*/ 132 w 132"/>
              <a:gd name="T99" fmla="*/ 128 h 12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2" h="128">
                <a:moveTo>
                  <a:pt x="118" y="10"/>
                </a:moveTo>
                <a:cubicBezTo>
                  <a:pt x="111" y="4"/>
                  <a:pt x="102" y="0"/>
                  <a:pt x="94" y="0"/>
                </a:cubicBezTo>
                <a:cubicBezTo>
                  <a:pt x="87" y="0"/>
                  <a:pt x="80" y="3"/>
                  <a:pt x="75" y="8"/>
                </a:cubicBezTo>
                <a:cubicBezTo>
                  <a:pt x="56" y="27"/>
                  <a:pt x="56" y="27"/>
                  <a:pt x="56" y="27"/>
                </a:cubicBezTo>
                <a:cubicBezTo>
                  <a:pt x="56" y="27"/>
                  <a:pt x="56" y="27"/>
                  <a:pt x="55" y="27"/>
                </a:cubicBezTo>
                <a:cubicBezTo>
                  <a:pt x="55" y="27"/>
                  <a:pt x="55" y="27"/>
                  <a:pt x="55" y="27"/>
                </a:cubicBezTo>
                <a:cubicBezTo>
                  <a:pt x="55" y="27"/>
                  <a:pt x="55" y="27"/>
                  <a:pt x="55" y="27"/>
                </a:cubicBezTo>
                <a:cubicBezTo>
                  <a:pt x="14" y="69"/>
                  <a:pt x="14" y="69"/>
                  <a:pt x="14" y="69"/>
                </a:cubicBezTo>
                <a:cubicBezTo>
                  <a:pt x="12" y="71"/>
                  <a:pt x="11" y="73"/>
                  <a:pt x="10" y="76"/>
                </a:cubicBezTo>
                <a:cubicBezTo>
                  <a:pt x="1" y="110"/>
                  <a:pt x="1" y="110"/>
                  <a:pt x="1" y="110"/>
                </a:cubicBezTo>
                <a:cubicBezTo>
                  <a:pt x="1" y="110"/>
                  <a:pt x="0" y="113"/>
                  <a:pt x="0" y="114"/>
                </a:cubicBezTo>
                <a:cubicBezTo>
                  <a:pt x="0" y="122"/>
                  <a:pt x="6" y="128"/>
                  <a:pt x="14" y="128"/>
                </a:cubicBezTo>
                <a:cubicBezTo>
                  <a:pt x="16" y="128"/>
                  <a:pt x="19" y="127"/>
                  <a:pt x="19" y="127"/>
                </a:cubicBezTo>
                <a:cubicBezTo>
                  <a:pt x="53" y="118"/>
                  <a:pt x="53" y="118"/>
                  <a:pt x="53" y="118"/>
                </a:cubicBezTo>
                <a:cubicBezTo>
                  <a:pt x="55" y="118"/>
                  <a:pt x="57" y="116"/>
                  <a:pt x="59" y="114"/>
                </a:cubicBezTo>
                <a:cubicBezTo>
                  <a:pt x="120" y="53"/>
                  <a:pt x="120" y="53"/>
                  <a:pt x="120" y="53"/>
                </a:cubicBezTo>
                <a:cubicBezTo>
                  <a:pt x="132" y="42"/>
                  <a:pt x="130" y="23"/>
                  <a:pt x="118" y="10"/>
                </a:cubicBezTo>
                <a:close/>
                <a:moveTo>
                  <a:pt x="64" y="95"/>
                </a:moveTo>
                <a:cubicBezTo>
                  <a:pt x="64" y="92"/>
                  <a:pt x="63" y="88"/>
                  <a:pt x="61" y="85"/>
                </a:cubicBezTo>
                <a:cubicBezTo>
                  <a:pt x="99" y="47"/>
                  <a:pt x="99" y="47"/>
                  <a:pt x="99" y="47"/>
                </a:cubicBezTo>
                <a:cubicBezTo>
                  <a:pt x="101" y="54"/>
                  <a:pt x="100" y="62"/>
                  <a:pt x="95" y="67"/>
                </a:cubicBezTo>
                <a:cubicBezTo>
                  <a:pt x="95" y="67"/>
                  <a:pt x="95" y="67"/>
                  <a:pt x="95" y="67"/>
                </a:cubicBezTo>
                <a:cubicBezTo>
                  <a:pt x="95" y="67"/>
                  <a:pt x="95" y="67"/>
                  <a:pt x="95" y="67"/>
                </a:cubicBezTo>
                <a:cubicBezTo>
                  <a:pt x="64" y="98"/>
                  <a:pt x="64" y="98"/>
                  <a:pt x="64" y="98"/>
                </a:cubicBezTo>
                <a:cubicBezTo>
                  <a:pt x="64" y="97"/>
                  <a:pt x="64" y="96"/>
                  <a:pt x="64" y="95"/>
                </a:cubicBezTo>
                <a:close/>
                <a:moveTo>
                  <a:pt x="59" y="81"/>
                </a:moveTo>
                <a:cubicBezTo>
                  <a:pt x="58" y="79"/>
                  <a:pt x="56" y="76"/>
                  <a:pt x="54" y="74"/>
                </a:cubicBezTo>
                <a:cubicBezTo>
                  <a:pt x="51" y="72"/>
                  <a:pt x="49" y="70"/>
                  <a:pt x="46" y="68"/>
                </a:cubicBezTo>
                <a:cubicBezTo>
                  <a:pt x="84" y="30"/>
                  <a:pt x="84" y="30"/>
                  <a:pt x="84" y="30"/>
                </a:cubicBezTo>
                <a:cubicBezTo>
                  <a:pt x="87" y="31"/>
                  <a:pt x="90" y="33"/>
                  <a:pt x="92" y="36"/>
                </a:cubicBezTo>
                <a:cubicBezTo>
                  <a:pt x="94" y="38"/>
                  <a:pt x="96" y="40"/>
                  <a:pt x="97" y="43"/>
                </a:cubicBezTo>
                <a:lnTo>
                  <a:pt x="59" y="81"/>
                </a:lnTo>
                <a:close/>
                <a:moveTo>
                  <a:pt x="42" y="66"/>
                </a:moveTo>
                <a:cubicBezTo>
                  <a:pt x="38" y="65"/>
                  <a:pt x="34" y="64"/>
                  <a:pt x="30" y="64"/>
                </a:cubicBezTo>
                <a:cubicBezTo>
                  <a:pt x="61" y="33"/>
                  <a:pt x="61" y="33"/>
                  <a:pt x="61" y="33"/>
                </a:cubicBezTo>
                <a:cubicBezTo>
                  <a:pt x="66" y="28"/>
                  <a:pt x="73" y="27"/>
                  <a:pt x="80" y="29"/>
                </a:cubicBezTo>
                <a:lnTo>
                  <a:pt x="42" y="66"/>
                </a:lnTo>
                <a:close/>
                <a:moveTo>
                  <a:pt x="17" y="119"/>
                </a:moveTo>
                <a:cubicBezTo>
                  <a:pt x="16" y="120"/>
                  <a:pt x="15" y="120"/>
                  <a:pt x="14" y="120"/>
                </a:cubicBezTo>
                <a:cubicBezTo>
                  <a:pt x="11" y="120"/>
                  <a:pt x="8" y="117"/>
                  <a:pt x="8" y="114"/>
                </a:cubicBezTo>
                <a:cubicBezTo>
                  <a:pt x="8" y="113"/>
                  <a:pt x="8" y="112"/>
                  <a:pt x="8" y="112"/>
                </a:cubicBezTo>
                <a:cubicBezTo>
                  <a:pt x="13" y="96"/>
                  <a:pt x="13" y="96"/>
                  <a:pt x="13" y="96"/>
                </a:cubicBezTo>
                <a:cubicBezTo>
                  <a:pt x="17" y="96"/>
                  <a:pt x="22" y="98"/>
                  <a:pt x="26" y="102"/>
                </a:cubicBezTo>
                <a:cubicBezTo>
                  <a:pt x="30" y="106"/>
                  <a:pt x="32" y="111"/>
                  <a:pt x="32" y="116"/>
                </a:cubicBezTo>
                <a:lnTo>
                  <a:pt x="17" y="119"/>
                </a:lnTo>
                <a:close/>
                <a:moveTo>
                  <a:pt x="35" y="115"/>
                </a:moveTo>
                <a:cubicBezTo>
                  <a:pt x="35" y="109"/>
                  <a:pt x="33" y="104"/>
                  <a:pt x="29" y="99"/>
                </a:cubicBezTo>
                <a:cubicBezTo>
                  <a:pt x="25" y="95"/>
                  <a:pt x="19" y="93"/>
                  <a:pt x="14" y="92"/>
                </a:cubicBezTo>
                <a:cubicBezTo>
                  <a:pt x="18" y="78"/>
                  <a:pt x="18" y="78"/>
                  <a:pt x="18" y="78"/>
                </a:cubicBezTo>
                <a:cubicBezTo>
                  <a:pt x="18" y="77"/>
                  <a:pt x="19" y="76"/>
                  <a:pt x="19" y="75"/>
                </a:cubicBezTo>
                <a:cubicBezTo>
                  <a:pt x="27" y="69"/>
                  <a:pt x="40" y="71"/>
                  <a:pt x="48" y="80"/>
                </a:cubicBezTo>
                <a:cubicBezTo>
                  <a:pt x="57" y="89"/>
                  <a:pt x="59" y="102"/>
                  <a:pt x="52" y="110"/>
                </a:cubicBezTo>
                <a:cubicBezTo>
                  <a:pt x="51" y="110"/>
                  <a:pt x="51" y="111"/>
                  <a:pt x="50" y="111"/>
                </a:cubicBezTo>
                <a:lnTo>
                  <a:pt x="35" y="115"/>
                </a:lnTo>
                <a:close/>
                <a:moveTo>
                  <a:pt x="115" y="47"/>
                </a:moveTo>
                <a:cubicBezTo>
                  <a:pt x="108" y="54"/>
                  <a:pt x="108" y="54"/>
                  <a:pt x="108" y="54"/>
                </a:cubicBezTo>
                <a:cubicBezTo>
                  <a:pt x="108" y="53"/>
                  <a:pt x="108" y="52"/>
                  <a:pt x="108" y="51"/>
                </a:cubicBezTo>
                <a:cubicBezTo>
                  <a:pt x="107" y="43"/>
                  <a:pt x="104" y="36"/>
                  <a:pt x="98" y="30"/>
                </a:cubicBezTo>
                <a:cubicBezTo>
                  <a:pt x="91" y="24"/>
                  <a:pt x="83" y="20"/>
                  <a:pt x="74" y="20"/>
                </a:cubicBezTo>
                <a:cubicBezTo>
                  <a:pt x="81" y="13"/>
                  <a:pt x="81" y="13"/>
                  <a:pt x="81" y="13"/>
                </a:cubicBezTo>
                <a:cubicBezTo>
                  <a:pt x="84" y="10"/>
                  <a:pt x="89" y="8"/>
                  <a:pt x="94" y="8"/>
                </a:cubicBezTo>
                <a:cubicBezTo>
                  <a:pt x="100" y="8"/>
                  <a:pt x="107" y="11"/>
                  <a:pt x="112" y="16"/>
                </a:cubicBezTo>
                <a:cubicBezTo>
                  <a:pt x="117" y="21"/>
                  <a:pt x="120" y="27"/>
                  <a:pt x="120" y="33"/>
                </a:cubicBezTo>
                <a:cubicBezTo>
                  <a:pt x="120" y="38"/>
                  <a:pt x="118" y="43"/>
                  <a:pt x="115" y="47"/>
                </a:cubicBezTo>
                <a:close/>
              </a:path>
            </a:pathLst>
          </a:custGeom>
          <a:solidFill>
            <a:schemeClr val="bg1"/>
          </a:solidFill>
          <a:ln>
            <a:noFill/>
          </a:ln>
        </p:spPr>
        <p:txBody>
          <a:bodyPr lIns="91440" tIns="45720" rIns="91440" bIns="45720"/>
          <a:lstStyle/>
          <a:p>
            <a:endParaRPr lang="zh-CN" altLang="en-US" sz="2000">
              <a:solidFill>
                <a:schemeClr val="tx1">
                  <a:lumMod val="95000"/>
                  <a:lumOff val="5000"/>
                </a:schemeClr>
              </a:solidFill>
              <a:latin typeface="微软雅黑" panose="020B0503020204020204" pitchFamily="34" charset="-122"/>
              <a:ea typeface="微软雅黑" panose="020B0503020204020204" pitchFamily="34" charset="-122"/>
              <a:cs typeface="+mn-ea"/>
              <a:sym typeface="+mn-lt"/>
            </a:endParaRPr>
          </a:p>
        </p:txBody>
      </p:sp>
      <p:pic>
        <p:nvPicPr>
          <p:cNvPr id="44" name="Group 2"/>
          <p:cNvPicPr>
            <a:picLocks noChangeArrowheads="1"/>
          </p:cNvPicPr>
          <p:nvPr/>
        </p:nvPicPr>
        <p:blipFill>
          <a:blip r:embed="rId1" cstate="print">
            <a:clrChange>
              <a:clrFrom>
                <a:srgbClr val="000000"/>
              </a:clrFrom>
              <a:clrTo>
                <a:srgbClr val="000000">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4576402" y="4217536"/>
            <a:ext cx="427093" cy="431800"/>
          </a:xfrm>
          <a:prstGeom prst="rect">
            <a:avLst/>
          </a:prstGeom>
          <a:noFill/>
          <a:extLst>
            <a:ext uri="{909E8E84-426E-40DD-AFC4-6F175D3DCCD1}">
              <a14:hiddenFill xmlns:a14="http://schemas.microsoft.com/office/drawing/2010/main">
                <a:solidFill>
                  <a:srgbClr val="333333"/>
                </a:solidFill>
              </a14:hiddenFill>
            </a:ext>
          </a:extLst>
        </p:spPr>
      </p:pic>
      <p:pic>
        <p:nvPicPr>
          <p:cNvPr id="45" name="Group 22"/>
          <p:cNvPicPr>
            <a:picLocks noChangeArrowheads="1"/>
          </p:cNvPicPr>
          <p:nvPr/>
        </p:nvPicPr>
        <p:blipFill>
          <a:blip r:embed="rId2">
            <a:clrChange>
              <a:clrFrom>
                <a:srgbClr val="000000"/>
              </a:clrFrom>
              <a:clrTo>
                <a:srgbClr val="000000">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6622961" y="5433564"/>
            <a:ext cx="500127" cy="517525"/>
          </a:xfrm>
          <a:prstGeom prst="rect">
            <a:avLst/>
          </a:prstGeom>
          <a:noFill/>
          <a:extLst>
            <a:ext uri="{909E8E84-426E-40DD-AFC4-6F175D3DCCD1}">
              <a14:hiddenFill xmlns:a14="http://schemas.microsoft.com/office/drawing/2010/main">
                <a:solidFill>
                  <a:srgbClr val="333333"/>
                </a:solidFill>
              </a14:hiddenFill>
            </a:ext>
          </a:extLst>
        </p:spPr>
      </p:pic>
      <p:pic>
        <p:nvPicPr>
          <p:cNvPr id="46" name="Group 25"/>
          <p:cNvPicPr>
            <a:picLocks noChangeArrowheads="1"/>
          </p:cNvPicPr>
          <p:nvPr/>
        </p:nvPicPr>
        <p:blipFill>
          <a:blip r:embed="rId3" cstate="print">
            <a:clrChange>
              <a:clrFrom>
                <a:srgbClr val="000000"/>
              </a:clrFrom>
              <a:clrTo>
                <a:srgbClr val="000000">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6719804" y="2922136"/>
            <a:ext cx="357235" cy="381000"/>
          </a:xfrm>
          <a:prstGeom prst="rect">
            <a:avLst/>
          </a:prstGeom>
          <a:noFill/>
          <a:extLst>
            <a:ext uri="{909E8E84-426E-40DD-AFC4-6F175D3DCCD1}">
              <a14:hiddenFill xmlns:a14="http://schemas.microsoft.com/office/drawing/2010/main">
                <a:solidFill>
                  <a:srgbClr val="333333"/>
                </a:solidFill>
              </a14:hiddenFill>
            </a:ext>
          </a:extLst>
        </p:spPr>
      </p:pic>
      <p:pic>
        <p:nvPicPr>
          <p:cNvPr id="47" name="Group 65"/>
          <p:cNvPicPr>
            <a:picLocks noChangeArrowheads="1"/>
          </p:cNvPicPr>
          <p:nvPr/>
        </p:nvPicPr>
        <p:blipFill>
          <a:blip r:embed="rId4">
            <a:clrChange>
              <a:clrFrom>
                <a:srgbClr val="000000"/>
              </a:clrFrom>
              <a:clrTo>
                <a:srgbClr val="000000">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5114633" y="5484365"/>
            <a:ext cx="493776" cy="403225"/>
          </a:xfrm>
          <a:prstGeom prst="rect">
            <a:avLst/>
          </a:prstGeom>
          <a:noFill/>
          <a:extLst>
            <a:ext uri="{909E8E84-426E-40DD-AFC4-6F175D3DCCD1}">
              <a14:hiddenFill xmlns:a14="http://schemas.microsoft.com/office/drawing/2010/main">
                <a:solidFill>
                  <a:srgbClr val="333333"/>
                </a:solidFill>
              </a14:hiddenFill>
            </a:ext>
          </a:extLst>
        </p:spPr>
      </p:pic>
      <p:pic>
        <p:nvPicPr>
          <p:cNvPr id="48" name="Group 30"/>
          <p:cNvPicPr>
            <a:picLocks noChangeArrowheads="1"/>
          </p:cNvPicPr>
          <p:nvPr/>
        </p:nvPicPr>
        <p:blipFill>
          <a:blip r:embed="rId5">
            <a:clrChange>
              <a:clrFrom>
                <a:srgbClr val="000000"/>
              </a:clrFrom>
              <a:clrTo>
                <a:srgbClr val="000000">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7259632" y="4119116"/>
            <a:ext cx="493777" cy="493713"/>
          </a:xfrm>
          <a:prstGeom prst="rect">
            <a:avLst/>
          </a:prstGeom>
          <a:noFill/>
          <a:extLst>
            <a:ext uri="{909E8E84-426E-40DD-AFC4-6F175D3DCCD1}">
              <a14:hiddenFill xmlns:a14="http://schemas.microsoft.com/office/drawing/2010/main">
                <a:solidFill>
                  <a:srgbClr val="333333"/>
                </a:solidFill>
              </a14:hiddenFill>
            </a:ext>
          </a:extLst>
        </p:spPr>
      </p:pic>
      <p:grpSp>
        <p:nvGrpSpPr>
          <p:cNvPr id="49" name="Group 99"/>
          <p:cNvGrpSpPr/>
          <p:nvPr/>
        </p:nvGrpSpPr>
        <p:grpSpPr bwMode="auto">
          <a:xfrm>
            <a:off x="4939986" y="3353941"/>
            <a:ext cx="2356157" cy="2365375"/>
            <a:chOff x="3840" y="1570"/>
            <a:chExt cx="1770" cy="1776"/>
          </a:xfrm>
        </p:grpSpPr>
        <p:grpSp>
          <p:nvGrpSpPr>
            <p:cNvPr id="50" name="组合 54"/>
            <p:cNvGrpSpPr/>
            <p:nvPr/>
          </p:nvGrpSpPr>
          <p:grpSpPr bwMode="auto">
            <a:xfrm>
              <a:off x="4334" y="1994"/>
              <a:ext cx="776" cy="776"/>
              <a:chOff x="4619504" y="2380975"/>
              <a:chExt cx="3138274" cy="3138274"/>
            </a:xfrm>
          </p:grpSpPr>
          <p:grpSp>
            <p:nvGrpSpPr>
              <p:cNvPr id="59" name="椭圆 56"/>
              <p:cNvGrpSpPr/>
              <p:nvPr/>
            </p:nvGrpSpPr>
            <p:grpSpPr bwMode="auto">
              <a:xfrm>
                <a:off x="4603676" y="2372160"/>
                <a:ext cx="3169927" cy="3155901"/>
                <a:chOff x="5407152" y="2743200"/>
                <a:chExt cx="1377696" cy="1371600"/>
              </a:xfrm>
            </p:grpSpPr>
            <p:pic>
              <p:nvPicPr>
                <p:cNvPr id="61" name="椭圆 56"/>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07152" y="2743200"/>
                  <a:ext cx="1377696" cy="1371600"/>
                </a:xfrm>
                <a:prstGeom prst="rect">
                  <a:avLst/>
                </a:prstGeom>
                <a:noFill/>
                <a:extLst>
                  <a:ext uri="{909E8E84-426E-40DD-AFC4-6F175D3DCCD1}">
                    <a14:hiddenFill xmlns:a14="http://schemas.microsoft.com/office/drawing/2010/main">
                      <a:solidFill>
                        <a:srgbClr val="FFFFFF"/>
                      </a:solidFill>
                    </a14:hiddenFill>
                  </a:ext>
                </a:extLst>
              </p:spPr>
            </p:pic>
            <p:sp>
              <p:nvSpPr>
                <p:cNvPr id="62" name="Text Box 103"/>
                <p:cNvSpPr txBox="1">
                  <a:spLocks noChangeArrowheads="1"/>
                </p:cNvSpPr>
                <p:nvPr/>
              </p:nvSpPr>
              <p:spPr bwMode="auto">
                <a:xfrm rot="5400000">
                  <a:off x="5613775" y="2946775"/>
                  <a:ext cx="964451" cy="964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vert="eaVert"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zh-CN" sz="2000">
                    <a:solidFill>
                      <a:schemeClr val="tx1">
                        <a:lumMod val="95000"/>
                        <a:lumOff val="5000"/>
                      </a:schemeClr>
                    </a:solidFill>
                    <a:latin typeface="微软雅黑" panose="020B0503020204020204" pitchFamily="34" charset="-122"/>
                    <a:ea typeface="微软雅黑" panose="020B0503020204020204" pitchFamily="34" charset="-122"/>
                    <a:cs typeface="+mn-ea"/>
                    <a:sym typeface="+mn-lt"/>
                  </a:endParaRPr>
                </a:p>
              </p:txBody>
            </p:sp>
          </p:grpSp>
          <p:sp>
            <p:nvSpPr>
              <p:cNvPr id="60" name="圆角矩形 57"/>
              <p:cNvSpPr>
                <a:spLocks noChangeArrowheads="1"/>
              </p:cNvSpPr>
              <p:nvPr/>
            </p:nvSpPr>
            <p:spPr bwMode="auto">
              <a:xfrm rot="2700000">
                <a:off x="5030747" y="2792218"/>
                <a:ext cx="2315789" cy="2315789"/>
              </a:xfrm>
              <a:prstGeom prst="roundRect">
                <a:avLst>
                  <a:gd name="adj" fmla="val 50000"/>
                </a:avLst>
              </a:prstGeom>
              <a:gradFill rotWithShape="1">
                <a:gsLst>
                  <a:gs pos="0">
                    <a:srgbClr val="B8BBBC"/>
                  </a:gs>
                  <a:gs pos="100000">
                    <a:schemeClr val="bg1"/>
                  </a:gs>
                </a:gsLst>
                <a:lin ang="5400000"/>
              </a:gradFill>
              <a:ln>
                <a:noFill/>
              </a:ln>
              <a:extLst>
                <a:ext uri="{91240B29-F687-4F45-9708-019B960494DF}">
                  <a14:hiddenLine xmlns:a14="http://schemas.microsoft.com/office/drawing/2010/main" w="12700">
                    <a:solidFill>
                      <a:srgbClr val="000000"/>
                    </a:solidFill>
                    <a:miter lim="800000"/>
                    <a:headEnd/>
                    <a:tailEnd/>
                  </a14:hiddenLine>
                </a:ext>
              </a:extLst>
            </p:spPr>
            <p:txBody>
              <a:bodyPr rot="10800000" vert="eaVert" anchor="ctr"/>
              <a:lstStyle/>
              <a:p>
                <a:pPr algn="ctr"/>
                <a:endParaRPr lang="zh-CN" altLang="zh-CN" sz="2000">
                  <a:solidFill>
                    <a:schemeClr val="tx1">
                      <a:lumMod val="95000"/>
                      <a:lumOff val="5000"/>
                    </a:schemeClr>
                  </a:solidFill>
                  <a:latin typeface="微软雅黑" panose="020B0503020204020204" pitchFamily="34" charset="-122"/>
                  <a:ea typeface="微软雅黑" panose="020B0503020204020204" pitchFamily="34" charset="-122"/>
                  <a:cs typeface="+mn-ea"/>
                  <a:sym typeface="+mn-lt"/>
                </a:endParaRPr>
              </a:p>
            </p:txBody>
          </p:sp>
        </p:grpSp>
        <p:grpSp>
          <p:nvGrpSpPr>
            <p:cNvPr id="51" name="组合 2"/>
            <p:cNvGrpSpPr/>
            <p:nvPr/>
          </p:nvGrpSpPr>
          <p:grpSpPr>
            <a:xfrm>
              <a:off x="4131" y="1792"/>
              <a:ext cx="1188" cy="1187"/>
              <a:chOff x="10012420" y="-396754"/>
              <a:chExt cx="1425600" cy="1425600"/>
            </a:xfrm>
            <a:effectLst>
              <a:outerShdw blurRad="279400" dist="63500" dir="5400000" sx="102000" sy="102000" algn="t" rotWithShape="0">
                <a:prstClr val="black">
                  <a:alpha val="28000"/>
                </a:prstClr>
              </a:outerShdw>
            </a:effectLst>
          </p:grpSpPr>
          <p:sp>
            <p:nvSpPr>
              <p:cNvPr id="57" name="Freeform 15"/>
              <p:cNvSpPr/>
              <p:nvPr/>
            </p:nvSpPr>
            <p:spPr bwMode="auto">
              <a:xfrm>
                <a:off x="10012420" y="-396754"/>
                <a:ext cx="1425600" cy="1425600"/>
              </a:xfrm>
              <a:custGeom>
                <a:avLst/>
                <a:gdLst>
                  <a:gd name="T0" fmla="*/ 744 w 794"/>
                  <a:gd name="T1" fmla="*/ 323 h 794"/>
                  <a:gd name="T2" fmla="*/ 733 w 794"/>
                  <a:gd name="T3" fmla="*/ 284 h 794"/>
                  <a:gd name="T4" fmla="*/ 755 w 794"/>
                  <a:gd name="T5" fmla="*/ 224 h 794"/>
                  <a:gd name="T6" fmla="*/ 696 w 794"/>
                  <a:gd name="T7" fmla="*/ 219 h 794"/>
                  <a:gd name="T8" fmla="*/ 706 w 794"/>
                  <a:gd name="T9" fmla="*/ 157 h 794"/>
                  <a:gd name="T10" fmla="*/ 678 w 794"/>
                  <a:gd name="T11" fmla="*/ 124 h 794"/>
                  <a:gd name="T12" fmla="*/ 614 w 794"/>
                  <a:gd name="T13" fmla="*/ 125 h 794"/>
                  <a:gd name="T14" fmla="*/ 618 w 794"/>
                  <a:gd name="T15" fmla="*/ 67 h 794"/>
                  <a:gd name="T16" fmla="*/ 555 w 794"/>
                  <a:gd name="T17" fmla="*/ 80 h 794"/>
                  <a:gd name="T18" fmla="*/ 518 w 794"/>
                  <a:gd name="T19" fmla="*/ 65 h 794"/>
                  <a:gd name="T20" fmla="*/ 485 w 794"/>
                  <a:gd name="T21" fmla="*/ 10 h 794"/>
                  <a:gd name="T22" fmla="*/ 445 w 794"/>
                  <a:gd name="T23" fmla="*/ 53 h 794"/>
                  <a:gd name="T24" fmla="*/ 402 w 794"/>
                  <a:gd name="T25" fmla="*/ 6 h 794"/>
                  <a:gd name="T26" fmla="*/ 359 w 794"/>
                  <a:gd name="T27" fmla="*/ 8 h 794"/>
                  <a:gd name="T28" fmla="*/ 320 w 794"/>
                  <a:gd name="T29" fmla="*/ 59 h 794"/>
                  <a:gd name="T30" fmla="*/ 276 w 794"/>
                  <a:gd name="T31" fmla="*/ 19 h 794"/>
                  <a:gd name="T32" fmla="*/ 248 w 794"/>
                  <a:gd name="T33" fmla="*/ 77 h 794"/>
                  <a:gd name="T34" fmla="*/ 213 w 794"/>
                  <a:gd name="T35" fmla="*/ 96 h 794"/>
                  <a:gd name="T36" fmla="*/ 149 w 794"/>
                  <a:gd name="T37" fmla="*/ 88 h 794"/>
                  <a:gd name="T38" fmla="*/ 158 w 794"/>
                  <a:gd name="T39" fmla="*/ 146 h 794"/>
                  <a:gd name="T40" fmla="*/ 94 w 794"/>
                  <a:gd name="T41" fmla="*/ 150 h 794"/>
                  <a:gd name="T42" fmla="*/ 69 w 794"/>
                  <a:gd name="T43" fmla="*/ 185 h 794"/>
                  <a:gd name="T44" fmla="*/ 85 w 794"/>
                  <a:gd name="T45" fmla="*/ 247 h 794"/>
                  <a:gd name="T46" fmla="*/ 26 w 794"/>
                  <a:gd name="T47" fmla="*/ 257 h 794"/>
                  <a:gd name="T48" fmla="*/ 54 w 794"/>
                  <a:gd name="T49" fmla="*/ 314 h 794"/>
                  <a:gd name="T50" fmla="*/ 46 w 794"/>
                  <a:gd name="T51" fmla="*/ 354 h 794"/>
                  <a:gd name="T52" fmla="*/ 1 w 794"/>
                  <a:gd name="T53" fmla="*/ 399 h 794"/>
                  <a:gd name="T54" fmla="*/ 52 w 794"/>
                  <a:gd name="T55" fmla="*/ 428 h 794"/>
                  <a:gd name="T56" fmla="*/ 15 w 794"/>
                  <a:gd name="T57" fmla="*/ 480 h 794"/>
                  <a:gd name="T58" fmla="*/ 27 w 794"/>
                  <a:gd name="T59" fmla="*/ 522 h 794"/>
                  <a:gd name="T60" fmla="*/ 85 w 794"/>
                  <a:gd name="T61" fmla="*/ 548 h 794"/>
                  <a:gd name="T62" fmla="*/ 56 w 794"/>
                  <a:gd name="T63" fmla="*/ 600 h 794"/>
                  <a:gd name="T64" fmla="*/ 118 w 794"/>
                  <a:gd name="T65" fmla="*/ 615 h 794"/>
                  <a:gd name="T66" fmla="*/ 145 w 794"/>
                  <a:gd name="T67" fmla="*/ 645 h 794"/>
                  <a:gd name="T68" fmla="*/ 151 w 794"/>
                  <a:gd name="T69" fmla="*/ 709 h 794"/>
                  <a:gd name="T70" fmla="*/ 206 w 794"/>
                  <a:gd name="T71" fmla="*/ 687 h 794"/>
                  <a:gd name="T72" fmla="*/ 224 w 794"/>
                  <a:gd name="T73" fmla="*/ 748 h 794"/>
                  <a:gd name="T74" fmla="*/ 264 w 794"/>
                  <a:gd name="T75" fmla="*/ 765 h 794"/>
                  <a:gd name="T76" fmla="*/ 321 w 794"/>
                  <a:gd name="T77" fmla="*/ 736 h 794"/>
                  <a:gd name="T78" fmla="*/ 343 w 794"/>
                  <a:gd name="T79" fmla="*/ 791 h 794"/>
                  <a:gd name="T80" fmla="*/ 394 w 794"/>
                  <a:gd name="T81" fmla="*/ 751 h 794"/>
                  <a:gd name="T82" fmla="*/ 434 w 794"/>
                  <a:gd name="T83" fmla="*/ 750 h 794"/>
                  <a:gd name="T84" fmla="*/ 487 w 794"/>
                  <a:gd name="T85" fmla="*/ 784 h 794"/>
                  <a:gd name="T86" fmla="*/ 505 w 794"/>
                  <a:gd name="T87" fmla="*/ 728 h 794"/>
                  <a:gd name="T88" fmla="*/ 564 w 794"/>
                  <a:gd name="T89" fmla="*/ 752 h 794"/>
                  <a:gd name="T90" fmla="*/ 602 w 794"/>
                  <a:gd name="T91" fmla="*/ 731 h 794"/>
                  <a:gd name="T92" fmla="*/ 615 w 794"/>
                  <a:gd name="T93" fmla="*/ 669 h 794"/>
                  <a:gd name="T94" fmla="*/ 671 w 794"/>
                  <a:gd name="T95" fmla="*/ 685 h 794"/>
                  <a:gd name="T96" fmla="*/ 672 w 794"/>
                  <a:gd name="T97" fmla="*/ 621 h 794"/>
                  <a:gd name="T98" fmla="*/ 695 w 794"/>
                  <a:gd name="T99" fmla="*/ 589 h 794"/>
                  <a:gd name="T100" fmla="*/ 756 w 794"/>
                  <a:gd name="T101" fmla="*/ 569 h 794"/>
                  <a:gd name="T102" fmla="*/ 723 w 794"/>
                  <a:gd name="T103" fmla="*/ 520 h 794"/>
                  <a:gd name="T104" fmla="*/ 778 w 794"/>
                  <a:gd name="T105" fmla="*/ 488 h 794"/>
                  <a:gd name="T106" fmla="*/ 786 w 794"/>
                  <a:gd name="T107" fmla="*/ 446 h 794"/>
                  <a:gd name="T108" fmla="*/ 745 w 794"/>
                  <a:gd name="T109" fmla="*/ 397 h 794"/>
                  <a:gd name="T110" fmla="*/ 794 w 794"/>
                  <a:gd name="T111" fmla="*/ 363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94" h="794">
                    <a:moveTo>
                      <a:pt x="790" y="337"/>
                    </a:moveTo>
                    <a:cubicBezTo>
                      <a:pt x="790" y="333"/>
                      <a:pt x="787" y="330"/>
                      <a:pt x="783" y="329"/>
                    </a:cubicBezTo>
                    <a:cubicBezTo>
                      <a:pt x="744" y="323"/>
                      <a:pt x="744" y="323"/>
                      <a:pt x="744" y="323"/>
                    </a:cubicBezTo>
                    <a:cubicBezTo>
                      <a:pt x="740" y="322"/>
                      <a:pt x="736" y="319"/>
                      <a:pt x="735" y="315"/>
                    </a:cubicBezTo>
                    <a:cubicBezTo>
                      <a:pt x="730" y="295"/>
                      <a:pt x="730" y="295"/>
                      <a:pt x="730" y="295"/>
                    </a:cubicBezTo>
                    <a:cubicBezTo>
                      <a:pt x="729" y="291"/>
                      <a:pt x="730" y="286"/>
                      <a:pt x="733" y="284"/>
                    </a:cubicBezTo>
                    <a:cubicBezTo>
                      <a:pt x="763" y="258"/>
                      <a:pt x="763" y="258"/>
                      <a:pt x="763" y="258"/>
                    </a:cubicBezTo>
                    <a:cubicBezTo>
                      <a:pt x="766" y="256"/>
                      <a:pt x="767" y="251"/>
                      <a:pt x="766" y="248"/>
                    </a:cubicBezTo>
                    <a:cubicBezTo>
                      <a:pt x="755" y="224"/>
                      <a:pt x="755" y="224"/>
                      <a:pt x="755" y="224"/>
                    </a:cubicBezTo>
                    <a:cubicBezTo>
                      <a:pt x="754" y="221"/>
                      <a:pt x="749" y="218"/>
                      <a:pt x="746" y="219"/>
                    </a:cubicBezTo>
                    <a:cubicBezTo>
                      <a:pt x="706" y="224"/>
                      <a:pt x="706" y="224"/>
                      <a:pt x="706" y="224"/>
                    </a:cubicBezTo>
                    <a:cubicBezTo>
                      <a:pt x="703" y="225"/>
                      <a:pt x="698" y="222"/>
                      <a:pt x="696" y="219"/>
                    </a:cubicBezTo>
                    <a:cubicBezTo>
                      <a:pt x="685" y="201"/>
                      <a:pt x="685" y="201"/>
                      <a:pt x="685" y="201"/>
                    </a:cubicBezTo>
                    <a:cubicBezTo>
                      <a:pt x="683" y="198"/>
                      <a:pt x="683" y="193"/>
                      <a:pt x="685" y="190"/>
                    </a:cubicBezTo>
                    <a:cubicBezTo>
                      <a:pt x="706" y="157"/>
                      <a:pt x="706" y="157"/>
                      <a:pt x="706" y="157"/>
                    </a:cubicBezTo>
                    <a:cubicBezTo>
                      <a:pt x="708" y="154"/>
                      <a:pt x="708" y="149"/>
                      <a:pt x="705" y="146"/>
                    </a:cubicBezTo>
                    <a:cubicBezTo>
                      <a:pt x="688" y="126"/>
                      <a:pt x="688" y="126"/>
                      <a:pt x="688" y="126"/>
                    </a:cubicBezTo>
                    <a:cubicBezTo>
                      <a:pt x="686" y="124"/>
                      <a:pt x="681" y="123"/>
                      <a:pt x="678" y="124"/>
                    </a:cubicBezTo>
                    <a:cubicBezTo>
                      <a:pt x="642" y="141"/>
                      <a:pt x="642" y="141"/>
                      <a:pt x="642" y="141"/>
                    </a:cubicBezTo>
                    <a:cubicBezTo>
                      <a:pt x="638" y="142"/>
                      <a:pt x="633" y="142"/>
                      <a:pt x="631" y="139"/>
                    </a:cubicBezTo>
                    <a:cubicBezTo>
                      <a:pt x="614" y="125"/>
                      <a:pt x="614" y="125"/>
                      <a:pt x="614" y="125"/>
                    </a:cubicBezTo>
                    <a:cubicBezTo>
                      <a:pt x="611" y="123"/>
                      <a:pt x="610" y="118"/>
                      <a:pt x="611" y="115"/>
                    </a:cubicBezTo>
                    <a:cubicBezTo>
                      <a:pt x="622" y="76"/>
                      <a:pt x="622" y="76"/>
                      <a:pt x="622" y="76"/>
                    </a:cubicBezTo>
                    <a:cubicBezTo>
                      <a:pt x="623" y="73"/>
                      <a:pt x="621" y="69"/>
                      <a:pt x="618" y="67"/>
                    </a:cubicBezTo>
                    <a:cubicBezTo>
                      <a:pt x="595" y="53"/>
                      <a:pt x="595" y="53"/>
                      <a:pt x="595" y="53"/>
                    </a:cubicBezTo>
                    <a:cubicBezTo>
                      <a:pt x="592" y="51"/>
                      <a:pt x="587" y="51"/>
                      <a:pt x="585" y="54"/>
                    </a:cubicBezTo>
                    <a:cubicBezTo>
                      <a:pt x="555" y="80"/>
                      <a:pt x="555" y="80"/>
                      <a:pt x="555" y="80"/>
                    </a:cubicBezTo>
                    <a:cubicBezTo>
                      <a:pt x="552" y="83"/>
                      <a:pt x="548" y="84"/>
                      <a:pt x="544" y="82"/>
                    </a:cubicBezTo>
                    <a:cubicBezTo>
                      <a:pt x="524" y="74"/>
                      <a:pt x="524" y="74"/>
                      <a:pt x="524" y="74"/>
                    </a:cubicBezTo>
                    <a:cubicBezTo>
                      <a:pt x="521" y="72"/>
                      <a:pt x="518" y="68"/>
                      <a:pt x="518" y="65"/>
                    </a:cubicBezTo>
                    <a:cubicBezTo>
                      <a:pt x="517" y="25"/>
                      <a:pt x="517" y="25"/>
                      <a:pt x="517" y="25"/>
                    </a:cubicBezTo>
                    <a:cubicBezTo>
                      <a:pt x="517" y="21"/>
                      <a:pt x="514" y="17"/>
                      <a:pt x="510" y="16"/>
                    </a:cubicBezTo>
                    <a:cubicBezTo>
                      <a:pt x="485" y="10"/>
                      <a:pt x="485" y="10"/>
                      <a:pt x="485" y="10"/>
                    </a:cubicBezTo>
                    <a:cubicBezTo>
                      <a:pt x="481" y="9"/>
                      <a:pt x="477" y="11"/>
                      <a:pt x="475" y="14"/>
                    </a:cubicBezTo>
                    <a:cubicBezTo>
                      <a:pt x="455" y="48"/>
                      <a:pt x="455" y="48"/>
                      <a:pt x="455" y="48"/>
                    </a:cubicBezTo>
                    <a:cubicBezTo>
                      <a:pt x="453" y="51"/>
                      <a:pt x="448" y="53"/>
                      <a:pt x="445" y="53"/>
                    </a:cubicBezTo>
                    <a:cubicBezTo>
                      <a:pt x="423" y="51"/>
                      <a:pt x="423" y="51"/>
                      <a:pt x="423" y="51"/>
                    </a:cubicBezTo>
                    <a:cubicBezTo>
                      <a:pt x="420" y="50"/>
                      <a:pt x="416" y="47"/>
                      <a:pt x="415" y="44"/>
                    </a:cubicBezTo>
                    <a:cubicBezTo>
                      <a:pt x="402" y="6"/>
                      <a:pt x="402" y="6"/>
                      <a:pt x="402" y="6"/>
                    </a:cubicBezTo>
                    <a:cubicBezTo>
                      <a:pt x="401" y="3"/>
                      <a:pt x="397" y="0"/>
                      <a:pt x="393" y="0"/>
                    </a:cubicBezTo>
                    <a:cubicBezTo>
                      <a:pt x="367" y="1"/>
                      <a:pt x="367" y="1"/>
                      <a:pt x="367" y="1"/>
                    </a:cubicBezTo>
                    <a:cubicBezTo>
                      <a:pt x="363" y="2"/>
                      <a:pt x="359" y="5"/>
                      <a:pt x="359" y="8"/>
                    </a:cubicBezTo>
                    <a:cubicBezTo>
                      <a:pt x="349" y="47"/>
                      <a:pt x="349" y="47"/>
                      <a:pt x="349" y="47"/>
                    </a:cubicBezTo>
                    <a:cubicBezTo>
                      <a:pt x="348" y="50"/>
                      <a:pt x="345" y="54"/>
                      <a:pt x="341" y="54"/>
                    </a:cubicBezTo>
                    <a:cubicBezTo>
                      <a:pt x="320" y="59"/>
                      <a:pt x="320" y="59"/>
                      <a:pt x="320" y="59"/>
                    </a:cubicBezTo>
                    <a:cubicBezTo>
                      <a:pt x="317" y="59"/>
                      <a:pt x="312" y="57"/>
                      <a:pt x="310" y="55"/>
                    </a:cubicBezTo>
                    <a:cubicBezTo>
                      <a:pt x="286" y="22"/>
                      <a:pt x="286" y="22"/>
                      <a:pt x="286" y="22"/>
                    </a:cubicBezTo>
                    <a:cubicBezTo>
                      <a:pt x="284" y="19"/>
                      <a:pt x="280" y="18"/>
                      <a:pt x="276" y="19"/>
                    </a:cubicBezTo>
                    <a:cubicBezTo>
                      <a:pt x="251" y="28"/>
                      <a:pt x="251" y="28"/>
                      <a:pt x="251" y="28"/>
                    </a:cubicBezTo>
                    <a:cubicBezTo>
                      <a:pt x="248" y="29"/>
                      <a:pt x="245" y="33"/>
                      <a:pt x="246" y="37"/>
                    </a:cubicBezTo>
                    <a:cubicBezTo>
                      <a:pt x="248" y="77"/>
                      <a:pt x="248" y="77"/>
                      <a:pt x="248" y="77"/>
                    </a:cubicBezTo>
                    <a:cubicBezTo>
                      <a:pt x="248" y="80"/>
                      <a:pt x="246" y="85"/>
                      <a:pt x="243" y="86"/>
                    </a:cubicBezTo>
                    <a:cubicBezTo>
                      <a:pt x="224" y="97"/>
                      <a:pt x="224" y="97"/>
                      <a:pt x="224" y="97"/>
                    </a:cubicBezTo>
                    <a:cubicBezTo>
                      <a:pt x="221" y="98"/>
                      <a:pt x="216" y="98"/>
                      <a:pt x="213" y="96"/>
                    </a:cubicBezTo>
                    <a:cubicBezTo>
                      <a:pt x="181" y="72"/>
                      <a:pt x="181" y="72"/>
                      <a:pt x="181" y="72"/>
                    </a:cubicBezTo>
                    <a:cubicBezTo>
                      <a:pt x="178" y="70"/>
                      <a:pt x="173" y="70"/>
                      <a:pt x="170" y="72"/>
                    </a:cubicBezTo>
                    <a:cubicBezTo>
                      <a:pt x="149" y="88"/>
                      <a:pt x="149" y="88"/>
                      <a:pt x="149" y="88"/>
                    </a:cubicBezTo>
                    <a:cubicBezTo>
                      <a:pt x="146" y="90"/>
                      <a:pt x="145" y="94"/>
                      <a:pt x="146" y="98"/>
                    </a:cubicBezTo>
                    <a:cubicBezTo>
                      <a:pt x="160" y="135"/>
                      <a:pt x="160" y="135"/>
                      <a:pt x="160" y="135"/>
                    </a:cubicBezTo>
                    <a:cubicBezTo>
                      <a:pt x="161" y="138"/>
                      <a:pt x="160" y="143"/>
                      <a:pt x="158" y="146"/>
                    </a:cubicBezTo>
                    <a:cubicBezTo>
                      <a:pt x="143" y="161"/>
                      <a:pt x="143" y="161"/>
                      <a:pt x="143" y="161"/>
                    </a:cubicBezTo>
                    <a:cubicBezTo>
                      <a:pt x="140" y="164"/>
                      <a:pt x="135" y="165"/>
                      <a:pt x="132" y="164"/>
                    </a:cubicBezTo>
                    <a:cubicBezTo>
                      <a:pt x="94" y="150"/>
                      <a:pt x="94" y="150"/>
                      <a:pt x="94" y="150"/>
                    </a:cubicBezTo>
                    <a:cubicBezTo>
                      <a:pt x="91" y="149"/>
                      <a:pt x="86" y="150"/>
                      <a:pt x="84" y="153"/>
                    </a:cubicBezTo>
                    <a:cubicBezTo>
                      <a:pt x="69" y="175"/>
                      <a:pt x="69" y="175"/>
                      <a:pt x="69" y="175"/>
                    </a:cubicBezTo>
                    <a:cubicBezTo>
                      <a:pt x="67" y="178"/>
                      <a:pt x="67" y="182"/>
                      <a:pt x="69" y="185"/>
                    </a:cubicBezTo>
                    <a:cubicBezTo>
                      <a:pt x="93" y="217"/>
                      <a:pt x="93" y="217"/>
                      <a:pt x="93" y="217"/>
                    </a:cubicBezTo>
                    <a:cubicBezTo>
                      <a:pt x="96" y="220"/>
                      <a:pt x="96" y="225"/>
                      <a:pt x="94" y="228"/>
                    </a:cubicBezTo>
                    <a:cubicBezTo>
                      <a:pt x="85" y="247"/>
                      <a:pt x="85" y="247"/>
                      <a:pt x="85" y="247"/>
                    </a:cubicBezTo>
                    <a:cubicBezTo>
                      <a:pt x="83" y="250"/>
                      <a:pt x="78" y="253"/>
                      <a:pt x="75" y="252"/>
                    </a:cubicBezTo>
                    <a:cubicBezTo>
                      <a:pt x="35" y="251"/>
                      <a:pt x="35" y="251"/>
                      <a:pt x="35" y="251"/>
                    </a:cubicBezTo>
                    <a:cubicBezTo>
                      <a:pt x="31" y="250"/>
                      <a:pt x="28" y="253"/>
                      <a:pt x="26" y="257"/>
                    </a:cubicBezTo>
                    <a:cubicBezTo>
                      <a:pt x="18" y="282"/>
                      <a:pt x="18" y="282"/>
                      <a:pt x="18" y="282"/>
                    </a:cubicBezTo>
                    <a:cubicBezTo>
                      <a:pt x="17" y="285"/>
                      <a:pt x="18" y="290"/>
                      <a:pt x="21" y="292"/>
                    </a:cubicBezTo>
                    <a:cubicBezTo>
                      <a:pt x="54" y="314"/>
                      <a:pt x="54" y="314"/>
                      <a:pt x="54" y="314"/>
                    </a:cubicBezTo>
                    <a:cubicBezTo>
                      <a:pt x="57" y="317"/>
                      <a:pt x="59" y="321"/>
                      <a:pt x="58" y="325"/>
                    </a:cubicBezTo>
                    <a:cubicBezTo>
                      <a:pt x="54" y="346"/>
                      <a:pt x="54" y="346"/>
                      <a:pt x="54" y="346"/>
                    </a:cubicBezTo>
                    <a:cubicBezTo>
                      <a:pt x="53" y="349"/>
                      <a:pt x="50" y="353"/>
                      <a:pt x="46" y="354"/>
                    </a:cubicBezTo>
                    <a:cubicBezTo>
                      <a:pt x="8" y="364"/>
                      <a:pt x="8" y="364"/>
                      <a:pt x="8" y="364"/>
                    </a:cubicBezTo>
                    <a:cubicBezTo>
                      <a:pt x="4" y="365"/>
                      <a:pt x="1" y="369"/>
                      <a:pt x="1" y="372"/>
                    </a:cubicBezTo>
                    <a:cubicBezTo>
                      <a:pt x="1" y="399"/>
                      <a:pt x="1" y="399"/>
                      <a:pt x="1" y="399"/>
                    </a:cubicBezTo>
                    <a:cubicBezTo>
                      <a:pt x="0" y="402"/>
                      <a:pt x="3" y="406"/>
                      <a:pt x="7" y="407"/>
                    </a:cubicBezTo>
                    <a:cubicBezTo>
                      <a:pt x="45" y="420"/>
                      <a:pt x="45" y="420"/>
                      <a:pt x="45" y="420"/>
                    </a:cubicBezTo>
                    <a:cubicBezTo>
                      <a:pt x="48" y="421"/>
                      <a:pt x="51" y="425"/>
                      <a:pt x="52" y="428"/>
                    </a:cubicBezTo>
                    <a:cubicBezTo>
                      <a:pt x="54" y="449"/>
                      <a:pt x="54" y="449"/>
                      <a:pt x="54" y="449"/>
                    </a:cubicBezTo>
                    <a:cubicBezTo>
                      <a:pt x="55" y="453"/>
                      <a:pt x="52" y="458"/>
                      <a:pt x="49" y="460"/>
                    </a:cubicBezTo>
                    <a:cubicBezTo>
                      <a:pt x="15" y="480"/>
                      <a:pt x="15" y="480"/>
                      <a:pt x="15" y="480"/>
                    </a:cubicBezTo>
                    <a:cubicBezTo>
                      <a:pt x="12" y="482"/>
                      <a:pt x="11" y="487"/>
                      <a:pt x="12" y="490"/>
                    </a:cubicBezTo>
                    <a:cubicBezTo>
                      <a:pt x="19" y="516"/>
                      <a:pt x="19" y="516"/>
                      <a:pt x="19" y="516"/>
                    </a:cubicBezTo>
                    <a:cubicBezTo>
                      <a:pt x="20" y="519"/>
                      <a:pt x="23" y="522"/>
                      <a:pt x="27" y="522"/>
                    </a:cubicBezTo>
                    <a:cubicBezTo>
                      <a:pt x="67" y="523"/>
                      <a:pt x="67" y="523"/>
                      <a:pt x="67" y="523"/>
                    </a:cubicBezTo>
                    <a:cubicBezTo>
                      <a:pt x="70" y="523"/>
                      <a:pt x="75" y="526"/>
                      <a:pt x="76" y="529"/>
                    </a:cubicBezTo>
                    <a:cubicBezTo>
                      <a:pt x="85" y="548"/>
                      <a:pt x="85" y="548"/>
                      <a:pt x="85" y="548"/>
                    </a:cubicBezTo>
                    <a:cubicBezTo>
                      <a:pt x="86" y="552"/>
                      <a:pt x="86" y="557"/>
                      <a:pt x="83" y="559"/>
                    </a:cubicBezTo>
                    <a:cubicBezTo>
                      <a:pt x="57" y="589"/>
                      <a:pt x="57" y="589"/>
                      <a:pt x="57" y="589"/>
                    </a:cubicBezTo>
                    <a:cubicBezTo>
                      <a:pt x="55" y="592"/>
                      <a:pt x="54" y="597"/>
                      <a:pt x="56" y="600"/>
                    </a:cubicBezTo>
                    <a:cubicBezTo>
                      <a:pt x="70" y="622"/>
                      <a:pt x="70" y="622"/>
                      <a:pt x="70" y="622"/>
                    </a:cubicBezTo>
                    <a:cubicBezTo>
                      <a:pt x="72" y="625"/>
                      <a:pt x="77" y="627"/>
                      <a:pt x="80" y="626"/>
                    </a:cubicBezTo>
                    <a:cubicBezTo>
                      <a:pt x="118" y="615"/>
                      <a:pt x="118" y="615"/>
                      <a:pt x="118" y="615"/>
                    </a:cubicBezTo>
                    <a:cubicBezTo>
                      <a:pt x="122" y="614"/>
                      <a:pt x="127" y="615"/>
                      <a:pt x="129" y="618"/>
                    </a:cubicBezTo>
                    <a:cubicBezTo>
                      <a:pt x="143" y="634"/>
                      <a:pt x="143" y="634"/>
                      <a:pt x="143" y="634"/>
                    </a:cubicBezTo>
                    <a:cubicBezTo>
                      <a:pt x="146" y="637"/>
                      <a:pt x="146" y="642"/>
                      <a:pt x="145" y="645"/>
                    </a:cubicBezTo>
                    <a:cubicBezTo>
                      <a:pt x="129" y="681"/>
                      <a:pt x="129" y="681"/>
                      <a:pt x="129" y="681"/>
                    </a:cubicBezTo>
                    <a:cubicBezTo>
                      <a:pt x="127" y="685"/>
                      <a:pt x="128" y="689"/>
                      <a:pt x="131" y="692"/>
                    </a:cubicBezTo>
                    <a:cubicBezTo>
                      <a:pt x="151" y="709"/>
                      <a:pt x="151" y="709"/>
                      <a:pt x="151" y="709"/>
                    </a:cubicBezTo>
                    <a:cubicBezTo>
                      <a:pt x="154" y="711"/>
                      <a:pt x="159" y="711"/>
                      <a:pt x="162" y="709"/>
                    </a:cubicBezTo>
                    <a:cubicBezTo>
                      <a:pt x="195" y="687"/>
                      <a:pt x="195" y="687"/>
                      <a:pt x="195" y="687"/>
                    </a:cubicBezTo>
                    <a:cubicBezTo>
                      <a:pt x="198" y="685"/>
                      <a:pt x="203" y="685"/>
                      <a:pt x="206" y="687"/>
                    </a:cubicBezTo>
                    <a:cubicBezTo>
                      <a:pt x="224" y="699"/>
                      <a:pt x="224" y="699"/>
                      <a:pt x="224" y="699"/>
                    </a:cubicBezTo>
                    <a:cubicBezTo>
                      <a:pt x="227" y="700"/>
                      <a:pt x="230" y="705"/>
                      <a:pt x="229" y="709"/>
                    </a:cubicBezTo>
                    <a:cubicBezTo>
                      <a:pt x="224" y="748"/>
                      <a:pt x="224" y="748"/>
                      <a:pt x="224" y="748"/>
                    </a:cubicBezTo>
                    <a:cubicBezTo>
                      <a:pt x="224" y="752"/>
                      <a:pt x="226" y="756"/>
                      <a:pt x="230" y="757"/>
                    </a:cubicBezTo>
                    <a:cubicBezTo>
                      <a:pt x="254" y="768"/>
                      <a:pt x="254" y="768"/>
                      <a:pt x="254" y="768"/>
                    </a:cubicBezTo>
                    <a:cubicBezTo>
                      <a:pt x="257" y="769"/>
                      <a:pt x="262" y="768"/>
                      <a:pt x="264" y="765"/>
                    </a:cubicBezTo>
                    <a:cubicBezTo>
                      <a:pt x="289" y="734"/>
                      <a:pt x="289" y="734"/>
                      <a:pt x="289" y="734"/>
                    </a:cubicBezTo>
                    <a:cubicBezTo>
                      <a:pt x="292" y="732"/>
                      <a:pt x="296" y="730"/>
                      <a:pt x="300" y="731"/>
                    </a:cubicBezTo>
                    <a:cubicBezTo>
                      <a:pt x="321" y="736"/>
                      <a:pt x="321" y="736"/>
                      <a:pt x="321" y="736"/>
                    </a:cubicBezTo>
                    <a:cubicBezTo>
                      <a:pt x="324" y="737"/>
                      <a:pt x="328" y="741"/>
                      <a:pt x="328" y="744"/>
                    </a:cubicBezTo>
                    <a:cubicBezTo>
                      <a:pt x="335" y="784"/>
                      <a:pt x="335" y="784"/>
                      <a:pt x="335" y="784"/>
                    </a:cubicBezTo>
                    <a:cubicBezTo>
                      <a:pt x="336" y="787"/>
                      <a:pt x="340" y="790"/>
                      <a:pt x="343" y="791"/>
                    </a:cubicBezTo>
                    <a:cubicBezTo>
                      <a:pt x="369" y="794"/>
                      <a:pt x="369" y="794"/>
                      <a:pt x="369" y="794"/>
                    </a:cubicBezTo>
                    <a:cubicBezTo>
                      <a:pt x="373" y="794"/>
                      <a:pt x="377" y="792"/>
                      <a:pt x="378" y="788"/>
                    </a:cubicBezTo>
                    <a:cubicBezTo>
                      <a:pt x="394" y="751"/>
                      <a:pt x="394" y="751"/>
                      <a:pt x="394" y="751"/>
                    </a:cubicBezTo>
                    <a:cubicBezTo>
                      <a:pt x="395" y="748"/>
                      <a:pt x="399" y="745"/>
                      <a:pt x="403" y="745"/>
                    </a:cubicBezTo>
                    <a:cubicBezTo>
                      <a:pt x="424" y="744"/>
                      <a:pt x="424" y="744"/>
                      <a:pt x="424" y="744"/>
                    </a:cubicBezTo>
                    <a:cubicBezTo>
                      <a:pt x="428" y="744"/>
                      <a:pt x="432" y="746"/>
                      <a:pt x="434" y="750"/>
                    </a:cubicBezTo>
                    <a:cubicBezTo>
                      <a:pt x="452" y="785"/>
                      <a:pt x="452" y="785"/>
                      <a:pt x="452" y="785"/>
                    </a:cubicBezTo>
                    <a:cubicBezTo>
                      <a:pt x="454" y="788"/>
                      <a:pt x="458" y="790"/>
                      <a:pt x="462" y="789"/>
                    </a:cubicBezTo>
                    <a:cubicBezTo>
                      <a:pt x="487" y="784"/>
                      <a:pt x="487" y="784"/>
                      <a:pt x="487" y="784"/>
                    </a:cubicBezTo>
                    <a:cubicBezTo>
                      <a:pt x="491" y="784"/>
                      <a:pt x="494" y="780"/>
                      <a:pt x="495" y="776"/>
                    </a:cubicBezTo>
                    <a:cubicBezTo>
                      <a:pt x="498" y="737"/>
                      <a:pt x="498" y="737"/>
                      <a:pt x="498" y="737"/>
                    </a:cubicBezTo>
                    <a:cubicBezTo>
                      <a:pt x="498" y="733"/>
                      <a:pt x="501" y="729"/>
                      <a:pt x="505" y="728"/>
                    </a:cubicBezTo>
                    <a:cubicBezTo>
                      <a:pt x="525" y="721"/>
                      <a:pt x="525" y="721"/>
                      <a:pt x="525" y="721"/>
                    </a:cubicBezTo>
                    <a:cubicBezTo>
                      <a:pt x="528" y="720"/>
                      <a:pt x="533" y="721"/>
                      <a:pt x="536" y="723"/>
                    </a:cubicBezTo>
                    <a:cubicBezTo>
                      <a:pt x="564" y="752"/>
                      <a:pt x="564" y="752"/>
                      <a:pt x="564" y="752"/>
                    </a:cubicBezTo>
                    <a:cubicBezTo>
                      <a:pt x="566" y="754"/>
                      <a:pt x="571" y="755"/>
                      <a:pt x="574" y="753"/>
                    </a:cubicBezTo>
                    <a:cubicBezTo>
                      <a:pt x="597" y="741"/>
                      <a:pt x="597" y="741"/>
                      <a:pt x="597" y="741"/>
                    </a:cubicBezTo>
                    <a:cubicBezTo>
                      <a:pt x="601" y="739"/>
                      <a:pt x="603" y="735"/>
                      <a:pt x="602" y="731"/>
                    </a:cubicBezTo>
                    <a:cubicBezTo>
                      <a:pt x="594" y="692"/>
                      <a:pt x="594" y="692"/>
                      <a:pt x="594" y="692"/>
                    </a:cubicBezTo>
                    <a:cubicBezTo>
                      <a:pt x="593" y="689"/>
                      <a:pt x="595" y="684"/>
                      <a:pt x="598" y="682"/>
                    </a:cubicBezTo>
                    <a:cubicBezTo>
                      <a:pt x="615" y="669"/>
                      <a:pt x="615" y="669"/>
                      <a:pt x="615" y="669"/>
                    </a:cubicBezTo>
                    <a:cubicBezTo>
                      <a:pt x="618" y="667"/>
                      <a:pt x="623" y="666"/>
                      <a:pt x="626" y="668"/>
                    </a:cubicBezTo>
                    <a:cubicBezTo>
                      <a:pt x="661" y="687"/>
                      <a:pt x="661" y="687"/>
                      <a:pt x="661" y="687"/>
                    </a:cubicBezTo>
                    <a:cubicBezTo>
                      <a:pt x="664" y="689"/>
                      <a:pt x="669" y="688"/>
                      <a:pt x="671" y="685"/>
                    </a:cubicBezTo>
                    <a:cubicBezTo>
                      <a:pt x="690" y="667"/>
                      <a:pt x="690" y="667"/>
                      <a:pt x="690" y="667"/>
                    </a:cubicBezTo>
                    <a:cubicBezTo>
                      <a:pt x="692" y="664"/>
                      <a:pt x="693" y="659"/>
                      <a:pt x="691" y="656"/>
                    </a:cubicBezTo>
                    <a:cubicBezTo>
                      <a:pt x="672" y="621"/>
                      <a:pt x="672" y="621"/>
                      <a:pt x="672" y="621"/>
                    </a:cubicBezTo>
                    <a:cubicBezTo>
                      <a:pt x="670" y="618"/>
                      <a:pt x="670" y="613"/>
                      <a:pt x="673" y="610"/>
                    </a:cubicBezTo>
                    <a:cubicBezTo>
                      <a:pt x="685" y="593"/>
                      <a:pt x="685" y="593"/>
                      <a:pt x="685" y="593"/>
                    </a:cubicBezTo>
                    <a:cubicBezTo>
                      <a:pt x="687" y="590"/>
                      <a:pt x="692" y="588"/>
                      <a:pt x="695" y="589"/>
                    </a:cubicBezTo>
                    <a:cubicBezTo>
                      <a:pt x="735" y="597"/>
                      <a:pt x="735" y="597"/>
                      <a:pt x="735" y="597"/>
                    </a:cubicBezTo>
                    <a:cubicBezTo>
                      <a:pt x="738" y="597"/>
                      <a:pt x="742" y="595"/>
                      <a:pt x="744" y="592"/>
                    </a:cubicBezTo>
                    <a:cubicBezTo>
                      <a:pt x="756" y="569"/>
                      <a:pt x="756" y="569"/>
                      <a:pt x="756" y="569"/>
                    </a:cubicBezTo>
                    <a:cubicBezTo>
                      <a:pt x="758" y="565"/>
                      <a:pt x="757" y="561"/>
                      <a:pt x="754" y="558"/>
                    </a:cubicBezTo>
                    <a:cubicBezTo>
                      <a:pt x="726" y="531"/>
                      <a:pt x="726" y="531"/>
                      <a:pt x="726" y="531"/>
                    </a:cubicBezTo>
                    <a:cubicBezTo>
                      <a:pt x="723" y="528"/>
                      <a:pt x="722" y="523"/>
                      <a:pt x="723" y="520"/>
                    </a:cubicBezTo>
                    <a:cubicBezTo>
                      <a:pt x="730" y="500"/>
                      <a:pt x="730" y="500"/>
                      <a:pt x="730" y="500"/>
                    </a:cubicBezTo>
                    <a:cubicBezTo>
                      <a:pt x="731" y="496"/>
                      <a:pt x="735" y="493"/>
                      <a:pt x="739" y="493"/>
                    </a:cubicBezTo>
                    <a:cubicBezTo>
                      <a:pt x="778" y="488"/>
                      <a:pt x="778" y="488"/>
                      <a:pt x="778" y="488"/>
                    </a:cubicBezTo>
                    <a:cubicBezTo>
                      <a:pt x="782" y="488"/>
                      <a:pt x="785" y="485"/>
                      <a:pt x="786" y="481"/>
                    </a:cubicBezTo>
                    <a:cubicBezTo>
                      <a:pt x="791" y="455"/>
                      <a:pt x="791" y="455"/>
                      <a:pt x="791" y="455"/>
                    </a:cubicBezTo>
                    <a:cubicBezTo>
                      <a:pt x="791" y="452"/>
                      <a:pt x="789" y="447"/>
                      <a:pt x="786" y="446"/>
                    </a:cubicBezTo>
                    <a:cubicBezTo>
                      <a:pt x="750" y="428"/>
                      <a:pt x="750" y="428"/>
                      <a:pt x="750" y="428"/>
                    </a:cubicBezTo>
                    <a:cubicBezTo>
                      <a:pt x="747" y="426"/>
                      <a:pt x="745" y="422"/>
                      <a:pt x="745" y="419"/>
                    </a:cubicBezTo>
                    <a:cubicBezTo>
                      <a:pt x="745" y="397"/>
                      <a:pt x="745" y="397"/>
                      <a:pt x="745" y="397"/>
                    </a:cubicBezTo>
                    <a:cubicBezTo>
                      <a:pt x="745" y="393"/>
                      <a:pt x="748" y="389"/>
                      <a:pt x="752" y="388"/>
                    </a:cubicBezTo>
                    <a:cubicBezTo>
                      <a:pt x="788" y="372"/>
                      <a:pt x="788" y="372"/>
                      <a:pt x="788" y="372"/>
                    </a:cubicBezTo>
                    <a:cubicBezTo>
                      <a:pt x="792" y="371"/>
                      <a:pt x="794" y="367"/>
                      <a:pt x="794" y="363"/>
                    </a:cubicBezTo>
                    <a:lnTo>
                      <a:pt x="790" y="337"/>
                    </a:lnTo>
                    <a:close/>
                  </a:path>
                </a:pathLst>
              </a:custGeom>
              <a:solidFill>
                <a:schemeClr val="bg1">
                  <a:lumMod val="50000"/>
                </a:schemeClr>
              </a:solidFill>
              <a:ln w="9525">
                <a:noFill/>
                <a:round/>
              </a:ln>
            </p:spPr>
            <p:txBody>
              <a:bodyPr/>
              <a:lstStyle/>
              <a:p>
                <a:pPr>
                  <a:defRPr/>
                </a:pPr>
                <a:endParaRPr lang="zh-CN" altLang="en-US" sz="2000">
                  <a:solidFill>
                    <a:schemeClr val="tx1">
                      <a:lumMod val="95000"/>
                      <a:lumOff val="5000"/>
                    </a:schemeClr>
                  </a:solidFill>
                  <a:latin typeface="微软雅黑" panose="020B0503020204020204" pitchFamily="34" charset="-122"/>
                  <a:ea typeface="微软雅黑" panose="020B0503020204020204" pitchFamily="34" charset="-122"/>
                  <a:cs typeface="+mn-ea"/>
                  <a:sym typeface="+mn-lt"/>
                </a:endParaRPr>
              </a:p>
            </p:txBody>
          </p:sp>
          <p:sp>
            <p:nvSpPr>
              <p:cNvPr id="58" name="椭圆 8"/>
              <p:cNvSpPr/>
              <p:nvPr/>
            </p:nvSpPr>
            <p:spPr>
              <a:xfrm>
                <a:off x="10243307" y="-165867"/>
                <a:ext cx="963827" cy="963827"/>
              </a:xfrm>
              <a:prstGeom prst="ellipse">
                <a:avLst/>
              </a:prstGeom>
              <a:solidFill>
                <a:srgbClr val="9FC628"/>
              </a:solidFill>
              <a:ln w="136525">
                <a:gradFill>
                  <a:gsLst>
                    <a:gs pos="0">
                      <a:srgbClr val="C9C7C8"/>
                    </a:gs>
                    <a:gs pos="100000">
                      <a:srgbClr val="F9F9F8"/>
                    </a:gs>
                  </a:gsLst>
                  <a:lin ang="5400000" scaled="1"/>
                </a:gradFill>
              </a:ln>
              <a:effectLst>
                <a:innerShdw blurRad="215900" dist="88900" dir="16200000">
                  <a:prstClr val="black">
                    <a:alpha val="45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solidFill>
                    <a:schemeClr val="tx1">
                      <a:lumMod val="95000"/>
                      <a:lumOff val="5000"/>
                    </a:schemeClr>
                  </a:solidFill>
                  <a:latin typeface="微软雅黑" panose="020B0503020204020204" pitchFamily="34" charset="-122"/>
                  <a:ea typeface="微软雅黑" panose="020B0503020204020204" pitchFamily="34" charset="-122"/>
                  <a:cs typeface="+mn-ea"/>
                  <a:sym typeface="+mn-lt"/>
                </a:endParaRPr>
              </a:p>
            </p:txBody>
          </p:sp>
        </p:grpSp>
        <p:grpSp>
          <p:nvGrpSpPr>
            <p:cNvPr id="52" name="组合 54"/>
            <p:cNvGrpSpPr/>
            <p:nvPr/>
          </p:nvGrpSpPr>
          <p:grpSpPr bwMode="auto">
            <a:xfrm>
              <a:off x="4289" y="1949"/>
              <a:ext cx="866" cy="866"/>
              <a:chOff x="4619504" y="2380975"/>
              <a:chExt cx="3138274" cy="3138274"/>
            </a:xfrm>
          </p:grpSpPr>
          <p:grpSp>
            <p:nvGrpSpPr>
              <p:cNvPr id="53" name="椭圆 56"/>
              <p:cNvGrpSpPr/>
              <p:nvPr/>
            </p:nvGrpSpPr>
            <p:grpSpPr bwMode="auto">
              <a:xfrm>
                <a:off x="4603676" y="2372160"/>
                <a:ext cx="3169927" cy="3155901"/>
                <a:chOff x="5407152" y="2743200"/>
                <a:chExt cx="1377696" cy="1371600"/>
              </a:xfrm>
            </p:grpSpPr>
            <p:pic>
              <p:nvPicPr>
                <p:cNvPr id="55" name="椭圆 56"/>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07152" y="2743200"/>
                  <a:ext cx="1377696" cy="1371600"/>
                </a:xfrm>
                <a:prstGeom prst="rect">
                  <a:avLst/>
                </a:prstGeom>
                <a:noFill/>
                <a:extLst>
                  <a:ext uri="{909E8E84-426E-40DD-AFC4-6F175D3DCCD1}">
                    <a14:hiddenFill xmlns:a14="http://schemas.microsoft.com/office/drawing/2010/main">
                      <a:solidFill>
                        <a:srgbClr val="FFFFFF"/>
                      </a:solidFill>
                    </a14:hiddenFill>
                  </a:ext>
                </a:extLst>
              </p:spPr>
            </p:pic>
            <p:sp>
              <p:nvSpPr>
                <p:cNvPr id="56" name="Text Box 109"/>
                <p:cNvSpPr txBox="1">
                  <a:spLocks noChangeArrowheads="1"/>
                </p:cNvSpPr>
                <p:nvPr/>
              </p:nvSpPr>
              <p:spPr bwMode="auto">
                <a:xfrm rot="5400000">
                  <a:off x="5613775" y="2946775"/>
                  <a:ext cx="964451" cy="964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vert="eaVert"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zh-CN" sz="2000">
                    <a:solidFill>
                      <a:schemeClr val="tx1">
                        <a:lumMod val="95000"/>
                        <a:lumOff val="5000"/>
                      </a:schemeClr>
                    </a:solidFill>
                    <a:latin typeface="微软雅黑" panose="020B0503020204020204" pitchFamily="34" charset="-122"/>
                    <a:ea typeface="微软雅黑" panose="020B0503020204020204" pitchFamily="34" charset="-122"/>
                    <a:cs typeface="+mn-ea"/>
                    <a:sym typeface="+mn-lt"/>
                  </a:endParaRPr>
                </a:p>
              </p:txBody>
            </p:sp>
          </p:grpSp>
          <p:sp>
            <p:nvSpPr>
              <p:cNvPr id="54" name="圆角矩形 57"/>
              <p:cNvSpPr>
                <a:spLocks noChangeArrowheads="1"/>
              </p:cNvSpPr>
              <p:nvPr/>
            </p:nvSpPr>
            <p:spPr bwMode="auto">
              <a:xfrm rot="2700000">
                <a:off x="5030747" y="2792218"/>
                <a:ext cx="2315789" cy="2315789"/>
              </a:xfrm>
              <a:prstGeom prst="roundRect">
                <a:avLst>
                  <a:gd name="adj" fmla="val 50000"/>
                </a:avLst>
              </a:prstGeom>
              <a:solidFill>
                <a:schemeClr val="bg1">
                  <a:lumMod val="50000"/>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rot="10800000" vert="eaVert" anchor="ctr"/>
              <a:lstStyle/>
              <a:p>
                <a:pPr algn="ctr"/>
                <a:endParaRPr lang="zh-CN" altLang="zh-CN" sz="2000">
                  <a:solidFill>
                    <a:schemeClr val="tx1">
                      <a:lumMod val="95000"/>
                      <a:lumOff val="5000"/>
                    </a:schemeClr>
                  </a:solidFill>
                  <a:latin typeface="微软雅黑" panose="020B0503020204020204" pitchFamily="34" charset="-122"/>
                  <a:ea typeface="微软雅黑" panose="020B0503020204020204" pitchFamily="34" charset="-122"/>
                  <a:cs typeface="+mn-ea"/>
                  <a:sym typeface="+mn-lt"/>
                </a:endParaRPr>
              </a:p>
            </p:txBody>
          </p:sp>
        </p:grpSp>
      </p:grpSp>
      <p:sp>
        <p:nvSpPr>
          <p:cNvPr id="63" name="TextBox 3"/>
          <p:cNvSpPr txBox="1"/>
          <p:nvPr/>
        </p:nvSpPr>
        <p:spPr>
          <a:xfrm>
            <a:off x="3335286" y="2066396"/>
            <a:ext cx="1118083" cy="374375"/>
          </a:xfrm>
          <a:prstGeom prst="rect">
            <a:avLst/>
          </a:prstGeom>
          <a:noFill/>
        </p:spPr>
        <p:txBody>
          <a:bodyPr wrap="none" lIns="96435" tIns="48217" rIns="96435" bIns="48217" rtlCol="0">
            <a:spAutoFit/>
          </a:bodyPr>
          <a:lstStyle/>
          <a:p>
            <a:pPr algn="ctr"/>
            <a:r>
              <a:rPr lang="zh-CN" altLang="en-US" sz="1800" b="1" dirty="0">
                <a:latin typeface="微软雅黑" panose="020B0503020204020204" pitchFamily="34" charset="-122"/>
                <a:ea typeface="微软雅黑" panose="020B0503020204020204" pitchFamily="34" charset="-122"/>
              </a:rPr>
              <a:t>笑口常开</a:t>
            </a:r>
            <a:endParaRPr lang="zh-CN" altLang="en-US" sz="1800" b="1" dirty="0">
              <a:latin typeface="微软雅黑" panose="020B0503020204020204" pitchFamily="34" charset="-122"/>
              <a:ea typeface="微软雅黑" panose="020B0503020204020204" pitchFamily="34" charset="-122"/>
            </a:endParaRPr>
          </a:p>
        </p:txBody>
      </p:sp>
      <p:sp>
        <p:nvSpPr>
          <p:cNvPr id="64" name="TextBox 16"/>
          <p:cNvSpPr txBox="1"/>
          <p:nvPr/>
        </p:nvSpPr>
        <p:spPr>
          <a:xfrm>
            <a:off x="1198043" y="2387371"/>
            <a:ext cx="3595045" cy="706389"/>
          </a:xfrm>
          <a:prstGeom prst="rect">
            <a:avLst/>
          </a:prstGeom>
          <a:noFill/>
        </p:spPr>
        <p:txBody>
          <a:bodyPr wrap="square" lIns="96435" tIns="48217" rIns="96435" bIns="48217" rtlCol="0">
            <a:spAutoFit/>
          </a:bodyPr>
          <a:lstStyle/>
          <a:p>
            <a:pPr algn="r">
              <a:lnSpc>
                <a:spcPct val="130000"/>
              </a:lnSpc>
              <a:defRPr/>
            </a:pPr>
            <a:r>
              <a:rPr lang="zh-CN" altLang="en-US" sz="1600" dirty="0">
                <a:latin typeface="微软雅黑" panose="020B0503020204020204" pitchFamily="34" charset="-122"/>
                <a:ea typeface="微软雅黑" panose="020B0503020204020204" pitchFamily="34" charset="-122"/>
              </a:rPr>
              <a:t>点击输入简要文字内容，文字内容需概括精炼，不用多余的文字修饰。</a:t>
            </a:r>
            <a:endParaRPr lang="zh-CN" altLang="en-US" sz="1600" dirty="0">
              <a:latin typeface="微软雅黑" panose="020B0503020204020204" pitchFamily="34" charset="-122"/>
              <a:ea typeface="微软雅黑" panose="020B0503020204020204" pitchFamily="34" charset="-122"/>
            </a:endParaRPr>
          </a:p>
        </p:txBody>
      </p:sp>
      <p:sp>
        <p:nvSpPr>
          <p:cNvPr id="65" name="TextBox 17"/>
          <p:cNvSpPr txBox="1"/>
          <p:nvPr/>
        </p:nvSpPr>
        <p:spPr>
          <a:xfrm>
            <a:off x="2861585" y="3562029"/>
            <a:ext cx="1111250" cy="372110"/>
          </a:xfrm>
          <a:prstGeom prst="rect">
            <a:avLst/>
          </a:prstGeom>
          <a:noFill/>
        </p:spPr>
        <p:txBody>
          <a:bodyPr wrap="none" lIns="96435" tIns="48217" rIns="96435" bIns="48217" rtlCol="0">
            <a:spAutoFit/>
          </a:bodyPr>
          <a:lstStyle/>
          <a:p>
            <a:pPr algn="ctr"/>
            <a:r>
              <a:rPr lang="zh-CN" altLang="en-US" sz="1800" b="1" dirty="0">
                <a:latin typeface="微软雅黑" panose="020B0503020204020204" pitchFamily="34" charset="-122"/>
                <a:ea typeface="微软雅黑" panose="020B0503020204020204" pitchFamily="34" charset="-122"/>
                <a:sym typeface="+mn-ea"/>
              </a:rPr>
              <a:t>看到优点</a:t>
            </a:r>
            <a:endParaRPr lang="zh-CN" altLang="en-US" sz="1800" b="1" dirty="0">
              <a:latin typeface="微软雅黑" panose="020B0503020204020204" pitchFamily="34" charset="-122"/>
              <a:ea typeface="微软雅黑" panose="020B0503020204020204" pitchFamily="34" charset="-122"/>
            </a:endParaRPr>
          </a:p>
        </p:txBody>
      </p:sp>
      <p:sp>
        <p:nvSpPr>
          <p:cNvPr id="66" name="TextBox 18"/>
          <p:cNvSpPr txBox="1"/>
          <p:nvPr/>
        </p:nvSpPr>
        <p:spPr>
          <a:xfrm>
            <a:off x="720926" y="3883004"/>
            <a:ext cx="3595045" cy="706389"/>
          </a:xfrm>
          <a:prstGeom prst="rect">
            <a:avLst/>
          </a:prstGeom>
          <a:noFill/>
        </p:spPr>
        <p:txBody>
          <a:bodyPr wrap="square" lIns="96435" tIns="48217" rIns="96435" bIns="48217" rtlCol="0">
            <a:spAutoFit/>
          </a:bodyPr>
          <a:lstStyle/>
          <a:p>
            <a:pPr algn="r">
              <a:lnSpc>
                <a:spcPct val="130000"/>
              </a:lnSpc>
              <a:defRPr/>
            </a:pPr>
            <a:r>
              <a:rPr lang="zh-CN" altLang="en-US" sz="1600" dirty="0">
                <a:latin typeface="微软雅黑" panose="020B0503020204020204" pitchFamily="34" charset="-122"/>
                <a:ea typeface="微软雅黑" panose="020B0503020204020204" pitchFamily="34" charset="-122"/>
              </a:rPr>
              <a:t>点击输入简要文字内容，文字内容需概括精炼，不用多余的文字修饰。</a:t>
            </a:r>
            <a:endParaRPr lang="zh-CN" altLang="en-US" sz="1600" dirty="0">
              <a:latin typeface="微软雅黑" panose="020B0503020204020204" pitchFamily="34" charset="-122"/>
              <a:ea typeface="微软雅黑" panose="020B0503020204020204" pitchFamily="34" charset="-122"/>
            </a:endParaRPr>
          </a:p>
        </p:txBody>
      </p:sp>
      <p:sp>
        <p:nvSpPr>
          <p:cNvPr id="67" name="TextBox 19"/>
          <p:cNvSpPr txBox="1"/>
          <p:nvPr/>
        </p:nvSpPr>
        <p:spPr>
          <a:xfrm>
            <a:off x="3203151" y="4905606"/>
            <a:ext cx="1111250" cy="372110"/>
          </a:xfrm>
          <a:prstGeom prst="rect">
            <a:avLst/>
          </a:prstGeom>
          <a:noFill/>
        </p:spPr>
        <p:txBody>
          <a:bodyPr wrap="none" lIns="96435" tIns="48217" rIns="96435" bIns="48217" rtlCol="0">
            <a:spAutoFit/>
          </a:bodyPr>
          <a:lstStyle/>
          <a:p>
            <a:pPr algn="ctr"/>
            <a:r>
              <a:rPr lang="zh-CN" altLang="en-US" sz="1800" b="1" dirty="0">
                <a:latin typeface="微软雅黑" panose="020B0503020204020204" pitchFamily="34" charset="-122"/>
                <a:ea typeface="微软雅黑" panose="020B0503020204020204" pitchFamily="34" charset="-122"/>
                <a:sym typeface="+mn-ea"/>
              </a:rPr>
              <a:t>助人为乐</a:t>
            </a:r>
            <a:endParaRPr lang="zh-CN" altLang="en-US" sz="1800" b="1" dirty="0">
              <a:latin typeface="微软雅黑" panose="020B0503020204020204" pitchFamily="34" charset="-122"/>
              <a:ea typeface="微软雅黑" panose="020B0503020204020204" pitchFamily="34" charset="-122"/>
            </a:endParaRPr>
          </a:p>
        </p:txBody>
      </p:sp>
      <p:sp>
        <p:nvSpPr>
          <p:cNvPr id="68" name="TextBox 20"/>
          <p:cNvSpPr txBox="1"/>
          <p:nvPr/>
        </p:nvSpPr>
        <p:spPr>
          <a:xfrm>
            <a:off x="1062492" y="5226581"/>
            <a:ext cx="3595045" cy="706389"/>
          </a:xfrm>
          <a:prstGeom prst="rect">
            <a:avLst/>
          </a:prstGeom>
          <a:noFill/>
        </p:spPr>
        <p:txBody>
          <a:bodyPr wrap="square" lIns="96435" tIns="48217" rIns="96435" bIns="48217" rtlCol="0">
            <a:spAutoFit/>
          </a:bodyPr>
          <a:lstStyle/>
          <a:p>
            <a:pPr algn="r">
              <a:lnSpc>
                <a:spcPct val="130000"/>
              </a:lnSpc>
              <a:defRPr/>
            </a:pPr>
            <a:r>
              <a:rPr lang="zh-CN" altLang="en-US" sz="1600" dirty="0">
                <a:latin typeface="微软雅黑" panose="020B0503020204020204" pitchFamily="34" charset="-122"/>
                <a:ea typeface="微软雅黑" panose="020B0503020204020204" pitchFamily="34" charset="-122"/>
              </a:rPr>
              <a:t>点击输入简要文字内容，文字内容需概括精炼，不用多余的文字修饰。</a:t>
            </a:r>
            <a:endParaRPr lang="zh-CN" altLang="en-US" sz="1600" dirty="0">
              <a:latin typeface="微软雅黑" panose="020B0503020204020204" pitchFamily="34" charset="-122"/>
              <a:ea typeface="微软雅黑" panose="020B0503020204020204" pitchFamily="34" charset="-122"/>
            </a:endParaRPr>
          </a:p>
        </p:txBody>
      </p:sp>
      <p:sp>
        <p:nvSpPr>
          <p:cNvPr id="69" name="TextBox 21"/>
          <p:cNvSpPr txBox="1"/>
          <p:nvPr/>
        </p:nvSpPr>
        <p:spPr>
          <a:xfrm>
            <a:off x="7952996" y="4869020"/>
            <a:ext cx="1111250" cy="648970"/>
          </a:xfrm>
          <a:prstGeom prst="rect">
            <a:avLst/>
          </a:prstGeom>
          <a:noFill/>
        </p:spPr>
        <p:txBody>
          <a:bodyPr wrap="none" lIns="96435" tIns="48217" rIns="96435" bIns="48217" rtlCol="0">
            <a:spAutoFit/>
          </a:bodyPr>
          <a:lstStyle/>
          <a:p>
            <a:pPr algn="l" eaLnBrk="0" hangingPunct="0"/>
            <a:r>
              <a:rPr lang="zh-CN" altLang="en-US" sz="1800" b="1" dirty="0">
                <a:latin typeface="微软雅黑" panose="020B0503020204020204" pitchFamily="34" charset="-122"/>
                <a:ea typeface="微软雅黑" panose="020B0503020204020204" pitchFamily="34" charset="-122"/>
                <a:sym typeface="+mn-ea"/>
              </a:rPr>
              <a:t>友善平和</a:t>
            </a:r>
            <a:endParaRPr lang="zh-CN" altLang="en-US" sz="1800" b="1" dirty="0">
              <a:solidFill>
                <a:schemeClr val="tx1"/>
              </a:solidFill>
              <a:latin typeface="微软雅黑" panose="020B0503020204020204" pitchFamily="34" charset="-122"/>
              <a:ea typeface="微软雅黑" panose="020B0503020204020204" pitchFamily="34" charset="-122"/>
            </a:endParaRPr>
          </a:p>
          <a:p>
            <a:endParaRPr lang="zh-CN" altLang="en-US" sz="1800" b="1" dirty="0">
              <a:latin typeface="微软雅黑" panose="020B0503020204020204" pitchFamily="34" charset="-122"/>
              <a:ea typeface="微软雅黑" panose="020B0503020204020204" pitchFamily="34" charset="-122"/>
            </a:endParaRPr>
          </a:p>
        </p:txBody>
      </p:sp>
      <p:sp>
        <p:nvSpPr>
          <p:cNvPr id="70" name="TextBox 22"/>
          <p:cNvSpPr txBox="1"/>
          <p:nvPr/>
        </p:nvSpPr>
        <p:spPr>
          <a:xfrm>
            <a:off x="7598555" y="5190874"/>
            <a:ext cx="3595045" cy="706389"/>
          </a:xfrm>
          <a:prstGeom prst="rect">
            <a:avLst/>
          </a:prstGeom>
          <a:noFill/>
        </p:spPr>
        <p:txBody>
          <a:bodyPr wrap="square" lIns="96435" tIns="48217" rIns="96435" bIns="48217" rtlCol="0">
            <a:spAutoFit/>
          </a:bodyPr>
          <a:lstStyle/>
          <a:p>
            <a:pPr>
              <a:lnSpc>
                <a:spcPct val="130000"/>
              </a:lnSpc>
              <a:defRPr/>
            </a:pPr>
            <a:r>
              <a:rPr lang="zh-CN" altLang="en-US" sz="1600" dirty="0">
                <a:latin typeface="微软雅黑" panose="020B0503020204020204" pitchFamily="34" charset="-122"/>
                <a:ea typeface="微软雅黑" panose="020B0503020204020204" pitchFamily="34" charset="-122"/>
              </a:rPr>
              <a:t>点击输入简要文字内容，文字内容需概括精炼，不用多余的文字修饰。</a:t>
            </a:r>
            <a:endParaRPr lang="zh-CN" altLang="en-US" sz="1600" dirty="0">
              <a:latin typeface="微软雅黑" panose="020B0503020204020204" pitchFamily="34" charset="-122"/>
              <a:ea typeface="微软雅黑" panose="020B0503020204020204" pitchFamily="34" charset="-122"/>
            </a:endParaRPr>
          </a:p>
        </p:txBody>
      </p:sp>
      <p:sp>
        <p:nvSpPr>
          <p:cNvPr id="71" name="TextBox 23"/>
          <p:cNvSpPr txBox="1"/>
          <p:nvPr/>
        </p:nvSpPr>
        <p:spPr>
          <a:xfrm>
            <a:off x="8413977" y="3566426"/>
            <a:ext cx="1111250" cy="648970"/>
          </a:xfrm>
          <a:prstGeom prst="rect">
            <a:avLst/>
          </a:prstGeom>
          <a:noFill/>
        </p:spPr>
        <p:txBody>
          <a:bodyPr wrap="none" lIns="96435" tIns="48217" rIns="96435" bIns="48217" rtlCol="0">
            <a:spAutoFit/>
          </a:bodyPr>
          <a:lstStyle/>
          <a:p>
            <a:pPr algn="l" eaLnBrk="0" hangingPunct="0"/>
            <a:r>
              <a:rPr lang="zh-CN" altLang="en-US" sz="1800" b="1" dirty="0">
                <a:latin typeface="微软雅黑" panose="020B0503020204020204" pitchFamily="34" charset="-122"/>
                <a:ea typeface="微软雅黑" panose="020B0503020204020204" pitchFamily="34" charset="-122"/>
                <a:sym typeface="+mn-ea"/>
              </a:rPr>
              <a:t>激情信任</a:t>
            </a:r>
            <a:endParaRPr lang="zh-CN" altLang="en-US" sz="1800" b="1" dirty="0">
              <a:solidFill>
                <a:schemeClr val="tx1"/>
              </a:solidFill>
              <a:latin typeface="微软雅黑" panose="020B0503020204020204" pitchFamily="34" charset="-122"/>
              <a:ea typeface="微软雅黑" panose="020B0503020204020204" pitchFamily="34" charset="-122"/>
            </a:endParaRPr>
          </a:p>
          <a:p>
            <a:endParaRPr lang="zh-CN" altLang="en-US" sz="1800" b="1" dirty="0">
              <a:latin typeface="微软雅黑" panose="020B0503020204020204" pitchFamily="34" charset="-122"/>
              <a:ea typeface="微软雅黑" panose="020B0503020204020204" pitchFamily="34" charset="-122"/>
            </a:endParaRPr>
          </a:p>
        </p:txBody>
      </p:sp>
      <p:sp>
        <p:nvSpPr>
          <p:cNvPr id="72" name="TextBox 24"/>
          <p:cNvSpPr txBox="1"/>
          <p:nvPr/>
        </p:nvSpPr>
        <p:spPr>
          <a:xfrm>
            <a:off x="8059536" y="3888280"/>
            <a:ext cx="3595045" cy="706389"/>
          </a:xfrm>
          <a:prstGeom prst="rect">
            <a:avLst/>
          </a:prstGeom>
          <a:noFill/>
        </p:spPr>
        <p:txBody>
          <a:bodyPr wrap="square" lIns="96435" tIns="48217" rIns="96435" bIns="48217" rtlCol="0">
            <a:spAutoFit/>
          </a:bodyPr>
          <a:lstStyle/>
          <a:p>
            <a:pPr>
              <a:lnSpc>
                <a:spcPct val="130000"/>
              </a:lnSpc>
              <a:defRPr/>
            </a:pPr>
            <a:r>
              <a:rPr lang="zh-CN" altLang="en-US" sz="1600" dirty="0">
                <a:latin typeface="微软雅黑" panose="020B0503020204020204" pitchFamily="34" charset="-122"/>
                <a:ea typeface="微软雅黑" panose="020B0503020204020204" pitchFamily="34" charset="-122"/>
              </a:rPr>
              <a:t>点击输入简要文字内容，文字内容需概括精炼，不用多余的文字修饰。</a:t>
            </a:r>
            <a:endParaRPr lang="zh-CN" altLang="en-US" sz="1600" dirty="0">
              <a:latin typeface="微软雅黑" panose="020B0503020204020204" pitchFamily="34" charset="-122"/>
              <a:ea typeface="微软雅黑" panose="020B0503020204020204" pitchFamily="34" charset="-122"/>
            </a:endParaRPr>
          </a:p>
        </p:txBody>
      </p:sp>
      <p:sp>
        <p:nvSpPr>
          <p:cNvPr id="73" name="TextBox 25"/>
          <p:cNvSpPr txBox="1"/>
          <p:nvPr/>
        </p:nvSpPr>
        <p:spPr>
          <a:xfrm>
            <a:off x="7846164" y="1914653"/>
            <a:ext cx="1111250" cy="372110"/>
          </a:xfrm>
          <a:prstGeom prst="rect">
            <a:avLst/>
          </a:prstGeom>
          <a:noFill/>
        </p:spPr>
        <p:txBody>
          <a:bodyPr wrap="none" lIns="96435" tIns="48217" rIns="96435" bIns="48217" rtlCol="0">
            <a:spAutoFit/>
          </a:bodyPr>
          <a:lstStyle/>
          <a:p>
            <a:pPr algn="l"/>
            <a:r>
              <a:rPr lang="zh-CN" altLang="en-US" sz="1800" b="1" dirty="0">
                <a:latin typeface="微软雅黑" panose="020B0503020204020204" pitchFamily="34" charset="-122"/>
                <a:ea typeface="微软雅黑" panose="020B0503020204020204" pitchFamily="34" charset="-122"/>
                <a:sym typeface="+mn-ea"/>
              </a:rPr>
              <a:t>鼓励赞美</a:t>
            </a:r>
            <a:endParaRPr lang="zh-CN" altLang="en-US" sz="1800" b="1" dirty="0">
              <a:latin typeface="微软雅黑" panose="020B0503020204020204" pitchFamily="34" charset="-122"/>
              <a:ea typeface="微软雅黑" panose="020B0503020204020204" pitchFamily="34" charset="-122"/>
            </a:endParaRPr>
          </a:p>
        </p:txBody>
      </p:sp>
      <p:sp>
        <p:nvSpPr>
          <p:cNvPr id="74" name="TextBox 26"/>
          <p:cNvSpPr txBox="1"/>
          <p:nvPr/>
        </p:nvSpPr>
        <p:spPr>
          <a:xfrm>
            <a:off x="7491723" y="2395256"/>
            <a:ext cx="3595045" cy="706389"/>
          </a:xfrm>
          <a:prstGeom prst="rect">
            <a:avLst/>
          </a:prstGeom>
          <a:noFill/>
        </p:spPr>
        <p:txBody>
          <a:bodyPr wrap="square" lIns="96435" tIns="48217" rIns="96435" bIns="48217" rtlCol="0">
            <a:spAutoFit/>
          </a:bodyPr>
          <a:lstStyle/>
          <a:p>
            <a:pPr>
              <a:lnSpc>
                <a:spcPct val="130000"/>
              </a:lnSpc>
              <a:defRPr/>
            </a:pPr>
            <a:r>
              <a:rPr lang="zh-CN" altLang="en-US" sz="1600" dirty="0">
                <a:latin typeface="微软雅黑" panose="020B0503020204020204" pitchFamily="34" charset="-122"/>
                <a:ea typeface="微软雅黑" panose="020B0503020204020204" pitchFamily="34" charset="-122"/>
              </a:rPr>
              <a:t>点击输入简要文字内容，文字内容需概括精炼，不用多余的文字修饰。</a:t>
            </a:r>
            <a:endParaRPr lang="zh-CN" altLang="en-US" sz="16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80">
                                          <p:stCondLst>
                                            <p:cond delay="0"/>
                                          </p:stCondLst>
                                        </p:cTn>
                                        <p:tgtEl>
                                          <p:spTgt spid="18"/>
                                        </p:tgtEl>
                                      </p:cBhvr>
                                    </p:animEffect>
                                    <p:anim calcmode="lin" valueType="num">
                                      <p:cBhvr>
                                        <p:cTn id="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3" dur="26">
                                          <p:stCondLst>
                                            <p:cond delay="650"/>
                                          </p:stCondLst>
                                        </p:cTn>
                                        <p:tgtEl>
                                          <p:spTgt spid="18"/>
                                        </p:tgtEl>
                                      </p:cBhvr>
                                      <p:to x="100000" y="60000"/>
                                    </p:animScale>
                                    <p:animScale>
                                      <p:cBhvr>
                                        <p:cTn id="14" dur="166" decel="50000">
                                          <p:stCondLst>
                                            <p:cond delay="676"/>
                                          </p:stCondLst>
                                        </p:cTn>
                                        <p:tgtEl>
                                          <p:spTgt spid="18"/>
                                        </p:tgtEl>
                                      </p:cBhvr>
                                      <p:to x="100000" y="100000"/>
                                    </p:animScale>
                                    <p:animScale>
                                      <p:cBhvr>
                                        <p:cTn id="15" dur="26">
                                          <p:stCondLst>
                                            <p:cond delay="1312"/>
                                          </p:stCondLst>
                                        </p:cTn>
                                        <p:tgtEl>
                                          <p:spTgt spid="18"/>
                                        </p:tgtEl>
                                      </p:cBhvr>
                                      <p:to x="100000" y="80000"/>
                                    </p:animScale>
                                    <p:animScale>
                                      <p:cBhvr>
                                        <p:cTn id="16" dur="166" decel="50000">
                                          <p:stCondLst>
                                            <p:cond delay="1338"/>
                                          </p:stCondLst>
                                        </p:cTn>
                                        <p:tgtEl>
                                          <p:spTgt spid="18"/>
                                        </p:tgtEl>
                                      </p:cBhvr>
                                      <p:to x="100000" y="100000"/>
                                    </p:animScale>
                                    <p:animScale>
                                      <p:cBhvr>
                                        <p:cTn id="17" dur="26">
                                          <p:stCondLst>
                                            <p:cond delay="1642"/>
                                          </p:stCondLst>
                                        </p:cTn>
                                        <p:tgtEl>
                                          <p:spTgt spid="18"/>
                                        </p:tgtEl>
                                      </p:cBhvr>
                                      <p:to x="100000" y="90000"/>
                                    </p:animScale>
                                    <p:animScale>
                                      <p:cBhvr>
                                        <p:cTn id="18" dur="166" decel="50000">
                                          <p:stCondLst>
                                            <p:cond delay="1668"/>
                                          </p:stCondLst>
                                        </p:cTn>
                                        <p:tgtEl>
                                          <p:spTgt spid="18"/>
                                        </p:tgtEl>
                                      </p:cBhvr>
                                      <p:to x="100000" y="100000"/>
                                    </p:animScale>
                                    <p:animScale>
                                      <p:cBhvr>
                                        <p:cTn id="19" dur="26">
                                          <p:stCondLst>
                                            <p:cond delay="1808"/>
                                          </p:stCondLst>
                                        </p:cTn>
                                        <p:tgtEl>
                                          <p:spTgt spid="18"/>
                                        </p:tgtEl>
                                      </p:cBhvr>
                                      <p:to x="100000" y="95000"/>
                                    </p:animScale>
                                    <p:animScale>
                                      <p:cBhvr>
                                        <p:cTn id="20" dur="166" decel="50000">
                                          <p:stCondLst>
                                            <p:cond delay="1834"/>
                                          </p:stCondLst>
                                        </p:cTn>
                                        <p:tgtEl>
                                          <p:spTgt spid="18"/>
                                        </p:tgtEl>
                                      </p:cBhvr>
                                      <p:to x="100000" y="100000"/>
                                    </p:animScale>
                                  </p:childTnLst>
                                </p:cTn>
                              </p:par>
                            </p:childTnLst>
                          </p:cTn>
                        </p:par>
                        <p:par>
                          <p:cTn id="21" fill="hold">
                            <p:stCondLst>
                              <p:cond delay="2000"/>
                            </p:stCondLst>
                            <p:childTnLst>
                              <p:par>
                                <p:cTn id="22" presetID="49" presetClass="entr" presetSubtype="0" decel="100000" fill="hold" nodeType="afterEffect">
                                  <p:stCondLst>
                                    <p:cond delay="0"/>
                                  </p:stCondLst>
                                  <p:childTnLst>
                                    <p:set>
                                      <p:cBhvr>
                                        <p:cTn id="23" dur="1" fill="hold">
                                          <p:stCondLst>
                                            <p:cond delay="0"/>
                                          </p:stCondLst>
                                        </p:cTn>
                                        <p:tgtEl>
                                          <p:spTgt spid="49"/>
                                        </p:tgtEl>
                                        <p:attrNameLst>
                                          <p:attrName>style.visibility</p:attrName>
                                        </p:attrNameLst>
                                      </p:cBhvr>
                                      <p:to>
                                        <p:strVal val="visible"/>
                                      </p:to>
                                    </p:set>
                                    <p:anim calcmode="lin" valueType="num">
                                      <p:cBhvr>
                                        <p:cTn id="24" dur="500" fill="hold"/>
                                        <p:tgtEl>
                                          <p:spTgt spid="49"/>
                                        </p:tgtEl>
                                        <p:attrNameLst>
                                          <p:attrName>ppt_w</p:attrName>
                                        </p:attrNameLst>
                                      </p:cBhvr>
                                      <p:tavLst>
                                        <p:tav tm="0">
                                          <p:val>
                                            <p:fltVal val="0"/>
                                          </p:val>
                                        </p:tav>
                                        <p:tav tm="100000">
                                          <p:val>
                                            <p:strVal val="#ppt_w"/>
                                          </p:val>
                                        </p:tav>
                                      </p:tavLst>
                                    </p:anim>
                                    <p:anim calcmode="lin" valueType="num">
                                      <p:cBhvr>
                                        <p:cTn id="25" dur="500" fill="hold"/>
                                        <p:tgtEl>
                                          <p:spTgt spid="49"/>
                                        </p:tgtEl>
                                        <p:attrNameLst>
                                          <p:attrName>ppt_h</p:attrName>
                                        </p:attrNameLst>
                                      </p:cBhvr>
                                      <p:tavLst>
                                        <p:tav tm="0">
                                          <p:val>
                                            <p:fltVal val="0"/>
                                          </p:val>
                                        </p:tav>
                                        <p:tav tm="100000">
                                          <p:val>
                                            <p:strVal val="#ppt_h"/>
                                          </p:val>
                                        </p:tav>
                                      </p:tavLst>
                                    </p:anim>
                                    <p:anim calcmode="lin" valueType="num">
                                      <p:cBhvr>
                                        <p:cTn id="26" dur="500" fill="hold"/>
                                        <p:tgtEl>
                                          <p:spTgt spid="49"/>
                                        </p:tgtEl>
                                        <p:attrNameLst>
                                          <p:attrName>style.rotation</p:attrName>
                                        </p:attrNameLst>
                                      </p:cBhvr>
                                      <p:tavLst>
                                        <p:tav tm="0">
                                          <p:val>
                                            <p:fltVal val="360"/>
                                          </p:val>
                                        </p:tav>
                                        <p:tav tm="100000">
                                          <p:val>
                                            <p:fltVal val="0"/>
                                          </p:val>
                                        </p:tav>
                                      </p:tavLst>
                                    </p:anim>
                                    <p:animEffect transition="in" filter="fade">
                                      <p:cBhvr>
                                        <p:cTn id="27" dur="500"/>
                                        <p:tgtEl>
                                          <p:spTgt spid="49"/>
                                        </p:tgtEl>
                                      </p:cBhvr>
                                    </p:animEffect>
                                  </p:childTnLst>
                                </p:cTn>
                              </p:par>
                            </p:childTnLst>
                          </p:cTn>
                        </p:par>
                        <p:par>
                          <p:cTn id="28" fill="hold">
                            <p:stCondLst>
                              <p:cond delay="2500"/>
                            </p:stCondLst>
                            <p:childTnLst>
                              <p:par>
                                <p:cTn id="29" presetID="14" presetClass="entr" presetSubtype="1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randombar(horizontal)">
                                      <p:cBhvr>
                                        <p:cTn id="31" dur="500"/>
                                        <p:tgtEl>
                                          <p:spTgt spid="19"/>
                                        </p:tgtEl>
                                      </p:cBhvr>
                                    </p:animEffect>
                                  </p:childTnLst>
                                </p:cTn>
                              </p:par>
                            </p:childTnLst>
                          </p:cTn>
                        </p:par>
                        <p:par>
                          <p:cTn id="32" fill="hold">
                            <p:stCondLst>
                              <p:cond delay="3000"/>
                            </p:stCondLst>
                            <p:childTnLst>
                              <p:par>
                                <p:cTn id="33" presetID="14" presetClass="entr" presetSubtype="1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randombar(horizontal)">
                                      <p:cBhvr>
                                        <p:cTn id="35" dur="500"/>
                                        <p:tgtEl>
                                          <p:spTgt spid="24"/>
                                        </p:tgtEl>
                                      </p:cBhvr>
                                    </p:animEffect>
                                  </p:childTnLst>
                                </p:cTn>
                              </p:par>
                            </p:childTnLst>
                          </p:cTn>
                        </p:par>
                        <p:par>
                          <p:cTn id="36" fill="hold">
                            <p:stCondLst>
                              <p:cond delay="3500"/>
                            </p:stCondLst>
                            <p:childTnLst>
                              <p:par>
                                <p:cTn id="37" presetID="14" presetClass="entr" presetSubtype="10"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randombar(horizontal)">
                                      <p:cBhvr>
                                        <p:cTn id="39" dur="500"/>
                                        <p:tgtEl>
                                          <p:spTgt spid="23"/>
                                        </p:tgtEl>
                                      </p:cBhvr>
                                    </p:animEffect>
                                  </p:childTnLst>
                                </p:cTn>
                              </p:par>
                            </p:childTnLst>
                          </p:cTn>
                        </p:par>
                        <p:par>
                          <p:cTn id="40" fill="hold">
                            <p:stCondLst>
                              <p:cond delay="4000"/>
                            </p:stCondLst>
                            <p:childTnLst>
                              <p:par>
                                <p:cTn id="41" presetID="14" presetClass="entr" presetSubtype="10"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randombar(horizontal)">
                                      <p:cBhvr>
                                        <p:cTn id="43" dur="500"/>
                                        <p:tgtEl>
                                          <p:spTgt spid="20"/>
                                        </p:tgtEl>
                                      </p:cBhvr>
                                    </p:animEffect>
                                  </p:childTnLst>
                                </p:cTn>
                              </p:par>
                            </p:childTnLst>
                          </p:cTn>
                        </p:par>
                        <p:par>
                          <p:cTn id="44" fill="hold">
                            <p:stCondLst>
                              <p:cond delay="4500"/>
                            </p:stCondLst>
                            <p:childTnLst>
                              <p:par>
                                <p:cTn id="45" presetID="14" presetClass="entr" presetSubtype="10" fill="hold"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randombar(horizontal)">
                                      <p:cBhvr>
                                        <p:cTn id="47" dur="500"/>
                                        <p:tgtEl>
                                          <p:spTgt spid="21"/>
                                        </p:tgtEl>
                                      </p:cBhvr>
                                    </p:animEffect>
                                  </p:childTnLst>
                                </p:cTn>
                              </p:par>
                            </p:childTnLst>
                          </p:cTn>
                        </p:par>
                        <p:par>
                          <p:cTn id="48" fill="hold">
                            <p:stCondLst>
                              <p:cond delay="5000"/>
                            </p:stCondLst>
                            <p:childTnLst>
                              <p:par>
                                <p:cTn id="49" presetID="14" presetClass="entr" presetSubtype="10" fill="hold" nodeType="after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randombar(horizontal)">
                                      <p:cBhvr>
                                        <p:cTn id="51" dur="500"/>
                                        <p:tgtEl>
                                          <p:spTgt spid="22"/>
                                        </p:tgtEl>
                                      </p:cBhvr>
                                    </p:animEffect>
                                  </p:childTnLst>
                                </p:cTn>
                              </p:par>
                            </p:childTnLst>
                          </p:cTn>
                        </p:par>
                        <p:par>
                          <p:cTn id="52" fill="hold">
                            <p:stCondLst>
                              <p:cond delay="5500"/>
                            </p:stCondLst>
                            <p:childTnLst>
                              <p:par>
                                <p:cTn id="53" presetID="49" presetClass="entr" presetSubtype="0" decel="100000" fill="hold" nodeType="afterEffect">
                                  <p:stCondLst>
                                    <p:cond delay="0"/>
                                  </p:stCondLst>
                                  <p:childTnLst>
                                    <p:set>
                                      <p:cBhvr>
                                        <p:cTn id="54" dur="1" fill="hold">
                                          <p:stCondLst>
                                            <p:cond delay="0"/>
                                          </p:stCondLst>
                                        </p:cTn>
                                        <p:tgtEl>
                                          <p:spTgt spid="47"/>
                                        </p:tgtEl>
                                        <p:attrNameLst>
                                          <p:attrName>style.visibility</p:attrName>
                                        </p:attrNameLst>
                                      </p:cBhvr>
                                      <p:to>
                                        <p:strVal val="visible"/>
                                      </p:to>
                                    </p:set>
                                    <p:anim calcmode="lin" valueType="num">
                                      <p:cBhvr>
                                        <p:cTn id="55" dur="500" fill="hold"/>
                                        <p:tgtEl>
                                          <p:spTgt spid="47"/>
                                        </p:tgtEl>
                                        <p:attrNameLst>
                                          <p:attrName>ppt_w</p:attrName>
                                        </p:attrNameLst>
                                      </p:cBhvr>
                                      <p:tavLst>
                                        <p:tav tm="0">
                                          <p:val>
                                            <p:fltVal val="0"/>
                                          </p:val>
                                        </p:tav>
                                        <p:tav tm="100000">
                                          <p:val>
                                            <p:strVal val="#ppt_w"/>
                                          </p:val>
                                        </p:tav>
                                      </p:tavLst>
                                    </p:anim>
                                    <p:anim calcmode="lin" valueType="num">
                                      <p:cBhvr>
                                        <p:cTn id="56" dur="500" fill="hold"/>
                                        <p:tgtEl>
                                          <p:spTgt spid="47"/>
                                        </p:tgtEl>
                                        <p:attrNameLst>
                                          <p:attrName>ppt_h</p:attrName>
                                        </p:attrNameLst>
                                      </p:cBhvr>
                                      <p:tavLst>
                                        <p:tav tm="0">
                                          <p:val>
                                            <p:fltVal val="0"/>
                                          </p:val>
                                        </p:tav>
                                        <p:tav tm="100000">
                                          <p:val>
                                            <p:strVal val="#ppt_h"/>
                                          </p:val>
                                        </p:tav>
                                      </p:tavLst>
                                    </p:anim>
                                    <p:anim calcmode="lin" valueType="num">
                                      <p:cBhvr>
                                        <p:cTn id="57" dur="500" fill="hold"/>
                                        <p:tgtEl>
                                          <p:spTgt spid="47"/>
                                        </p:tgtEl>
                                        <p:attrNameLst>
                                          <p:attrName>style.rotation</p:attrName>
                                        </p:attrNameLst>
                                      </p:cBhvr>
                                      <p:tavLst>
                                        <p:tav tm="0">
                                          <p:val>
                                            <p:fltVal val="360"/>
                                          </p:val>
                                        </p:tav>
                                        <p:tav tm="100000">
                                          <p:val>
                                            <p:fltVal val="0"/>
                                          </p:val>
                                        </p:tav>
                                      </p:tavLst>
                                    </p:anim>
                                    <p:animEffect transition="in" filter="fade">
                                      <p:cBhvr>
                                        <p:cTn id="58" dur="500"/>
                                        <p:tgtEl>
                                          <p:spTgt spid="47"/>
                                        </p:tgtEl>
                                      </p:cBhvr>
                                    </p:animEffect>
                                  </p:childTnLst>
                                </p:cTn>
                              </p:par>
                              <p:par>
                                <p:cTn id="59" presetID="49" presetClass="entr" presetSubtype="0" decel="100000" fill="hold" nodeType="withEffect">
                                  <p:stCondLst>
                                    <p:cond delay="0"/>
                                  </p:stCondLst>
                                  <p:childTnLst>
                                    <p:set>
                                      <p:cBhvr>
                                        <p:cTn id="60" dur="1" fill="hold">
                                          <p:stCondLst>
                                            <p:cond delay="0"/>
                                          </p:stCondLst>
                                        </p:cTn>
                                        <p:tgtEl>
                                          <p:spTgt spid="45"/>
                                        </p:tgtEl>
                                        <p:attrNameLst>
                                          <p:attrName>style.visibility</p:attrName>
                                        </p:attrNameLst>
                                      </p:cBhvr>
                                      <p:to>
                                        <p:strVal val="visible"/>
                                      </p:to>
                                    </p:set>
                                    <p:anim calcmode="lin" valueType="num">
                                      <p:cBhvr>
                                        <p:cTn id="61" dur="500" fill="hold"/>
                                        <p:tgtEl>
                                          <p:spTgt spid="45"/>
                                        </p:tgtEl>
                                        <p:attrNameLst>
                                          <p:attrName>ppt_w</p:attrName>
                                        </p:attrNameLst>
                                      </p:cBhvr>
                                      <p:tavLst>
                                        <p:tav tm="0">
                                          <p:val>
                                            <p:fltVal val="0"/>
                                          </p:val>
                                        </p:tav>
                                        <p:tav tm="100000">
                                          <p:val>
                                            <p:strVal val="#ppt_w"/>
                                          </p:val>
                                        </p:tav>
                                      </p:tavLst>
                                    </p:anim>
                                    <p:anim calcmode="lin" valueType="num">
                                      <p:cBhvr>
                                        <p:cTn id="62" dur="500" fill="hold"/>
                                        <p:tgtEl>
                                          <p:spTgt spid="45"/>
                                        </p:tgtEl>
                                        <p:attrNameLst>
                                          <p:attrName>ppt_h</p:attrName>
                                        </p:attrNameLst>
                                      </p:cBhvr>
                                      <p:tavLst>
                                        <p:tav tm="0">
                                          <p:val>
                                            <p:fltVal val="0"/>
                                          </p:val>
                                        </p:tav>
                                        <p:tav tm="100000">
                                          <p:val>
                                            <p:strVal val="#ppt_h"/>
                                          </p:val>
                                        </p:tav>
                                      </p:tavLst>
                                    </p:anim>
                                    <p:anim calcmode="lin" valueType="num">
                                      <p:cBhvr>
                                        <p:cTn id="63" dur="500" fill="hold"/>
                                        <p:tgtEl>
                                          <p:spTgt spid="45"/>
                                        </p:tgtEl>
                                        <p:attrNameLst>
                                          <p:attrName>style.rotation</p:attrName>
                                        </p:attrNameLst>
                                      </p:cBhvr>
                                      <p:tavLst>
                                        <p:tav tm="0">
                                          <p:val>
                                            <p:fltVal val="360"/>
                                          </p:val>
                                        </p:tav>
                                        <p:tav tm="100000">
                                          <p:val>
                                            <p:fltVal val="0"/>
                                          </p:val>
                                        </p:tav>
                                      </p:tavLst>
                                    </p:anim>
                                    <p:animEffect transition="in" filter="fade">
                                      <p:cBhvr>
                                        <p:cTn id="64" dur="500"/>
                                        <p:tgtEl>
                                          <p:spTgt spid="45"/>
                                        </p:tgtEl>
                                      </p:cBhvr>
                                    </p:animEffect>
                                  </p:childTnLst>
                                </p:cTn>
                              </p:par>
                              <p:par>
                                <p:cTn id="65" presetID="49" presetClass="entr" presetSubtype="0" decel="100000" fill="hold" nodeType="withEffect">
                                  <p:stCondLst>
                                    <p:cond delay="0"/>
                                  </p:stCondLst>
                                  <p:childTnLst>
                                    <p:set>
                                      <p:cBhvr>
                                        <p:cTn id="66" dur="1" fill="hold">
                                          <p:stCondLst>
                                            <p:cond delay="0"/>
                                          </p:stCondLst>
                                        </p:cTn>
                                        <p:tgtEl>
                                          <p:spTgt spid="48"/>
                                        </p:tgtEl>
                                        <p:attrNameLst>
                                          <p:attrName>style.visibility</p:attrName>
                                        </p:attrNameLst>
                                      </p:cBhvr>
                                      <p:to>
                                        <p:strVal val="visible"/>
                                      </p:to>
                                    </p:set>
                                    <p:anim calcmode="lin" valueType="num">
                                      <p:cBhvr>
                                        <p:cTn id="67" dur="500" fill="hold"/>
                                        <p:tgtEl>
                                          <p:spTgt spid="48"/>
                                        </p:tgtEl>
                                        <p:attrNameLst>
                                          <p:attrName>ppt_w</p:attrName>
                                        </p:attrNameLst>
                                      </p:cBhvr>
                                      <p:tavLst>
                                        <p:tav tm="0">
                                          <p:val>
                                            <p:fltVal val="0"/>
                                          </p:val>
                                        </p:tav>
                                        <p:tav tm="100000">
                                          <p:val>
                                            <p:strVal val="#ppt_w"/>
                                          </p:val>
                                        </p:tav>
                                      </p:tavLst>
                                    </p:anim>
                                    <p:anim calcmode="lin" valueType="num">
                                      <p:cBhvr>
                                        <p:cTn id="68" dur="500" fill="hold"/>
                                        <p:tgtEl>
                                          <p:spTgt spid="48"/>
                                        </p:tgtEl>
                                        <p:attrNameLst>
                                          <p:attrName>ppt_h</p:attrName>
                                        </p:attrNameLst>
                                      </p:cBhvr>
                                      <p:tavLst>
                                        <p:tav tm="0">
                                          <p:val>
                                            <p:fltVal val="0"/>
                                          </p:val>
                                        </p:tav>
                                        <p:tav tm="100000">
                                          <p:val>
                                            <p:strVal val="#ppt_h"/>
                                          </p:val>
                                        </p:tav>
                                      </p:tavLst>
                                    </p:anim>
                                    <p:anim calcmode="lin" valueType="num">
                                      <p:cBhvr>
                                        <p:cTn id="69" dur="500" fill="hold"/>
                                        <p:tgtEl>
                                          <p:spTgt spid="48"/>
                                        </p:tgtEl>
                                        <p:attrNameLst>
                                          <p:attrName>style.rotation</p:attrName>
                                        </p:attrNameLst>
                                      </p:cBhvr>
                                      <p:tavLst>
                                        <p:tav tm="0">
                                          <p:val>
                                            <p:fltVal val="360"/>
                                          </p:val>
                                        </p:tav>
                                        <p:tav tm="100000">
                                          <p:val>
                                            <p:fltVal val="0"/>
                                          </p:val>
                                        </p:tav>
                                      </p:tavLst>
                                    </p:anim>
                                    <p:animEffect transition="in" filter="fade">
                                      <p:cBhvr>
                                        <p:cTn id="70" dur="500"/>
                                        <p:tgtEl>
                                          <p:spTgt spid="48"/>
                                        </p:tgtEl>
                                      </p:cBhvr>
                                    </p:animEffect>
                                  </p:childTnLst>
                                </p:cTn>
                              </p:par>
                              <p:par>
                                <p:cTn id="71" presetID="49" presetClass="entr" presetSubtype="0" decel="100000" fill="hold" nodeType="withEffect">
                                  <p:stCondLst>
                                    <p:cond delay="0"/>
                                  </p:stCondLst>
                                  <p:childTnLst>
                                    <p:set>
                                      <p:cBhvr>
                                        <p:cTn id="72" dur="1" fill="hold">
                                          <p:stCondLst>
                                            <p:cond delay="0"/>
                                          </p:stCondLst>
                                        </p:cTn>
                                        <p:tgtEl>
                                          <p:spTgt spid="46"/>
                                        </p:tgtEl>
                                        <p:attrNameLst>
                                          <p:attrName>style.visibility</p:attrName>
                                        </p:attrNameLst>
                                      </p:cBhvr>
                                      <p:to>
                                        <p:strVal val="visible"/>
                                      </p:to>
                                    </p:set>
                                    <p:anim calcmode="lin" valueType="num">
                                      <p:cBhvr>
                                        <p:cTn id="73" dur="500" fill="hold"/>
                                        <p:tgtEl>
                                          <p:spTgt spid="46"/>
                                        </p:tgtEl>
                                        <p:attrNameLst>
                                          <p:attrName>ppt_w</p:attrName>
                                        </p:attrNameLst>
                                      </p:cBhvr>
                                      <p:tavLst>
                                        <p:tav tm="0">
                                          <p:val>
                                            <p:fltVal val="0"/>
                                          </p:val>
                                        </p:tav>
                                        <p:tav tm="100000">
                                          <p:val>
                                            <p:strVal val="#ppt_w"/>
                                          </p:val>
                                        </p:tav>
                                      </p:tavLst>
                                    </p:anim>
                                    <p:anim calcmode="lin" valueType="num">
                                      <p:cBhvr>
                                        <p:cTn id="74" dur="500" fill="hold"/>
                                        <p:tgtEl>
                                          <p:spTgt spid="46"/>
                                        </p:tgtEl>
                                        <p:attrNameLst>
                                          <p:attrName>ppt_h</p:attrName>
                                        </p:attrNameLst>
                                      </p:cBhvr>
                                      <p:tavLst>
                                        <p:tav tm="0">
                                          <p:val>
                                            <p:fltVal val="0"/>
                                          </p:val>
                                        </p:tav>
                                        <p:tav tm="100000">
                                          <p:val>
                                            <p:strVal val="#ppt_h"/>
                                          </p:val>
                                        </p:tav>
                                      </p:tavLst>
                                    </p:anim>
                                    <p:anim calcmode="lin" valueType="num">
                                      <p:cBhvr>
                                        <p:cTn id="75" dur="500" fill="hold"/>
                                        <p:tgtEl>
                                          <p:spTgt spid="46"/>
                                        </p:tgtEl>
                                        <p:attrNameLst>
                                          <p:attrName>style.rotation</p:attrName>
                                        </p:attrNameLst>
                                      </p:cBhvr>
                                      <p:tavLst>
                                        <p:tav tm="0">
                                          <p:val>
                                            <p:fltVal val="360"/>
                                          </p:val>
                                        </p:tav>
                                        <p:tav tm="100000">
                                          <p:val>
                                            <p:fltVal val="0"/>
                                          </p:val>
                                        </p:tav>
                                      </p:tavLst>
                                    </p:anim>
                                    <p:animEffect transition="in" filter="fade">
                                      <p:cBhvr>
                                        <p:cTn id="76" dur="500"/>
                                        <p:tgtEl>
                                          <p:spTgt spid="46"/>
                                        </p:tgtEl>
                                      </p:cBhvr>
                                    </p:animEffect>
                                  </p:childTnLst>
                                </p:cTn>
                              </p:par>
                              <p:par>
                                <p:cTn id="77" presetID="49" presetClass="entr" presetSubtype="0" decel="100000" fill="hold" nodeType="withEffect">
                                  <p:stCondLst>
                                    <p:cond delay="0"/>
                                  </p:stCondLst>
                                  <p:childTnLst>
                                    <p:set>
                                      <p:cBhvr>
                                        <p:cTn id="78" dur="1" fill="hold">
                                          <p:stCondLst>
                                            <p:cond delay="0"/>
                                          </p:stCondLst>
                                        </p:cTn>
                                        <p:tgtEl>
                                          <p:spTgt spid="44"/>
                                        </p:tgtEl>
                                        <p:attrNameLst>
                                          <p:attrName>style.visibility</p:attrName>
                                        </p:attrNameLst>
                                      </p:cBhvr>
                                      <p:to>
                                        <p:strVal val="visible"/>
                                      </p:to>
                                    </p:set>
                                    <p:anim calcmode="lin" valueType="num">
                                      <p:cBhvr>
                                        <p:cTn id="79" dur="500" fill="hold"/>
                                        <p:tgtEl>
                                          <p:spTgt spid="44"/>
                                        </p:tgtEl>
                                        <p:attrNameLst>
                                          <p:attrName>ppt_w</p:attrName>
                                        </p:attrNameLst>
                                      </p:cBhvr>
                                      <p:tavLst>
                                        <p:tav tm="0">
                                          <p:val>
                                            <p:fltVal val="0"/>
                                          </p:val>
                                        </p:tav>
                                        <p:tav tm="100000">
                                          <p:val>
                                            <p:strVal val="#ppt_w"/>
                                          </p:val>
                                        </p:tav>
                                      </p:tavLst>
                                    </p:anim>
                                    <p:anim calcmode="lin" valueType="num">
                                      <p:cBhvr>
                                        <p:cTn id="80" dur="500" fill="hold"/>
                                        <p:tgtEl>
                                          <p:spTgt spid="44"/>
                                        </p:tgtEl>
                                        <p:attrNameLst>
                                          <p:attrName>ppt_h</p:attrName>
                                        </p:attrNameLst>
                                      </p:cBhvr>
                                      <p:tavLst>
                                        <p:tav tm="0">
                                          <p:val>
                                            <p:fltVal val="0"/>
                                          </p:val>
                                        </p:tav>
                                        <p:tav tm="100000">
                                          <p:val>
                                            <p:strVal val="#ppt_h"/>
                                          </p:val>
                                        </p:tav>
                                      </p:tavLst>
                                    </p:anim>
                                    <p:anim calcmode="lin" valueType="num">
                                      <p:cBhvr>
                                        <p:cTn id="81" dur="500" fill="hold"/>
                                        <p:tgtEl>
                                          <p:spTgt spid="44"/>
                                        </p:tgtEl>
                                        <p:attrNameLst>
                                          <p:attrName>style.rotation</p:attrName>
                                        </p:attrNameLst>
                                      </p:cBhvr>
                                      <p:tavLst>
                                        <p:tav tm="0">
                                          <p:val>
                                            <p:fltVal val="360"/>
                                          </p:val>
                                        </p:tav>
                                        <p:tav tm="100000">
                                          <p:val>
                                            <p:fltVal val="0"/>
                                          </p:val>
                                        </p:tav>
                                      </p:tavLst>
                                    </p:anim>
                                    <p:animEffect transition="in" filter="fade">
                                      <p:cBhvr>
                                        <p:cTn id="82" dur="500"/>
                                        <p:tgtEl>
                                          <p:spTgt spid="44"/>
                                        </p:tgtEl>
                                      </p:cBhvr>
                                    </p:animEffect>
                                  </p:childTnLst>
                                </p:cTn>
                              </p:par>
                              <p:par>
                                <p:cTn id="83" presetID="49" presetClass="entr" presetSubtype="0" decel="100000" fill="hold" grpId="0" nodeType="withEffect">
                                  <p:stCondLst>
                                    <p:cond delay="0"/>
                                  </p:stCondLst>
                                  <p:childTnLst>
                                    <p:set>
                                      <p:cBhvr>
                                        <p:cTn id="84" dur="1" fill="hold">
                                          <p:stCondLst>
                                            <p:cond delay="0"/>
                                          </p:stCondLst>
                                        </p:cTn>
                                        <p:tgtEl>
                                          <p:spTgt spid="43"/>
                                        </p:tgtEl>
                                        <p:attrNameLst>
                                          <p:attrName>style.visibility</p:attrName>
                                        </p:attrNameLst>
                                      </p:cBhvr>
                                      <p:to>
                                        <p:strVal val="visible"/>
                                      </p:to>
                                    </p:set>
                                    <p:anim calcmode="lin" valueType="num">
                                      <p:cBhvr>
                                        <p:cTn id="85" dur="500" fill="hold"/>
                                        <p:tgtEl>
                                          <p:spTgt spid="43"/>
                                        </p:tgtEl>
                                        <p:attrNameLst>
                                          <p:attrName>ppt_w</p:attrName>
                                        </p:attrNameLst>
                                      </p:cBhvr>
                                      <p:tavLst>
                                        <p:tav tm="0">
                                          <p:val>
                                            <p:fltVal val="0"/>
                                          </p:val>
                                        </p:tav>
                                        <p:tav tm="100000">
                                          <p:val>
                                            <p:strVal val="#ppt_w"/>
                                          </p:val>
                                        </p:tav>
                                      </p:tavLst>
                                    </p:anim>
                                    <p:anim calcmode="lin" valueType="num">
                                      <p:cBhvr>
                                        <p:cTn id="86" dur="500" fill="hold"/>
                                        <p:tgtEl>
                                          <p:spTgt spid="43"/>
                                        </p:tgtEl>
                                        <p:attrNameLst>
                                          <p:attrName>ppt_h</p:attrName>
                                        </p:attrNameLst>
                                      </p:cBhvr>
                                      <p:tavLst>
                                        <p:tav tm="0">
                                          <p:val>
                                            <p:fltVal val="0"/>
                                          </p:val>
                                        </p:tav>
                                        <p:tav tm="100000">
                                          <p:val>
                                            <p:strVal val="#ppt_h"/>
                                          </p:val>
                                        </p:tav>
                                      </p:tavLst>
                                    </p:anim>
                                    <p:anim calcmode="lin" valueType="num">
                                      <p:cBhvr>
                                        <p:cTn id="87" dur="500" fill="hold"/>
                                        <p:tgtEl>
                                          <p:spTgt spid="43"/>
                                        </p:tgtEl>
                                        <p:attrNameLst>
                                          <p:attrName>style.rotation</p:attrName>
                                        </p:attrNameLst>
                                      </p:cBhvr>
                                      <p:tavLst>
                                        <p:tav tm="0">
                                          <p:val>
                                            <p:fltVal val="360"/>
                                          </p:val>
                                        </p:tav>
                                        <p:tav tm="100000">
                                          <p:val>
                                            <p:fltVal val="0"/>
                                          </p:val>
                                        </p:tav>
                                      </p:tavLst>
                                    </p:anim>
                                    <p:animEffect transition="in" filter="fade">
                                      <p:cBhvr>
                                        <p:cTn id="88" dur="500"/>
                                        <p:tgtEl>
                                          <p:spTgt spid="43"/>
                                        </p:tgtEl>
                                      </p:cBhvr>
                                    </p:animEffect>
                                  </p:childTnLst>
                                </p:cTn>
                              </p:par>
                            </p:childTnLst>
                          </p:cTn>
                        </p:par>
                        <p:par>
                          <p:cTn id="89" fill="hold">
                            <p:stCondLst>
                              <p:cond delay="6000"/>
                            </p:stCondLst>
                            <p:childTnLst>
                              <p:par>
                                <p:cTn id="90" presetID="2" presetClass="entr" presetSubtype="8" fill="hold" grpId="0" nodeType="afterEffect">
                                  <p:stCondLst>
                                    <p:cond delay="0"/>
                                  </p:stCondLst>
                                  <p:childTnLst>
                                    <p:set>
                                      <p:cBhvr>
                                        <p:cTn id="91" dur="1" fill="hold">
                                          <p:stCondLst>
                                            <p:cond delay="0"/>
                                          </p:stCondLst>
                                        </p:cTn>
                                        <p:tgtEl>
                                          <p:spTgt spid="28"/>
                                        </p:tgtEl>
                                        <p:attrNameLst>
                                          <p:attrName>style.visibility</p:attrName>
                                        </p:attrNameLst>
                                      </p:cBhvr>
                                      <p:to>
                                        <p:strVal val="visible"/>
                                      </p:to>
                                    </p:set>
                                    <p:anim calcmode="lin" valueType="num">
                                      <p:cBhvr additive="base">
                                        <p:cTn id="92" dur="500" fill="hold"/>
                                        <p:tgtEl>
                                          <p:spTgt spid="28"/>
                                        </p:tgtEl>
                                        <p:attrNameLst>
                                          <p:attrName>ppt_x</p:attrName>
                                        </p:attrNameLst>
                                      </p:cBhvr>
                                      <p:tavLst>
                                        <p:tav tm="0">
                                          <p:val>
                                            <p:strVal val="0-#ppt_w/2"/>
                                          </p:val>
                                        </p:tav>
                                        <p:tav tm="100000">
                                          <p:val>
                                            <p:strVal val="#ppt_x"/>
                                          </p:val>
                                        </p:tav>
                                      </p:tavLst>
                                    </p:anim>
                                    <p:anim calcmode="lin" valueType="num">
                                      <p:cBhvr additive="base">
                                        <p:cTn id="93" dur="500" fill="hold"/>
                                        <p:tgtEl>
                                          <p:spTgt spid="28"/>
                                        </p:tgtEl>
                                        <p:attrNameLst>
                                          <p:attrName>ppt_y</p:attrName>
                                        </p:attrNameLst>
                                      </p:cBhvr>
                                      <p:tavLst>
                                        <p:tav tm="0">
                                          <p:val>
                                            <p:strVal val="#ppt_y"/>
                                          </p:val>
                                        </p:tav>
                                        <p:tav tm="100000">
                                          <p:val>
                                            <p:strVal val="#ppt_y"/>
                                          </p:val>
                                        </p:tav>
                                      </p:tavLst>
                                    </p:anim>
                                  </p:childTnLst>
                                </p:cTn>
                              </p:par>
                            </p:childTnLst>
                          </p:cTn>
                        </p:par>
                        <p:par>
                          <p:cTn id="94" fill="hold">
                            <p:stCondLst>
                              <p:cond delay="6500"/>
                            </p:stCondLst>
                            <p:childTnLst>
                              <p:par>
                                <p:cTn id="95" presetID="2" presetClass="entr" presetSubtype="8" fill="hold" grpId="0" nodeType="afterEffect">
                                  <p:stCondLst>
                                    <p:cond delay="0"/>
                                  </p:stCondLst>
                                  <p:childTnLst>
                                    <p:set>
                                      <p:cBhvr>
                                        <p:cTn id="96" dur="1" fill="hold">
                                          <p:stCondLst>
                                            <p:cond delay="0"/>
                                          </p:stCondLst>
                                        </p:cTn>
                                        <p:tgtEl>
                                          <p:spTgt spid="34"/>
                                        </p:tgtEl>
                                        <p:attrNameLst>
                                          <p:attrName>style.visibility</p:attrName>
                                        </p:attrNameLst>
                                      </p:cBhvr>
                                      <p:to>
                                        <p:strVal val="visible"/>
                                      </p:to>
                                    </p:set>
                                    <p:anim calcmode="lin" valueType="num">
                                      <p:cBhvr additive="base">
                                        <p:cTn id="97" dur="500" fill="hold"/>
                                        <p:tgtEl>
                                          <p:spTgt spid="34"/>
                                        </p:tgtEl>
                                        <p:attrNameLst>
                                          <p:attrName>ppt_x</p:attrName>
                                        </p:attrNameLst>
                                      </p:cBhvr>
                                      <p:tavLst>
                                        <p:tav tm="0">
                                          <p:val>
                                            <p:strVal val="0-#ppt_w/2"/>
                                          </p:val>
                                        </p:tav>
                                        <p:tav tm="100000">
                                          <p:val>
                                            <p:strVal val="#ppt_x"/>
                                          </p:val>
                                        </p:tav>
                                      </p:tavLst>
                                    </p:anim>
                                    <p:anim calcmode="lin" valueType="num">
                                      <p:cBhvr additive="base">
                                        <p:cTn id="98" dur="500" fill="hold"/>
                                        <p:tgtEl>
                                          <p:spTgt spid="34"/>
                                        </p:tgtEl>
                                        <p:attrNameLst>
                                          <p:attrName>ppt_y</p:attrName>
                                        </p:attrNameLst>
                                      </p:cBhvr>
                                      <p:tavLst>
                                        <p:tav tm="0">
                                          <p:val>
                                            <p:strVal val="#ppt_y"/>
                                          </p:val>
                                        </p:tav>
                                        <p:tav tm="100000">
                                          <p:val>
                                            <p:strVal val="#ppt_y"/>
                                          </p:val>
                                        </p:tav>
                                      </p:tavLst>
                                    </p:anim>
                                  </p:childTnLst>
                                </p:cTn>
                              </p:par>
                            </p:childTnLst>
                          </p:cTn>
                        </p:par>
                        <p:par>
                          <p:cTn id="99" fill="hold">
                            <p:stCondLst>
                              <p:cond delay="7000"/>
                            </p:stCondLst>
                            <p:childTnLst>
                              <p:par>
                                <p:cTn id="100" presetID="2" presetClass="entr" presetSubtype="4" fill="hold" grpId="0" nodeType="afterEffect">
                                  <p:stCondLst>
                                    <p:cond delay="0"/>
                                  </p:stCondLst>
                                  <p:childTnLst>
                                    <p:set>
                                      <p:cBhvr>
                                        <p:cTn id="101" dur="1" fill="hold">
                                          <p:stCondLst>
                                            <p:cond delay="0"/>
                                          </p:stCondLst>
                                        </p:cTn>
                                        <p:tgtEl>
                                          <p:spTgt spid="37"/>
                                        </p:tgtEl>
                                        <p:attrNameLst>
                                          <p:attrName>style.visibility</p:attrName>
                                        </p:attrNameLst>
                                      </p:cBhvr>
                                      <p:to>
                                        <p:strVal val="visible"/>
                                      </p:to>
                                    </p:set>
                                    <p:anim calcmode="lin" valueType="num">
                                      <p:cBhvr additive="base">
                                        <p:cTn id="102" dur="500" fill="hold"/>
                                        <p:tgtEl>
                                          <p:spTgt spid="37"/>
                                        </p:tgtEl>
                                        <p:attrNameLst>
                                          <p:attrName>ppt_x</p:attrName>
                                        </p:attrNameLst>
                                      </p:cBhvr>
                                      <p:tavLst>
                                        <p:tav tm="0">
                                          <p:val>
                                            <p:strVal val="#ppt_x"/>
                                          </p:val>
                                        </p:tav>
                                        <p:tav tm="100000">
                                          <p:val>
                                            <p:strVal val="#ppt_x"/>
                                          </p:val>
                                        </p:tav>
                                      </p:tavLst>
                                    </p:anim>
                                    <p:anim calcmode="lin" valueType="num">
                                      <p:cBhvr additive="base">
                                        <p:cTn id="103" dur="500" fill="hold"/>
                                        <p:tgtEl>
                                          <p:spTgt spid="37"/>
                                        </p:tgtEl>
                                        <p:attrNameLst>
                                          <p:attrName>ppt_y</p:attrName>
                                        </p:attrNameLst>
                                      </p:cBhvr>
                                      <p:tavLst>
                                        <p:tav tm="0">
                                          <p:val>
                                            <p:strVal val="1+#ppt_h/2"/>
                                          </p:val>
                                        </p:tav>
                                        <p:tav tm="100000">
                                          <p:val>
                                            <p:strVal val="#ppt_y"/>
                                          </p:val>
                                        </p:tav>
                                      </p:tavLst>
                                    </p:anim>
                                  </p:childTnLst>
                                </p:cTn>
                              </p:par>
                            </p:childTnLst>
                          </p:cTn>
                        </p:par>
                        <p:par>
                          <p:cTn id="104" fill="hold">
                            <p:stCondLst>
                              <p:cond delay="7500"/>
                            </p:stCondLst>
                            <p:childTnLst>
                              <p:par>
                                <p:cTn id="105" presetID="2" presetClass="entr" presetSubtype="2" fill="hold" grpId="0" nodeType="afterEffect">
                                  <p:stCondLst>
                                    <p:cond delay="0"/>
                                  </p:stCondLst>
                                  <p:childTnLst>
                                    <p:set>
                                      <p:cBhvr>
                                        <p:cTn id="106" dur="1" fill="hold">
                                          <p:stCondLst>
                                            <p:cond delay="0"/>
                                          </p:stCondLst>
                                        </p:cTn>
                                        <p:tgtEl>
                                          <p:spTgt spid="27"/>
                                        </p:tgtEl>
                                        <p:attrNameLst>
                                          <p:attrName>style.visibility</p:attrName>
                                        </p:attrNameLst>
                                      </p:cBhvr>
                                      <p:to>
                                        <p:strVal val="visible"/>
                                      </p:to>
                                    </p:set>
                                    <p:anim calcmode="lin" valueType="num">
                                      <p:cBhvr additive="base">
                                        <p:cTn id="107" dur="500" fill="hold"/>
                                        <p:tgtEl>
                                          <p:spTgt spid="27"/>
                                        </p:tgtEl>
                                        <p:attrNameLst>
                                          <p:attrName>ppt_x</p:attrName>
                                        </p:attrNameLst>
                                      </p:cBhvr>
                                      <p:tavLst>
                                        <p:tav tm="0">
                                          <p:val>
                                            <p:strVal val="1+#ppt_w/2"/>
                                          </p:val>
                                        </p:tav>
                                        <p:tav tm="100000">
                                          <p:val>
                                            <p:strVal val="#ppt_x"/>
                                          </p:val>
                                        </p:tav>
                                      </p:tavLst>
                                    </p:anim>
                                    <p:anim calcmode="lin" valueType="num">
                                      <p:cBhvr additive="base">
                                        <p:cTn id="108" dur="500" fill="hold"/>
                                        <p:tgtEl>
                                          <p:spTgt spid="27"/>
                                        </p:tgtEl>
                                        <p:attrNameLst>
                                          <p:attrName>ppt_y</p:attrName>
                                        </p:attrNameLst>
                                      </p:cBhvr>
                                      <p:tavLst>
                                        <p:tav tm="0">
                                          <p:val>
                                            <p:strVal val="#ppt_y"/>
                                          </p:val>
                                        </p:tav>
                                        <p:tav tm="100000">
                                          <p:val>
                                            <p:strVal val="#ppt_y"/>
                                          </p:val>
                                        </p:tav>
                                      </p:tavLst>
                                    </p:anim>
                                  </p:childTnLst>
                                </p:cTn>
                              </p:par>
                            </p:childTnLst>
                          </p:cTn>
                        </p:par>
                        <p:par>
                          <p:cTn id="109" fill="hold">
                            <p:stCondLst>
                              <p:cond delay="8000"/>
                            </p:stCondLst>
                            <p:childTnLst>
                              <p:par>
                                <p:cTn id="110" presetID="2" presetClass="entr" presetSubtype="2" fill="hold" grpId="0" nodeType="afterEffect">
                                  <p:stCondLst>
                                    <p:cond delay="0"/>
                                  </p:stCondLst>
                                  <p:childTnLst>
                                    <p:set>
                                      <p:cBhvr>
                                        <p:cTn id="111" dur="1" fill="hold">
                                          <p:stCondLst>
                                            <p:cond delay="0"/>
                                          </p:stCondLst>
                                        </p:cTn>
                                        <p:tgtEl>
                                          <p:spTgt spid="25"/>
                                        </p:tgtEl>
                                        <p:attrNameLst>
                                          <p:attrName>style.visibility</p:attrName>
                                        </p:attrNameLst>
                                      </p:cBhvr>
                                      <p:to>
                                        <p:strVal val="visible"/>
                                      </p:to>
                                    </p:set>
                                    <p:anim calcmode="lin" valueType="num">
                                      <p:cBhvr additive="base">
                                        <p:cTn id="112" dur="500" fill="hold"/>
                                        <p:tgtEl>
                                          <p:spTgt spid="25"/>
                                        </p:tgtEl>
                                        <p:attrNameLst>
                                          <p:attrName>ppt_x</p:attrName>
                                        </p:attrNameLst>
                                      </p:cBhvr>
                                      <p:tavLst>
                                        <p:tav tm="0">
                                          <p:val>
                                            <p:strVal val="1+#ppt_w/2"/>
                                          </p:val>
                                        </p:tav>
                                        <p:tav tm="100000">
                                          <p:val>
                                            <p:strVal val="#ppt_x"/>
                                          </p:val>
                                        </p:tav>
                                      </p:tavLst>
                                    </p:anim>
                                    <p:anim calcmode="lin" valueType="num">
                                      <p:cBhvr additive="base">
                                        <p:cTn id="113" dur="500" fill="hold"/>
                                        <p:tgtEl>
                                          <p:spTgt spid="25"/>
                                        </p:tgtEl>
                                        <p:attrNameLst>
                                          <p:attrName>ppt_y</p:attrName>
                                        </p:attrNameLst>
                                      </p:cBhvr>
                                      <p:tavLst>
                                        <p:tav tm="0">
                                          <p:val>
                                            <p:strVal val="#ppt_y"/>
                                          </p:val>
                                        </p:tav>
                                        <p:tav tm="100000">
                                          <p:val>
                                            <p:strVal val="#ppt_y"/>
                                          </p:val>
                                        </p:tav>
                                      </p:tavLst>
                                    </p:anim>
                                  </p:childTnLst>
                                </p:cTn>
                              </p:par>
                            </p:childTnLst>
                          </p:cTn>
                        </p:par>
                        <p:par>
                          <p:cTn id="114" fill="hold">
                            <p:stCondLst>
                              <p:cond delay="8500"/>
                            </p:stCondLst>
                            <p:childTnLst>
                              <p:par>
                                <p:cTn id="115" presetID="2" presetClass="entr" presetSubtype="4" fill="hold" grpId="0" nodeType="afterEffect">
                                  <p:stCondLst>
                                    <p:cond delay="0"/>
                                  </p:stCondLst>
                                  <p:childTnLst>
                                    <p:set>
                                      <p:cBhvr>
                                        <p:cTn id="116" dur="1" fill="hold">
                                          <p:stCondLst>
                                            <p:cond delay="0"/>
                                          </p:stCondLst>
                                        </p:cTn>
                                        <p:tgtEl>
                                          <p:spTgt spid="26"/>
                                        </p:tgtEl>
                                        <p:attrNameLst>
                                          <p:attrName>style.visibility</p:attrName>
                                        </p:attrNameLst>
                                      </p:cBhvr>
                                      <p:to>
                                        <p:strVal val="visible"/>
                                      </p:to>
                                    </p:set>
                                    <p:anim calcmode="lin" valueType="num">
                                      <p:cBhvr additive="base">
                                        <p:cTn id="117" dur="500" fill="hold"/>
                                        <p:tgtEl>
                                          <p:spTgt spid="26"/>
                                        </p:tgtEl>
                                        <p:attrNameLst>
                                          <p:attrName>ppt_x</p:attrName>
                                        </p:attrNameLst>
                                      </p:cBhvr>
                                      <p:tavLst>
                                        <p:tav tm="0">
                                          <p:val>
                                            <p:strVal val="#ppt_x"/>
                                          </p:val>
                                        </p:tav>
                                        <p:tav tm="100000">
                                          <p:val>
                                            <p:strVal val="#ppt_x"/>
                                          </p:val>
                                        </p:tav>
                                      </p:tavLst>
                                    </p:anim>
                                    <p:anim calcmode="lin" valueType="num">
                                      <p:cBhvr additive="base">
                                        <p:cTn id="118" dur="500" fill="hold"/>
                                        <p:tgtEl>
                                          <p:spTgt spid="26"/>
                                        </p:tgtEl>
                                        <p:attrNameLst>
                                          <p:attrName>ppt_y</p:attrName>
                                        </p:attrNameLst>
                                      </p:cBhvr>
                                      <p:tavLst>
                                        <p:tav tm="0">
                                          <p:val>
                                            <p:strVal val="1+#ppt_h/2"/>
                                          </p:val>
                                        </p:tav>
                                        <p:tav tm="100000">
                                          <p:val>
                                            <p:strVal val="#ppt_y"/>
                                          </p:val>
                                        </p:tav>
                                      </p:tavLst>
                                    </p:anim>
                                  </p:childTnLst>
                                </p:cTn>
                              </p:par>
                            </p:childTnLst>
                          </p:cTn>
                        </p:par>
                        <p:par>
                          <p:cTn id="119" fill="hold">
                            <p:stCondLst>
                              <p:cond delay="9000"/>
                            </p:stCondLst>
                            <p:childTnLst>
                              <p:par>
                                <p:cTn id="120" presetID="5" presetClass="entr" presetSubtype="10" fill="hold" grpId="0" nodeType="afterEffect">
                                  <p:stCondLst>
                                    <p:cond delay="0"/>
                                  </p:stCondLst>
                                  <p:childTnLst>
                                    <p:set>
                                      <p:cBhvr>
                                        <p:cTn id="121" dur="1" fill="hold">
                                          <p:stCondLst>
                                            <p:cond delay="0"/>
                                          </p:stCondLst>
                                        </p:cTn>
                                        <p:tgtEl>
                                          <p:spTgt spid="63"/>
                                        </p:tgtEl>
                                        <p:attrNameLst>
                                          <p:attrName>style.visibility</p:attrName>
                                        </p:attrNameLst>
                                      </p:cBhvr>
                                      <p:to>
                                        <p:strVal val="visible"/>
                                      </p:to>
                                    </p:set>
                                    <p:animEffect transition="in" filter="checkerboard(across)">
                                      <p:cBhvr>
                                        <p:cTn id="122" dur="500"/>
                                        <p:tgtEl>
                                          <p:spTgt spid="63"/>
                                        </p:tgtEl>
                                      </p:cBhvr>
                                    </p:animEffect>
                                  </p:childTnLst>
                                </p:cTn>
                              </p:par>
                              <p:par>
                                <p:cTn id="123" presetID="5" presetClass="entr" presetSubtype="10" fill="hold" grpId="0" nodeType="withEffect">
                                  <p:stCondLst>
                                    <p:cond delay="0"/>
                                  </p:stCondLst>
                                  <p:childTnLst>
                                    <p:set>
                                      <p:cBhvr>
                                        <p:cTn id="124" dur="1" fill="hold">
                                          <p:stCondLst>
                                            <p:cond delay="0"/>
                                          </p:stCondLst>
                                        </p:cTn>
                                        <p:tgtEl>
                                          <p:spTgt spid="64"/>
                                        </p:tgtEl>
                                        <p:attrNameLst>
                                          <p:attrName>style.visibility</p:attrName>
                                        </p:attrNameLst>
                                      </p:cBhvr>
                                      <p:to>
                                        <p:strVal val="visible"/>
                                      </p:to>
                                    </p:set>
                                    <p:animEffect transition="in" filter="checkerboard(across)">
                                      <p:cBhvr>
                                        <p:cTn id="125" dur="500"/>
                                        <p:tgtEl>
                                          <p:spTgt spid="64"/>
                                        </p:tgtEl>
                                      </p:cBhvr>
                                    </p:animEffect>
                                  </p:childTnLst>
                                </p:cTn>
                              </p:par>
                              <p:par>
                                <p:cTn id="126" presetID="5" presetClass="entr" presetSubtype="10" fill="hold" grpId="0" nodeType="withEffect">
                                  <p:stCondLst>
                                    <p:cond delay="0"/>
                                  </p:stCondLst>
                                  <p:childTnLst>
                                    <p:set>
                                      <p:cBhvr>
                                        <p:cTn id="127" dur="1" fill="hold">
                                          <p:stCondLst>
                                            <p:cond delay="0"/>
                                          </p:stCondLst>
                                        </p:cTn>
                                        <p:tgtEl>
                                          <p:spTgt spid="65"/>
                                        </p:tgtEl>
                                        <p:attrNameLst>
                                          <p:attrName>style.visibility</p:attrName>
                                        </p:attrNameLst>
                                      </p:cBhvr>
                                      <p:to>
                                        <p:strVal val="visible"/>
                                      </p:to>
                                    </p:set>
                                    <p:animEffect transition="in" filter="checkerboard(across)">
                                      <p:cBhvr>
                                        <p:cTn id="128" dur="500"/>
                                        <p:tgtEl>
                                          <p:spTgt spid="65"/>
                                        </p:tgtEl>
                                      </p:cBhvr>
                                    </p:animEffect>
                                  </p:childTnLst>
                                </p:cTn>
                              </p:par>
                              <p:par>
                                <p:cTn id="129" presetID="5" presetClass="entr" presetSubtype="10" fill="hold" grpId="0" nodeType="withEffect">
                                  <p:stCondLst>
                                    <p:cond delay="0"/>
                                  </p:stCondLst>
                                  <p:childTnLst>
                                    <p:set>
                                      <p:cBhvr>
                                        <p:cTn id="130" dur="1" fill="hold">
                                          <p:stCondLst>
                                            <p:cond delay="0"/>
                                          </p:stCondLst>
                                        </p:cTn>
                                        <p:tgtEl>
                                          <p:spTgt spid="66"/>
                                        </p:tgtEl>
                                        <p:attrNameLst>
                                          <p:attrName>style.visibility</p:attrName>
                                        </p:attrNameLst>
                                      </p:cBhvr>
                                      <p:to>
                                        <p:strVal val="visible"/>
                                      </p:to>
                                    </p:set>
                                    <p:animEffect transition="in" filter="checkerboard(across)">
                                      <p:cBhvr>
                                        <p:cTn id="131" dur="500"/>
                                        <p:tgtEl>
                                          <p:spTgt spid="66"/>
                                        </p:tgtEl>
                                      </p:cBhvr>
                                    </p:animEffect>
                                  </p:childTnLst>
                                </p:cTn>
                              </p:par>
                              <p:par>
                                <p:cTn id="132" presetID="5" presetClass="entr" presetSubtype="10" fill="hold" grpId="0" nodeType="withEffect">
                                  <p:stCondLst>
                                    <p:cond delay="0"/>
                                  </p:stCondLst>
                                  <p:childTnLst>
                                    <p:set>
                                      <p:cBhvr>
                                        <p:cTn id="133" dur="1" fill="hold">
                                          <p:stCondLst>
                                            <p:cond delay="0"/>
                                          </p:stCondLst>
                                        </p:cTn>
                                        <p:tgtEl>
                                          <p:spTgt spid="67"/>
                                        </p:tgtEl>
                                        <p:attrNameLst>
                                          <p:attrName>style.visibility</p:attrName>
                                        </p:attrNameLst>
                                      </p:cBhvr>
                                      <p:to>
                                        <p:strVal val="visible"/>
                                      </p:to>
                                    </p:set>
                                    <p:animEffect transition="in" filter="checkerboard(across)">
                                      <p:cBhvr>
                                        <p:cTn id="134" dur="500"/>
                                        <p:tgtEl>
                                          <p:spTgt spid="67"/>
                                        </p:tgtEl>
                                      </p:cBhvr>
                                    </p:animEffect>
                                  </p:childTnLst>
                                </p:cTn>
                              </p:par>
                              <p:par>
                                <p:cTn id="135" presetID="5" presetClass="entr" presetSubtype="10" fill="hold" grpId="0" nodeType="withEffect">
                                  <p:stCondLst>
                                    <p:cond delay="0"/>
                                  </p:stCondLst>
                                  <p:childTnLst>
                                    <p:set>
                                      <p:cBhvr>
                                        <p:cTn id="136" dur="1" fill="hold">
                                          <p:stCondLst>
                                            <p:cond delay="0"/>
                                          </p:stCondLst>
                                        </p:cTn>
                                        <p:tgtEl>
                                          <p:spTgt spid="68"/>
                                        </p:tgtEl>
                                        <p:attrNameLst>
                                          <p:attrName>style.visibility</p:attrName>
                                        </p:attrNameLst>
                                      </p:cBhvr>
                                      <p:to>
                                        <p:strVal val="visible"/>
                                      </p:to>
                                    </p:set>
                                    <p:animEffect transition="in" filter="checkerboard(across)">
                                      <p:cBhvr>
                                        <p:cTn id="137" dur="500"/>
                                        <p:tgtEl>
                                          <p:spTgt spid="68"/>
                                        </p:tgtEl>
                                      </p:cBhvr>
                                    </p:animEffect>
                                  </p:childTnLst>
                                </p:cTn>
                              </p:par>
                              <p:par>
                                <p:cTn id="138" presetID="5" presetClass="entr" presetSubtype="10" fill="hold" grpId="0" nodeType="withEffect">
                                  <p:stCondLst>
                                    <p:cond delay="0"/>
                                  </p:stCondLst>
                                  <p:childTnLst>
                                    <p:set>
                                      <p:cBhvr>
                                        <p:cTn id="139" dur="1" fill="hold">
                                          <p:stCondLst>
                                            <p:cond delay="0"/>
                                          </p:stCondLst>
                                        </p:cTn>
                                        <p:tgtEl>
                                          <p:spTgt spid="70"/>
                                        </p:tgtEl>
                                        <p:attrNameLst>
                                          <p:attrName>style.visibility</p:attrName>
                                        </p:attrNameLst>
                                      </p:cBhvr>
                                      <p:to>
                                        <p:strVal val="visible"/>
                                      </p:to>
                                    </p:set>
                                    <p:animEffect transition="in" filter="checkerboard(across)">
                                      <p:cBhvr>
                                        <p:cTn id="140" dur="500"/>
                                        <p:tgtEl>
                                          <p:spTgt spid="70"/>
                                        </p:tgtEl>
                                      </p:cBhvr>
                                    </p:animEffect>
                                  </p:childTnLst>
                                </p:cTn>
                              </p:par>
                              <p:par>
                                <p:cTn id="141" presetID="5" presetClass="entr" presetSubtype="10" fill="hold" grpId="0" nodeType="withEffect">
                                  <p:stCondLst>
                                    <p:cond delay="0"/>
                                  </p:stCondLst>
                                  <p:childTnLst>
                                    <p:set>
                                      <p:cBhvr>
                                        <p:cTn id="142" dur="1" fill="hold">
                                          <p:stCondLst>
                                            <p:cond delay="0"/>
                                          </p:stCondLst>
                                        </p:cTn>
                                        <p:tgtEl>
                                          <p:spTgt spid="69"/>
                                        </p:tgtEl>
                                        <p:attrNameLst>
                                          <p:attrName>style.visibility</p:attrName>
                                        </p:attrNameLst>
                                      </p:cBhvr>
                                      <p:to>
                                        <p:strVal val="visible"/>
                                      </p:to>
                                    </p:set>
                                    <p:animEffect transition="in" filter="checkerboard(across)">
                                      <p:cBhvr>
                                        <p:cTn id="143" dur="500"/>
                                        <p:tgtEl>
                                          <p:spTgt spid="69"/>
                                        </p:tgtEl>
                                      </p:cBhvr>
                                    </p:animEffect>
                                  </p:childTnLst>
                                </p:cTn>
                              </p:par>
                              <p:par>
                                <p:cTn id="144" presetID="5" presetClass="entr" presetSubtype="10" fill="hold" grpId="0" nodeType="withEffect">
                                  <p:stCondLst>
                                    <p:cond delay="0"/>
                                  </p:stCondLst>
                                  <p:childTnLst>
                                    <p:set>
                                      <p:cBhvr>
                                        <p:cTn id="145" dur="1" fill="hold">
                                          <p:stCondLst>
                                            <p:cond delay="0"/>
                                          </p:stCondLst>
                                        </p:cTn>
                                        <p:tgtEl>
                                          <p:spTgt spid="72"/>
                                        </p:tgtEl>
                                        <p:attrNameLst>
                                          <p:attrName>style.visibility</p:attrName>
                                        </p:attrNameLst>
                                      </p:cBhvr>
                                      <p:to>
                                        <p:strVal val="visible"/>
                                      </p:to>
                                    </p:set>
                                    <p:animEffect transition="in" filter="checkerboard(across)">
                                      <p:cBhvr>
                                        <p:cTn id="146" dur="500"/>
                                        <p:tgtEl>
                                          <p:spTgt spid="72"/>
                                        </p:tgtEl>
                                      </p:cBhvr>
                                    </p:animEffect>
                                  </p:childTnLst>
                                </p:cTn>
                              </p:par>
                              <p:par>
                                <p:cTn id="147" presetID="5" presetClass="entr" presetSubtype="10" fill="hold" grpId="0" nodeType="withEffect">
                                  <p:stCondLst>
                                    <p:cond delay="0"/>
                                  </p:stCondLst>
                                  <p:childTnLst>
                                    <p:set>
                                      <p:cBhvr>
                                        <p:cTn id="148" dur="1" fill="hold">
                                          <p:stCondLst>
                                            <p:cond delay="0"/>
                                          </p:stCondLst>
                                        </p:cTn>
                                        <p:tgtEl>
                                          <p:spTgt spid="71"/>
                                        </p:tgtEl>
                                        <p:attrNameLst>
                                          <p:attrName>style.visibility</p:attrName>
                                        </p:attrNameLst>
                                      </p:cBhvr>
                                      <p:to>
                                        <p:strVal val="visible"/>
                                      </p:to>
                                    </p:set>
                                    <p:animEffect transition="in" filter="checkerboard(across)">
                                      <p:cBhvr>
                                        <p:cTn id="149" dur="500"/>
                                        <p:tgtEl>
                                          <p:spTgt spid="71"/>
                                        </p:tgtEl>
                                      </p:cBhvr>
                                    </p:animEffect>
                                  </p:childTnLst>
                                </p:cTn>
                              </p:par>
                              <p:par>
                                <p:cTn id="150" presetID="5" presetClass="entr" presetSubtype="10" fill="hold" grpId="0" nodeType="withEffect">
                                  <p:stCondLst>
                                    <p:cond delay="0"/>
                                  </p:stCondLst>
                                  <p:childTnLst>
                                    <p:set>
                                      <p:cBhvr>
                                        <p:cTn id="151" dur="1" fill="hold">
                                          <p:stCondLst>
                                            <p:cond delay="0"/>
                                          </p:stCondLst>
                                        </p:cTn>
                                        <p:tgtEl>
                                          <p:spTgt spid="74"/>
                                        </p:tgtEl>
                                        <p:attrNameLst>
                                          <p:attrName>style.visibility</p:attrName>
                                        </p:attrNameLst>
                                      </p:cBhvr>
                                      <p:to>
                                        <p:strVal val="visible"/>
                                      </p:to>
                                    </p:set>
                                    <p:animEffect transition="in" filter="checkerboard(across)">
                                      <p:cBhvr>
                                        <p:cTn id="152" dur="500"/>
                                        <p:tgtEl>
                                          <p:spTgt spid="74"/>
                                        </p:tgtEl>
                                      </p:cBhvr>
                                    </p:animEffect>
                                  </p:childTnLst>
                                </p:cTn>
                              </p:par>
                              <p:par>
                                <p:cTn id="153" presetID="5" presetClass="entr" presetSubtype="10" fill="hold" grpId="0" nodeType="withEffect">
                                  <p:stCondLst>
                                    <p:cond delay="0"/>
                                  </p:stCondLst>
                                  <p:childTnLst>
                                    <p:set>
                                      <p:cBhvr>
                                        <p:cTn id="154" dur="1" fill="hold">
                                          <p:stCondLst>
                                            <p:cond delay="0"/>
                                          </p:stCondLst>
                                        </p:cTn>
                                        <p:tgtEl>
                                          <p:spTgt spid="73"/>
                                        </p:tgtEl>
                                        <p:attrNameLst>
                                          <p:attrName>style.visibility</p:attrName>
                                        </p:attrNameLst>
                                      </p:cBhvr>
                                      <p:to>
                                        <p:strVal val="visible"/>
                                      </p:to>
                                    </p:set>
                                    <p:animEffect transition="in" filter="checkerboard(across)">
                                      <p:cBhvr>
                                        <p:cTn id="155"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5" grpId="0" animBg="1"/>
      <p:bldP spid="26" grpId="0" animBg="1"/>
      <p:bldP spid="27" grpId="0" animBg="1"/>
      <p:bldP spid="28" grpId="0" animBg="1"/>
      <p:bldP spid="34" grpId="0" animBg="1"/>
      <p:bldP spid="37" grpId="0" animBg="1"/>
      <p:bldP spid="43" grpId="0" animBg="1"/>
      <p:bldP spid="63" grpId="0"/>
      <p:bldP spid="64" grpId="0"/>
      <p:bldP spid="65" grpId="0"/>
      <p:bldP spid="66" grpId="0"/>
      <p:bldP spid="67" grpId="0"/>
      <p:bldP spid="68" grpId="0"/>
      <p:bldP spid="69" grpId="0"/>
      <p:bldP spid="70" grpId="0"/>
      <p:bldP spid="71" grpId="0"/>
      <p:bldP spid="72" grpId="0"/>
      <p:bldP spid="73" grpId="0"/>
      <p:bldP spid="74" grpId="0"/>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2679</Words>
  <Application>WPS 演示</Application>
  <PresentationFormat>宽屏</PresentationFormat>
  <Paragraphs>326</Paragraphs>
  <Slides>24</Slides>
  <Notes>4</Notes>
  <HiddenSlides>0</HiddenSlides>
  <MMClips>1</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24</vt:i4>
      </vt:variant>
    </vt:vector>
  </HeadingPairs>
  <TitlesOfParts>
    <vt:vector size="46" baseType="lpstr">
      <vt:lpstr>Arial</vt:lpstr>
      <vt:lpstr>宋体</vt:lpstr>
      <vt:lpstr>Wingdings</vt:lpstr>
      <vt:lpstr>微软雅黑</vt:lpstr>
      <vt:lpstr>Calibri</vt:lpstr>
      <vt:lpstr>文泉驿微米黑</vt:lpstr>
      <vt:lpstr>黑体</vt:lpstr>
      <vt:lpstr>Arial Unicode MS</vt:lpstr>
      <vt:lpstr>Bebas Neue</vt:lpstr>
      <vt:lpstr>Segoe Print</vt:lpstr>
      <vt:lpstr>Lato Light</vt:lpstr>
      <vt:lpstr>Gill Sans</vt:lpstr>
      <vt:lpstr>Times New Roman</vt:lpstr>
      <vt:lpstr>MS PGothic</vt:lpstr>
      <vt:lpstr>Raleway</vt:lpstr>
      <vt:lpstr>Yu Gothic UI</vt:lpstr>
      <vt:lpstr>Raleway Light</vt:lpstr>
      <vt:lpstr>UKIJ Qolyazma</vt:lpstr>
      <vt:lpstr>Wingdings</vt:lpstr>
      <vt:lpstr>Calibri</vt:lpstr>
      <vt:lpstr>Yu Gothic UI Semilight</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Sky123.Org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ChinaUser</dc:creator>
  <cp:lastModifiedBy>Struggle</cp:lastModifiedBy>
  <cp:revision>199</cp:revision>
  <dcterms:created xsi:type="dcterms:W3CDTF">2013-12-09T09:15:00Z</dcterms:created>
  <dcterms:modified xsi:type="dcterms:W3CDTF">2020-06-17T16:44:23Z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2052-11.1.0.9740</vt:lpwstr>
  </property>
</Properties>
</file>