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256" r:id="rId3"/>
    <p:sldId id="257" r:id="rId4"/>
    <p:sldId id="258" r:id="rId5"/>
    <p:sldId id="262" r:id="rId6"/>
    <p:sldId id="278" r:id="rId7"/>
    <p:sldId id="279" r:id="rId8"/>
    <p:sldId id="281" r:id="rId9"/>
    <p:sldId id="282" r:id="rId10"/>
    <p:sldId id="283" r:id="rId11"/>
    <p:sldId id="285" r:id="rId12"/>
    <p:sldId id="284" r:id="rId13"/>
    <p:sldId id="286" r:id="rId14"/>
    <p:sldId id="287" r:id="rId15"/>
    <p:sldId id="288" r:id="rId16"/>
    <p:sldId id="259" r:id="rId17"/>
    <p:sldId id="266" r:id="rId18"/>
    <p:sldId id="289" r:id="rId19"/>
    <p:sldId id="260" r:id="rId20"/>
    <p:sldId id="267" r:id="rId21"/>
    <p:sldId id="292" r:id="rId22"/>
    <p:sldId id="293" r:id="rId23"/>
    <p:sldId id="261" r:id="rId24"/>
    <p:sldId id="268" r:id="rId25"/>
    <p:sldId id="299" r:id="rId26"/>
    <p:sldId id="300" r:id="rId27"/>
    <p:sldId id="301" r:id="rId28"/>
    <p:sldId id="269" r:id="rId29"/>
    <p:sldId id="270" r:id="rId30"/>
    <p:sldId id="305" r:id="rId31"/>
    <p:sldId id="306" r:id="rId32"/>
    <p:sldId id="308"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0C00"/>
    <a:srgbClr val="02032F"/>
    <a:srgbClr val="012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76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477AB-9F88-4688-A9F5-F83B7B51F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AB0C4-4F0F-45FC-8B52-C617813D27F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7C04264-541C-4F07-9B7E-F5176F63984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B64AFC-35E4-452E-AEE1-A2D256ED5DA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04264-541C-4F07-9B7E-F5176F63984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64AFC-35E4-452E-AEE1-A2D256ED5DA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slideLayout" Target="../slideLayouts/slideLayout1.xml"/><Relationship Id="rId12" Type="http://schemas.openxmlformats.org/officeDocument/2006/relationships/image" Target="../media/image10.png"/><Relationship Id="rId11" Type="http://schemas.microsoft.com/office/2007/relationships/media" Target="../media/media1.mp3"/><Relationship Id="rId10" Type="http://schemas.openxmlformats.org/officeDocument/2006/relationships/audio"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jpeg"/><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8.wdp"/><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tags" Target="../tags/tag391.xml"/><Relationship Id="rId3" Type="http://schemas.openxmlformats.org/officeDocument/2006/relationships/tags" Target="../tags/tag390.xml"/><Relationship Id="rId2" Type="http://schemas.openxmlformats.org/officeDocument/2006/relationships/tags" Target="../tags/tag389.xml"/><Relationship Id="rId1" Type="http://schemas.openxmlformats.org/officeDocument/2006/relationships/tags" Target="../tags/tag38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9" Type="http://schemas.openxmlformats.org/officeDocument/2006/relationships/tags" Target="../tags/tag99.xml"/><Relationship Id="rId98" Type="http://schemas.openxmlformats.org/officeDocument/2006/relationships/tags" Target="../tags/tag98.xml"/><Relationship Id="rId97" Type="http://schemas.openxmlformats.org/officeDocument/2006/relationships/tags" Target="../tags/tag97.xml"/><Relationship Id="rId96" Type="http://schemas.openxmlformats.org/officeDocument/2006/relationships/tags" Target="../tags/tag96.xml"/><Relationship Id="rId95" Type="http://schemas.openxmlformats.org/officeDocument/2006/relationships/tags" Target="../tags/tag95.xml"/><Relationship Id="rId94" Type="http://schemas.openxmlformats.org/officeDocument/2006/relationships/tags" Target="../tags/tag94.xml"/><Relationship Id="rId93" Type="http://schemas.openxmlformats.org/officeDocument/2006/relationships/tags" Target="../tags/tag93.xml"/><Relationship Id="rId92" Type="http://schemas.openxmlformats.org/officeDocument/2006/relationships/tags" Target="../tags/tag92.xml"/><Relationship Id="rId91" Type="http://schemas.openxmlformats.org/officeDocument/2006/relationships/tags" Target="../tags/tag91.xml"/><Relationship Id="rId90" Type="http://schemas.openxmlformats.org/officeDocument/2006/relationships/tags" Target="../tags/tag90.xml"/><Relationship Id="rId9" Type="http://schemas.openxmlformats.org/officeDocument/2006/relationships/tags" Target="../tags/tag9.xml"/><Relationship Id="rId89" Type="http://schemas.openxmlformats.org/officeDocument/2006/relationships/tags" Target="../tags/tag89.xml"/><Relationship Id="rId88" Type="http://schemas.openxmlformats.org/officeDocument/2006/relationships/tags" Target="../tags/tag88.xml"/><Relationship Id="rId87" Type="http://schemas.openxmlformats.org/officeDocument/2006/relationships/tags" Target="../tags/tag87.xml"/><Relationship Id="rId86" Type="http://schemas.openxmlformats.org/officeDocument/2006/relationships/tags" Target="../tags/tag86.xml"/><Relationship Id="rId85" Type="http://schemas.openxmlformats.org/officeDocument/2006/relationships/tags" Target="../tags/tag85.xml"/><Relationship Id="rId84" Type="http://schemas.openxmlformats.org/officeDocument/2006/relationships/tags" Target="../tags/tag84.xml"/><Relationship Id="rId83" Type="http://schemas.openxmlformats.org/officeDocument/2006/relationships/tags" Target="../tags/tag83.xml"/><Relationship Id="rId82" Type="http://schemas.openxmlformats.org/officeDocument/2006/relationships/tags" Target="../tags/tag82.xml"/><Relationship Id="rId81" Type="http://schemas.openxmlformats.org/officeDocument/2006/relationships/tags" Target="../tags/tag81.xml"/><Relationship Id="rId80" Type="http://schemas.openxmlformats.org/officeDocument/2006/relationships/tags" Target="../tags/tag80.xml"/><Relationship Id="rId8" Type="http://schemas.openxmlformats.org/officeDocument/2006/relationships/tags" Target="../tags/tag8.xml"/><Relationship Id="rId79" Type="http://schemas.openxmlformats.org/officeDocument/2006/relationships/tags" Target="../tags/tag79.xml"/><Relationship Id="rId78" Type="http://schemas.openxmlformats.org/officeDocument/2006/relationships/tags" Target="../tags/tag78.xml"/><Relationship Id="rId77" Type="http://schemas.openxmlformats.org/officeDocument/2006/relationships/tags" Target="../tags/tag77.xml"/><Relationship Id="rId76" Type="http://schemas.openxmlformats.org/officeDocument/2006/relationships/tags" Target="../tags/tag76.xml"/><Relationship Id="rId75" Type="http://schemas.openxmlformats.org/officeDocument/2006/relationships/tags" Target="../tags/tag75.xml"/><Relationship Id="rId74" Type="http://schemas.openxmlformats.org/officeDocument/2006/relationships/tags" Target="../tags/tag74.xml"/><Relationship Id="rId73" Type="http://schemas.openxmlformats.org/officeDocument/2006/relationships/tags" Target="../tags/tag73.xml"/><Relationship Id="rId72" Type="http://schemas.openxmlformats.org/officeDocument/2006/relationships/tags" Target="../tags/tag72.xml"/><Relationship Id="rId71" Type="http://schemas.openxmlformats.org/officeDocument/2006/relationships/tags" Target="../tags/tag71.xml"/><Relationship Id="rId70" Type="http://schemas.openxmlformats.org/officeDocument/2006/relationships/tags" Target="../tags/tag70.xml"/><Relationship Id="rId7" Type="http://schemas.openxmlformats.org/officeDocument/2006/relationships/tags" Target="../tags/tag7.xml"/><Relationship Id="rId69" Type="http://schemas.openxmlformats.org/officeDocument/2006/relationships/tags" Target="../tags/tag69.xml"/><Relationship Id="rId68" Type="http://schemas.openxmlformats.org/officeDocument/2006/relationships/tags" Target="../tags/tag68.xml"/><Relationship Id="rId67" Type="http://schemas.openxmlformats.org/officeDocument/2006/relationships/tags" Target="../tags/tag67.xml"/><Relationship Id="rId66" Type="http://schemas.openxmlformats.org/officeDocument/2006/relationships/tags" Target="../tags/tag66.xml"/><Relationship Id="rId65" Type="http://schemas.openxmlformats.org/officeDocument/2006/relationships/tags" Target="../tags/tag65.xml"/><Relationship Id="rId64" Type="http://schemas.openxmlformats.org/officeDocument/2006/relationships/tags" Target="../tags/tag64.xml"/><Relationship Id="rId63" Type="http://schemas.openxmlformats.org/officeDocument/2006/relationships/tags" Target="../tags/tag63.xml"/><Relationship Id="rId62" Type="http://schemas.openxmlformats.org/officeDocument/2006/relationships/tags" Target="../tags/tag62.xml"/><Relationship Id="rId61" Type="http://schemas.openxmlformats.org/officeDocument/2006/relationships/tags" Target="../tags/tag61.xml"/><Relationship Id="rId60" Type="http://schemas.openxmlformats.org/officeDocument/2006/relationships/tags" Target="../tags/tag60.xml"/><Relationship Id="rId6" Type="http://schemas.openxmlformats.org/officeDocument/2006/relationships/tags" Target="../tags/tag6.xml"/><Relationship Id="rId59" Type="http://schemas.openxmlformats.org/officeDocument/2006/relationships/tags" Target="../tags/tag59.xml"/><Relationship Id="rId58" Type="http://schemas.openxmlformats.org/officeDocument/2006/relationships/tags" Target="../tags/tag58.xml"/><Relationship Id="rId57" Type="http://schemas.openxmlformats.org/officeDocument/2006/relationships/tags" Target="../tags/tag57.xml"/><Relationship Id="rId56" Type="http://schemas.openxmlformats.org/officeDocument/2006/relationships/tags" Target="../tags/tag56.xml"/><Relationship Id="rId55" Type="http://schemas.openxmlformats.org/officeDocument/2006/relationships/tags" Target="../tags/tag55.xml"/><Relationship Id="rId54" Type="http://schemas.openxmlformats.org/officeDocument/2006/relationships/tags" Target="../tags/tag54.xml"/><Relationship Id="rId53" Type="http://schemas.openxmlformats.org/officeDocument/2006/relationships/tags" Target="../tags/tag53.xml"/><Relationship Id="rId52" Type="http://schemas.openxmlformats.org/officeDocument/2006/relationships/tags" Target="../tags/tag52.xml"/><Relationship Id="rId51" Type="http://schemas.openxmlformats.org/officeDocument/2006/relationships/tags" Target="../tags/tag51.xml"/><Relationship Id="rId50" Type="http://schemas.openxmlformats.org/officeDocument/2006/relationships/tags" Target="../tags/tag50.xml"/><Relationship Id="rId5" Type="http://schemas.openxmlformats.org/officeDocument/2006/relationships/tags" Target="../tags/tag5.xml"/><Relationship Id="rId49" Type="http://schemas.openxmlformats.org/officeDocument/2006/relationships/tags" Target="../tags/tag49.xml"/><Relationship Id="rId48" Type="http://schemas.openxmlformats.org/officeDocument/2006/relationships/tags" Target="../tags/tag48.xml"/><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8" Type="http://schemas.openxmlformats.org/officeDocument/2006/relationships/slideLayout" Target="../slideLayouts/slideLayout1.xml"/><Relationship Id="rId387" Type="http://schemas.openxmlformats.org/officeDocument/2006/relationships/tags" Target="../tags/tag387.xml"/><Relationship Id="rId386" Type="http://schemas.openxmlformats.org/officeDocument/2006/relationships/tags" Target="../tags/tag386.xml"/><Relationship Id="rId385" Type="http://schemas.openxmlformats.org/officeDocument/2006/relationships/tags" Target="../tags/tag385.xml"/><Relationship Id="rId384" Type="http://schemas.openxmlformats.org/officeDocument/2006/relationships/tags" Target="../tags/tag384.xml"/><Relationship Id="rId383" Type="http://schemas.openxmlformats.org/officeDocument/2006/relationships/tags" Target="../tags/tag383.xml"/><Relationship Id="rId382" Type="http://schemas.openxmlformats.org/officeDocument/2006/relationships/tags" Target="../tags/tag382.xml"/><Relationship Id="rId381" Type="http://schemas.openxmlformats.org/officeDocument/2006/relationships/tags" Target="../tags/tag381.xml"/><Relationship Id="rId380" Type="http://schemas.openxmlformats.org/officeDocument/2006/relationships/tags" Target="../tags/tag380.xml"/><Relationship Id="rId38" Type="http://schemas.openxmlformats.org/officeDocument/2006/relationships/tags" Target="../tags/tag38.xml"/><Relationship Id="rId379" Type="http://schemas.openxmlformats.org/officeDocument/2006/relationships/tags" Target="../tags/tag379.xml"/><Relationship Id="rId378" Type="http://schemas.openxmlformats.org/officeDocument/2006/relationships/tags" Target="../tags/tag378.xml"/><Relationship Id="rId377" Type="http://schemas.openxmlformats.org/officeDocument/2006/relationships/tags" Target="../tags/tag377.xml"/><Relationship Id="rId376" Type="http://schemas.openxmlformats.org/officeDocument/2006/relationships/tags" Target="../tags/tag376.xml"/><Relationship Id="rId375" Type="http://schemas.openxmlformats.org/officeDocument/2006/relationships/tags" Target="../tags/tag375.xml"/><Relationship Id="rId374" Type="http://schemas.openxmlformats.org/officeDocument/2006/relationships/tags" Target="../tags/tag374.xml"/><Relationship Id="rId373" Type="http://schemas.openxmlformats.org/officeDocument/2006/relationships/tags" Target="../tags/tag373.xml"/><Relationship Id="rId372" Type="http://schemas.openxmlformats.org/officeDocument/2006/relationships/tags" Target="../tags/tag372.xml"/><Relationship Id="rId371" Type="http://schemas.openxmlformats.org/officeDocument/2006/relationships/tags" Target="../tags/tag371.xml"/><Relationship Id="rId370" Type="http://schemas.openxmlformats.org/officeDocument/2006/relationships/tags" Target="../tags/tag370.xml"/><Relationship Id="rId37" Type="http://schemas.openxmlformats.org/officeDocument/2006/relationships/tags" Target="../tags/tag37.xml"/><Relationship Id="rId369" Type="http://schemas.openxmlformats.org/officeDocument/2006/relationships/tags" Target="../tags/tag369.xml"/><Relationship Id="rId368" Type="http://schemas.openxmlformats.org/officeDocument/2006/relationships/tags" Target="../tags/tag368.xml"/><Relationship Id="rId367" Type="http://schemas.openxmlformats.org/officeDocument/2006/relationships/tags" Target="../tags/tag367.xml"/><Relationship Id="rId366" Type="http://schemas.openxmlformats.org/officeDocument/2006/relationships/tags" Target="../tags/tag366.xml"/><Relationship Id="rId365" Type="http://schemas.openxmlformats.org/officeDocument/2006/relationships/tags" Target="../tags/tag365.xml"/><Relationship Id="rId364" Type="http://schemas.openxmlformats.org/officeDocument/2006/relationships/tags" Target="../tags/tag364.xml"/><Relationship Id="rId363" Type="http://schemas.openxmlformats.org/officeDocument/2006/relationships/tags" Target="../tags/tag363.xml"/><Relationship Id="rId362" Type="http://schemas.openxmlformats.org/officeDocument/2006/relationships/tags" Target="../tags/tag362.xml"/><Relationship Id="rId361" Type="http://schemas.openxmlformats.org/officeDocument/2006/relationships/tags" Target="../tags/tag361.xml"/><Relationship Id="rId360" Type="http://schemas.openxmlformats.org/officeDocument/2006/relationships/tags" Target="../tags/tag360.xml"/><Relationship Id="rId36" Type="http://schemas.openxmlformats.org/officeDocument/2006/relationships/tags" Target="../tags/tag36.xml"/><Relationship Id="rId359" Type="http://schemas.openxmlformats.org/officeDocument/2006/relationships/tags" Target="../tags/tag359.xml"/><Relationship Id="rId358" Type="http://schemas.openxmlformats.org/officeDocument/2006/relationships/tags" Target="../tags/tag358.xml"/><Relationship Id="rId357" Type="http://schemas.openxmlformats.org/officeDocument/2006/relationships/tags" Target="../tags/tag357.xml"/><Relationship Id="rId356" Type="http://schemas.openxmlformats.org/officeDocument/2006/relationships/tags" Target="../tags/tag356.xml"/><Relationship Id="rId355" Type="http://schemas.openxmlformats.org/officeDocument/2006/relationships/tags" Target="../tags/tag355.xml"/><Relationship Id="rId354" Type="http://schemas.openxmlformats.org/officeDocument/2006/relationships/tags" Target="../tags/tag354.xml"/><Relationship Id="rId353" Type="http://schemas.openxmlformats.org/officeDocument/2006/relationships/tags" Target="../tags/tag353.xml"/><Relationship Id="rId352" Type="http://schemas.openxmlformats.org/officeDocument/2006/relationships/tags" Target="../tags/tag352.xml"/><Relationship Id="rId351" Type="http://schemas.openxmlformats.org/officeDocument/2006/relationships/tags" Target="../tags/tag351.xml"/><Relationship Id="rId350" Type="http://schemas.openxmlformats.org/officeDocument/2006/relationships/tags" Target="../tags/tag350.xml"/><Relationship Id="rId35" Type="http://schemas.openxmlformats.org/officeDocument/2006/relationships/tags" Target="../tags/tag35.xml"/><Relationship Id="rId349" Type="http://schemas.openxmlformats.org/officeDocument/2006/relationships/tags" Target="../tags/tag349.xml"/><Relationship Id="rId348" Type="http://schemas.openxmlformats.org/officeDocument/2006/relationships/tags" Target="../tags/tag348.xml"/><Relationship Id="rId347" Type="http://schemas.openxmlformats.org/officeDocument/2006/relationships/tags" Target="../tags/tag347.xml"/><Relationship Id="rId346" Type="http://schemas.openxmlformats.org/officeDocument/2006/relationships/tags" Target="../tags/tag346.xml"/><Relationship Id="rId345" Type="http://schemas.openxmlformats.org/officeDocument/2006/relationships/tags" Target="../tags/tag345.xml"/><Relationship Id="rId344" Type="http://schemas.openxmlformats.org/officeDocument/2006/relationships/tags" Target="../tags/tag344.xml"/><Relationship Id="rId343" Type="http://schemas.openxmlformats.org/officeDocument/2006/relationships/tags" Target="../tags/tag343.xml"/><Relationship Id="rId342" Type="http://schemas.openxmlformats.org/officeDocument/2006/relationships/tags" Target="../tags/tag342.xml"/><Relationship Id="rId341" Type="http://schemas.openxmlformats.org/officeDocument/2006/relationships/tags" Target="../tags/tag341.xml"/><Relationship Id="rId340" Type="http://schemas.openxmlformats.org/officeDocument/2006/relationships/tags" Target="../tags/tag340.xml"/><Relationship Id="rId34" Type="http://schemas.openxmlformats.org/officeDocument/2006/relationships/tags" Target="../tags/tag34.xml"/><Relationship Id="rId339" Type="http://schemas.openxmlformats.org/officeDocument/2006/relationships/tags" Target="../tags/tag339.xml"/><Relationship Id="rId338" Type="http://schemas.openxmlformats.org/officeDocument/2006/relationships/tags" Target="../tags/tag338.xml"/><Relationship Id="rId337" Type="http://schemas.openxmlformats.org/officeDocument/2006/relationships/tags" Target="../tags/tag337.xml"/><Relationship Id="rId336" Type="http://schemas.openxmlformats.org/officeDocument/2006/relationships/tags" Target="../tags/tag336.xml"/><Relationship Id="rId335" Type="http://schemas.openxmlformats.org/officeDocument/2006/relationships/tags" Target="../tags/tag335.xml"/><Relationship Id="rId334" Type="http://schemas.openxmlformats.org/officeDocument/2006/relationships/tags" Target="../tags/tag334.xml"/><Relationship Id="rId333" Type="http://schemas.openxmlformats.org/officeDocument/2006/relationships/tags" Target="../tags/tag333.xml"/><Relationship Id="rId332" Type="http://schemas.openxmlformats.org/officeDocument/2006/relationships/tags" Target="../tags/tag332.xml"/><Relationship Id="rId331" Type="http://schemas.openxmlformats.org/officeDocument/2006/relationships/tags" Target="../tags/tag331.xml"/><Relationship Id="rId330" Type="http://schemas.openxmlformats.org/officeDocument/2006/relationships/tags" Target="../tags/tag330.xml"/><Relationship Id="rId33" Type="http://schemas.openxmlformats.org/officeDocument/2006/relationships/tags" Target="../tags/tag33.xml"/><Relationship Id="rId329" Type="http://schemas.openxmlformats.org/officeDocument/2006/relationships/tags" Target="../tags/tag329.xml"/><Relationship Id="rId328" Type="http://schemas.openxmlformats.org/officeDocument/2006/relationships/tags" Target="../tags/tag328.xml"/><Relationship Id="rId327" Type="http://schemas.openxmlformats.org/officeDocument/2006/relationships/tags" Target="../tags/tag327.xml"/><Relationship Id="rId326" Type="http://schemas.openxmlformats.org/officeDocument/2006/relationships/tags" Target="../tags/tag326.xml"/><Relationship Id="rId325" Type="http://schemas.openxmlformats.org/officeDocument/2006/relationships/tags" Target="../tags/tag325.xml"/><Relationship Id="rId324" Type="http://schemas.openxmlformats.org/officeDocument/2006/relationships/tags" Target="../tags/tag324.xml"/><Relationship Id="rId323" Type="http://schemas.openxmlformats.org/officeDocument/2006/relationships/tags" Target="../tags/tag323.xml"/><Relationship Id="rId322" Type="http://schemas.openxmlformats.org/officeDocument/2006/relationships/tags" Target="../tags/tag322.xml"/><Relationship Id="rId321" Type="http://schemas.openxmlformats.org/officeDocument/2006/relationships/tags" Target="../tags/tag321.xml"/><Relationship Id="rId320" Type="http://schemas.openxmlformats.org/officeDocument/2006/relationships/tags" Target="../tags/tag320.xml"/><Relationship Id="rId32" Type="http://schemas.openxmlformats.org/officeDocument/2006/relationships/tags" Target="../tags/tag32.xml"/><Relationship Id="rId319" Type="http://schemas.openxmlformats.org/officeDocument/2006/relationships/tags" Target="../tags/tag319.xml"/><Relationship Id="rId318" Type="http://schemas.openxmlformats.org/officeDocument/2006/relationships/tags" Target="../tags/tag318.xml"/><Relationship Id="rId317" Type="http://schemas.openxmlformats.org/officeDocument/2006/relationships/tags" Target="../tags/tag317.xml"/><Relationship Id="rId316" Type="http://schemas.openxmlformats.org/officeDocument/2006/relationships/tags" Target="../tags/tag316.xml"/><Relationship Id="rId315" Type="http://schemas.openxmlformats.org/officeDocument/2006/relationships/tags" Target="../tags/tag315.xml"/><Relationship Id="rId314" Type="http://schemas.openxmlformats.org/officeDocument/2006/relationships/tags" Target="../tags/tag314.xml"/><Relationship Id="rId313" Type="http://schemas.openxmlformats.org/officeDocument/2006/relationships/tags" Target="../tags/tag313.xml"/><Relationship Id="rId312" Type="http://schemas.openxmlformats.org/officeDocument/2006/relationships/tags" Target="../tags/tag312.xml"/><Relationship Id="rId311" Type="http://schemas.openxmlformats.org/officeDocument/2006/relationships/tags" Target="../tags/tag311.xml"/><Relationship Id="rId310" Type="http://schemas.openxmlformats.org/officeDocument/2006/relationships/tags" Target="../tags/tag310.xml"/><Relationship Id="rId31" Type="http://schemas.openxmlformats.org/officeDocument/2006/relationships/tags" Target="../tags/tag31.xml"/><Relationship Id="rId309" Type="http://schemas.openxmlformats.org/officeDocument/2006/relationships/tags" Target="../tags/tag309.xml"/><Relationship Id="rId308" Type="http://schemas.openxmlformats.org/officeDocument/2006/relationships/tags" Target="../tags/tag308.xml"/><Relationship Id="rId307" Type="http://schemas.openxmlformats.org/officeDocument/2006/relationships/tags" Target="../tags/tag307.xml"/><Relationship Id="rId306" Type="http://schemas.openxmlformats.org/officeDocument/2006/relationships/tags" Target="../tags/tag306.xml"/><Relationship Id="rId305" Type="http://schemas.openxmlformats.org/officeDocument/2006/relationships/tags" Target="../tags/tag305.xml"/><Relationship Id="rId304" Type="http://schemas.openxmlformats.org/officeDocument/2006/relationships/tags" Target="../tags/tag304.xml"/><Relationship Id="rId303" Type="http://schemas.openxmlformats.org/officeDocument/2006/relationships/tags" Target="../tags/tag303.xml"/><Relationship Id="rId302" Type="http://schemas.openxmlformats.org/officeDocument/2006/relationships/tags" Target="../tags/tag302.xml"/><Relationship Id="rId301" Type="http://schemas.openxmlformats.org/officeDocument/2006/relationships/tags" Target="../tags/tag301.xml"/><Relationship Id="rId300" Type="http://schemas.openxmlformats.org/officeDocument/2006/relationships/tags" Target="../tags/tag300.xml"/><Relationship Id="rId30" Type="http://schemas.openxmlformats.org/officeDocument/2006/relationships/tags" Target="../tags/tag30.xml"/><Relationship Id="rId3" Type="http://schemas.openxmlformats.org/officeDocument/2006/relationships/tags" Target="../tags/tag3.xml"/><Relationship Id="rId299" Type="http://schemas.openxmlformats.org/officeDocument/2006/relationships/tags" Target="../tags/tag299.xml"/><Relationship Id="rId298" Type="http://schemas.openxmlformats.org/officeDocument/2006/relationships/tags" Target="../tags/tag298.xml"/><Relationship Id="rId297" Type="http://schemas.openxmlformats.org/officeDocument/2006/relationships/tags" Target="../tags/tag297.xml"/><Relationship Id="rId296" Type="http://schemas.openxmlformats.org/officeDocument/2006/relationships/tags" Target="../tags/tag296.xml"/><Relationship Id="rId295" Type="http://schemas.openxmlformats.org/officeDocument/2006/relationships/tags" Target="../tags/tag295.xml"/><Relationship Id="rId294" Type="http://schemas.openxmlformats.org/officeDocument/2006/relationships/tags" Target="../tags/tag294.xml"/><Relationship Id="rId293" Type="http://schemas.openxmlformats.org/officeDocument/2006/relationships/tags" Target="../tags/tag293.xml"/><Relationship Id="rId292" Type="http://schemas.openxmlformats.org/officeDocument/2006/relationships/tags" Target="../tags/tag292.xml"/><Relationship Id="rId291" Type="http://schemas.openxmlformats.org/officeDocument/2006/relationships/tags" Target="../tags/tag291.xml"/><Relationship Id="rId290" Type="http://schemas.openxmlformats.org/officeDocument/2006/relationships/tags" Target="../tags/tag290.xml"/><Relationship Id="rId29" Type="http://schemas.openxmlformats.org/officeDocument/2006/relationships/tags" Target="../tags/tag29.xml"/><Relationship Id="rId289" Type="http://schemas.openxmlformats.org/officeDocument/2006/relationships/tags" Target="../tags/tag289.xml"/><Relationship Id="rId288" Type="http://schemas.openxmlformats.org/officeDocument/2006/relationships/tags" Target="../tags/tag288.xml"/><Relationship Id="rId287" Type="http://schemas.openxmlformats.org/officeDocument/2006/relationships/tags" Target="../tags/tag287.xml"/><Relationship Id="rId286" Type="http://schemas.openxmlformats.org/officeDocument/2006/relationships/tags" Target="../tags/tag286.xml"/><Relationship Id="rId285" Type="http://schemas.openxmlformats.org/officeDocument/2006/relationships/tags" Target="../tags/tag285.xml"/><Relationship Id="rId284" Type="http://schemas.openxmlformats.org/officeDocument/2006/relationships/tags" Target="../tags/tag284.xml"/><Relationship Id="rId283" Type="http://schemas.openxmlformats.org/officeDocument/2006/relationships/tags" Target="../tags/tag283.xml"/><Relationship Id="rId282" Type="http://schemas.openxmlformats.org/officeDocument/2006/relationships/tags" Target="../tags/tag282.xml"/><Relationship Id="rId281" Type="http://schemas.openxmlformats.org/officeDocument/2006/relationships/tags" Target="../tags/tag281.xml"/><Relationship Id="rId280" Type="http://schemas.openxmlformats.org/officeDocument/2006/relationships/tags" Target="../tags/tag280.xml"/><Relationship Id="rId28" Type="http://schemas.openxmlformats.org/officeDocument/2006/relationships/tags" Target="../tags/tag28.xml"/><Relationship Id="rId279" Type="http://schemas.openxmlformats.org/officeDocument/2006/relationships/tags" Target="../tags/tag279.xml"/><Relationship Id="rId278" Type="http://schemas.openxmlformats.org/officeDocument/2006/relationships/tags" Target="../tags/tag278.xml"/><Relationship Id="rId277" Type="http://schemas.openxmlformats.org/officeDocument/2006/relationships/tags" Target="../tags/tag277.xml"/><Relationship Id="rId276" Type="http://schemas.openxmlformats.org/officeDocument/2006/relationships/tags" Target="../tags/tag276.xml"/><Relationship Id="rId275" Type="http://schemas.openxmlformats.org/officeDocument/2006/relationships/tags" Target="../tags/tag275.xml"/><Relationship Id="rId274" Type="http://schemas.openxmlformats.org/officeDocument/2006/relationships/tags" Target="../tags/tag274.xml"/><Relationship Id="rId273" Type="http://schemas.openxmlformats.org/officeDocument/2006/relationships/tags" Target="../tags/tag273.xml"/><Relationship Id="rId272" Type="http://schemas.openxmlformats.org/officeDocument/2006/relationships/tags" Target="../tags/tag272.xml"/><Relationship Id="rId271" Type="http://schemas.openxmlformats.org/officeDocument/2006/relationships/tags" Target="../tags/tag271.xml"/><Relationship Id="rId270" Type="http://schemas.openxmlformats.org/officeDocument/2006/relationships/tags" Target="../tags/tag270.xml"/><Relationship Id="rId27" Type="http://schemas.openxmlformats.org/officeDocument/2006/relationships/tags" Target="../tags/tag27.xml"/><Relationship Id="rId269" Type="http://schemas.openxmlformats.org/officeDocument/2006/relationships/tags" Target="../tags/tag269.xml"/><Relationship Id="rId268" Type="http://schemas.openxmlformats.org/officeDocument/2006/relationships/tags" Target="../tags/tag268.xml"/><Relationship Id="rId267" Type="http://schemas.openxmlformats.org/officeDocument/2006/relationships/tags" Target="../tags/tag267.xml"/><Relationship Id="rId266" Type="http://schemas.openxmlformats.org/officeDocument/2006/relationships/tags" Target="../tags/tag266.xml"/><Relationship Id="rId265" Type="http://schemas.openxmlformats.org/officeDocument/2006/relationships/tags" Target="../tags/tag265.xml"/><Relationship Id="rId264" Type="http://schemas.openxmlformats.org/officeDocument/2006/relationships/tags" Target="../tags/tag264.xml"/><Relationship Id="rId263" Type="http://schemas.openxmlformats.org/officeDocument/2006/relationships/tags" Target="../tags/tag263.xml"/><Relationship Id="rId262" Type="http://schemas.openxmlformats.org/officeDocument/2006/relationships/tags" Target="../tags/tag262.xml"/><Relationship Id="rId261" Type="http://schemas.openxmlformats.org/officeDocument/2006/relationships/tags" Target="../tags/tag261.xml"/><Relationship Id="rId260" Type="http://schemas.openxmlformats.org/officeDocument/2006/relationships/tags" Target="../tags/tag260.xml"/><Relationship Id="rId26" Type="http://schemas.openxmlformats.org/officeDocument/2006/relationships/tags" Target="../tags/tag26.xml"/><Relationship Id="rId259" Type="http://schemas.openxmlformats.org/officeDocument/2006/relationships/tags" Target="../tags/tag259.xml"/><Relationship Id="rId258" Type="http://schemas.openxmlformats.org/officeDocument/2006/relationships/tags" Target="../tags/tag258.xml"/><Relationship Id="rId257" Type="http://schemas.openxmlformats.org/officeDocument/2006/relationships/tags" Target="../tags/tag257.xml"/><Relationship Id="rId256" Type="http://schemas.openxmlformats.org/officeDocument/2006/relationships/tags" Target="../tags/tag256.xml"/><Relationship Id="rId255" Type="http://schemas.openxmlformats.org/officeDocument/2006/relationships/tags" Target="../tags/tag255.xml"/><Relationship Id="rId254" Type="http://schemas.openxmlformats.org/officeDocument/2006/relationships/tags" Target="../tags/tag254.xml"/><Relationship Id="rId253" Type="http://schemas.openxmlformats.org/officeDocument/2006/relationships/tags" Target="../tags/tag253.xml"/><Relationship Id="rId252" Type="http://schemas.openxmlformats.org/officeDocument/2006/relationships/tags" Target="../tags/tag252.xml"/><Relationship Id="rId251" Type="http://schemas.openxmlformats.org/officeDocument/2006/relationships/tags" Target="../tags/tag251.xml"/><Relationship Id="rId250" Type="http://schemas.openxmlformats.org/officeDocument/2006/relationships/tags" Target="../tags/tag250.xml"/><Relationship Id="rId25" Type="http://schemas.openxmlformats.org/officeDocument/2006/relationships/tags" Target="../tags/tag25.xml"/><Relationship Id="rId249" Type="http://schemas.openxmlformats.org/officeDocument/2006/relationships/tags" Target="../tags/tag249.xml"/><Relationship Id="rId248" Type="http://schemas.openxmlformats.org/officeDocument/2006/relationships/tags" Target="../tags/tag248.xml"/><Relationship Id="rId247" Type="http://schemas.openxmlformats.org/officeDocument/2006/relationships/tags" Target="../tags/tag247.xml"/><Relationship Id="rId246" Type="http://schemas.openxmlformats.org/officeDocument/2006/relationships/tags" Target="../tags/tag246.xml"/><Relationship Id="rId245" Type="http://schemas.openxmlformats.org/officeDocument/2006/relationships/tags" Target="../tags/tag245.xml"/><Relationship Id="rId244" Type="http://schemas.openxmlformats.org/officeDocument/2006/relationships/tags" Target="../tags/tag244.xml"/><Relationship Id="rId243" Type="http://schemas.openxmlformats.org/officeDocument/2006/relationships/tags" Target="../tags/tag243.xml"/><Relationship Id="rId242" Type="http://schemas.openxmlformats.org/officeDocument/2006/relationships/tags" Target="../tags/tag242.xml"/><Relationship Id="rId241" Type="http://schemas.openxmlformats.org/officeDocument/2006/relationships/tags" Target="../tags/tag241.xml"/><Relationship Id="rId240" Type="http://schemas.openxmlformats.org/officeDocument/2006/relationships/tags" Target="../tags/tag240.xml"/><Relationship Id="rId24" Type="http://schemas.openxmlformats.org/officeDocument/2006/relationships/tags" Target="../tags/tag24.xml"/><Relationship Id="rId239" Type="http://schemas.openxmlformats.org/officeDocument/2006/relationships/tags" Target="../tags/tag239.xml"/><Relationship Id="rId238" Type="http://schemas.openxmlformats.org/officeDocument/2006/relationships/tags" Target="../tags/tag238.xml"/><Relationship Id="rId237" Type="http://schemas.openxmlformats.org/officeDocument/2006/relationships/tags" Target="../tags/tag237.xml"/><Relationship Id="rId236" Type="http://schemas.openxmlformats.org/officeDocument/2006/relationships/tags" Target="../tags/tag236.xml"/><Relationship Id="rId235" Type="http://schemas.openxmlformats.org/officeDocument/2006/relationships/tags" Target="../tags/tag235.xml"/><Relationship Id="rId234" Type="http://schemas.openxmlformats.org/officeDocument/2006/relationships/tags" Target="../tags/tag234.xml"/><Relationship Id="rId233" Type="http://schemas.openxmlformats.org/officeDocument/2006/relationships/tags" Target="../tags/tag233.xml"/><Relationship Id="rId232" Type="http://schemas.openxmlformats.org/officeDocument/2006/relationships/tags" Target="../tags/tag232.xml"/><Relationship Id="rId231" Type="http://schemas.openxmlformats.org/officeDocument/2006/relationships/tags" Target="../tags/tag231.xml"/><Relationship Id="rId230" Type="http://schemas.openxmlformats.org/officeDocument/2006/relationships/tags" Target="../tags/tag230.xml"/><Relationship Id="rId23" Type="http://schemas.openxmlformats.org/officeDocument/2006/relationships/tags" Target="../tags/tag23.xml"/><Relationship Id="rId229" Type="http://schemas.openxmlformats.org/officeDocument/2006/relationships/tags" Target="../tags/tag229.xml"/><Relationship Id="rId228" Type="http://schemas.openxmlformats.org/officeDocument/2006/relationships/tags" Target="../tags/tag228.xml"/><Relationship Id="rId227" Type="http://schemas.openxmlformats.org/officeDocument/2006/relationships/tags" Target="../tags/tag227.xml"/><Relationship Id="rId226" Type="http://schemas.openxmlformats.org/officeDocument/2006/relationships/tags" Target="../tags/tag226.xml"/><Relationship Id="rId225" Type="http://schemas.openxmlformats.org/officeDocument/2006/relationships/tags" Target="../tags/tag225.xml"/><Relationship Id="rId224" Type="http://schemas.openxmlformats.org/officeDocument/2006/relationships/tags" Target="../tags/tag224.xml"/><Relationship Id="rId223" Type="http://schemas.openxmlformats.org/officeDocument/2006/relationships/tags" Target="../tags/tag223.xml"/><Relationship Id="rId222" Type="http://schemas.openxmlformats.org/officeDocument/2006/relationships/tags" Target="../tags/tag222.xml"/><Relationship Id="rId221" Type="http://schemas.openxmlformats.org/officeDocument/2006/relationships/tags" Target="../tags/tag221.xml"/><Relationship Id="rId220" Type="http://schemas.openxmlformats.org/officeDocument/2006/relationships/tags" Target="../tags/tag220.xml"/><Relationship Id="rId22" Type="http://schemas.openxmlformats.org/officeDocument/2006/relationships/tags" Target="../tags/tag22.xml"/><Relationship Id="rId219" Type="http://schemas.openxmlformats.org/officeDocument/2006/relationships/tags" Target="../tags/tag219.xml"/><Relationship Id="rId218" Type="http://schemas.openxmlformats.org/officeDocument/2006/relationships/tags" Target="../tags/tag218.xml"/><Relationship Id="rId217" Type="http://schemas.openxmlformats.org/officeDocument/2006/relationships/tags" Target="../tags/tag217.xml"/><Relationship Id="rId216" Type="http://schemas.openxmlformats.org/officeDocument/2006/relationships/tags" Target="../tags/tag216.xml"/><Relationship Id="rId215" Type="http://schemas.openxmlformats.org/officeDocument/2006/relationships/tags" Target="../tags/tag215.xml"/><Relationship Id="rId214" Type="http://schemas.openxmlformats.org/officeDocument/2006/relationships/tags" Target="../tags/tag214.xml"/><Relationship Id="rId213" Type="http://schemas.openxmlformats.org/officeDocument/2006/relationships/tags" Target="../tags/tag213.xml"/><Relationship Id="rId212" Type="http://schemas.openxmlformats.org/officeDocument/2006/relationships/tags" Target="../tags/tag212.xml"/><Relationship Id="rId211" Type="http://schemas.openxmlformats.org/officeDocument/2006/relationships/tags" Target="../tags/tag211.xml"/><Relationship Id="rId210" Type="http://schemas.openxmlformats.org/officeDocument/2006/relationships/tags" Target="../tags/tag210.xml"/><Relationship Id="rId21" Type="http://schemas.openxmlformats.org/officeDocument/2006/relationships/tags" Target="../tags/tag21.xml"/><Relationship Id="rId209" Type="http://schemas.openxmlformats.org/officeDocument/2006/relationships/tags" Target="../tags/tag209.xml"/><Relationship Id="rId208" Type="http://schemas.openxmlformats.org/officeDocument/2006/relationships/tags" Target="../tags/tag208.xml"/><Relationship Id="rId207" Type="http://schemas.openxmlformats.org/officeDocument/2006/relationships/tags" Target="../tags/tag207.xml"/><Relationship Id="rId206" Type="http://schemas.openxmlformats.org/officeDocument/2006/relationships/tags" Target="../tags/tag206.xml"/><Relationship Id="rId205" Type="http://schemas.openxmlformats.org/officeDocument/2006/relationships/tags" Target="../tags/tag205.xml"/><Relationship Id="rId204" Type="http://schemas.openxmlformats.org/officeDocument/2006/relationships/tags" Target="../tags/tag204.xml"/><Relationship Id="rId203" Type="http://schemas.openxmlformats.org/officeDocument/2006/relationships/tags" Target="../tags/tag203.xml"/><Relationship Id="rId202" Type="http://schemas.openxmlformats.org/officeDocument/2006/relationships/tags" Target="../tags/tag202.xml"/><Relationship Id="rId201" Type="http://schemas.openxmlformats.org/officeDocument/2006/relationships/tags" Target="../tags/tag201.xml"/><Relationship Id="rId200" Type="http://schemas.openxmlformats.org/officeDocument/2006/relationships/tags" Target="../tags/tag200.xml"/><Relationship Id="rId20" Type="http://schemas.openxmlformats.org/officeDocument/2006/relationships/tags" Target="../tags/tag20.xml"/><Relationship Id="rId2" Type="http://schemas.openxmlformats.org/officeDocument/2006/relationships/tags" Target="../tags/tag2.xml"/><Relationship Id="rId199" Type="http://schemas.openxmlformats.org/officeDocument/2006/relationships/tags" Target="../tags/tag199.xml"/><Relationship Id="rId198" Type="http://schemas.openxmlformats.org/officeDocument/2006/relationships/tags" Target="../tags/tag198.xml"/><Relationship Id="rId197" Type="http://schemas.openxmlformats.org/officeDocument/2006/relationships/tags" Target="../tags/tag197.xml"/><Relationship Id="rId196" Type="http://schemas.openxmlformats.org/officeDocument/2006/relationships/tags" Target="../tags/tag196.xml"/><Relationship Id="rId195" Type="http://schemas.openxmlformats.org/officeDocument/2006/relationships/tags" Target="../tags/tag195.xml"/><Relationship Id="rId194" Type="http://schemas.openxmlformats.org/officeDocument/2006/relationships/tags" Target="../tags/tag194.xml"/><Relationship Id="rId193" Type="http://schemas.openxmlformats.org/officeDocument/2006/relationships/tags" Target="../tags/tag193.xml"/><Relationship Id="rId192" Type="http://schemas.openxmlformats.org/officeDocument/2006/relationships/tags" Target="../tags/tag192.xml"/><Relationship Id="rId191" Type="http://schemas.openxmlformats.org/officeDocument/2006/relationships/tags" Target="../tags/tag191.xml"/><Relationship Id="rId190" Type="http://schemas.openxmlformats.org/officeDocument/2006/relationships/tags" Target="../tags/tag190.xml"/><Relationship Id="rId19" Type="http://schemas.openxmlformats.org/officeDocument/2006/relationships/tags" Target="../tags/tag19.xml"/><Relationship Id="rId189" Type="http://schemas.openxmlformats.org/officeDocument/2006/relationships/tags" Target="../tags/tag189.xml"/><Relationship Id="rId188" Type="http://schemas.openxmlformats.org/officeDocument/2006/relationships/tags" Target="../tags/tag188.xml"/><Relationship Id="rId187" Type="http://schemas.openxmlformats.org/officeDocument/2006/relationships/tags" Target="../tags/tag187.xml"/><Relationship Id="rId186" Type="http://schemas.openxmlformats.org/officeDocument/2006/relationships/tags" Target="../tags/tag186.xml"/><Relationship Id="rId185" Type="http://schemas.openxmlformats.org/officeDocument/2006/relationships/tags" Target="../tags/tag185.xml"/><Relationship Id="rId184" Type="http://schemas.openxmlformats.org/officeDocument/2006/relationships/tags" Target="../tags/tag184.xml"/><Relationship Id="rId183" Type="http://schemas.openxmlformats.org/officeDocument/2006/relationships/tags" Target="../tags/tag183.xml"/><Relationship Id="rId182" Type="http://schemas.openxmlformats.org/officeDocument/2006/relationships/tags" Target="../tags/tag182.xml"/><Relationship Id="rId181" Type="http://schemas.openxmlformats.org/officeDocument/2006/relationships/tags" Target="../tags/tag181.xml"/><Relationship Id="rId180" Type="http://schemas.openxmlformats.org/officeDocument/2006/relationships/tags" Target="../tags/tag180.xml"/><Relationship Id="rId18" Type="http://schemas.openxmlformats.org/officeDocument/2006/relationships/tags" Target="../tags/tag18.xml"/><Relationship Id="rId179" Type="http://schemas.openxmlformats.org/officeDocument/2006/relationships/tags" Target="../tags/tag179.xml"/><Relationship Id="rId178" Type="http://schemas.openxmlformats.org/officeDocument/2006/relationships/tags" Target="../tags/tag178.xml"/><Relationship Id="rId177" Type="http://schemas.openxmlformats.org/officeDocument/2006/relationships/tags" Target="../tags/tag177.xml"/><Relationship Id="rId176" Type="http://schemas.openxmlformats.org/officeDocument/2006/relationships/tags" Target="../tags/tag176.xml"/><Relationship Id="rId175" Type="http://schemas.openxmlformats.org/officeDocument/2006/relationships/tags" Target="../tags/tag175.xml"/><Relationship Id="rId174" Type="http://schemas.openxmlformats.org/officeDocument/2006/relationships/tags" Target="../tags/tag174.xml"/><Relationship Id="rId173" Type="http://schemas.openxmlformats.org/officeDocument/2006/relationships/tags" Target="../tags/tag173.xml"/><Relationship Id="rId172" Type="http://schemas.openxmlformats.org/officeDocument/2006/relationships/tags" Target="../tags/tag172.xml"/><Relationship Id="rId171" Type="http://schemas.openxmlformats.org/officeDocument/2006/relationships/tags" Target="../tags/tag171.xml"/><Relationship Id="rId170" Type="http://schemas.openxmlformats.org/officeDocument/2006/relationships/tags" Target="../tags/tag170.xml"/><Relationship Id="rId17" Type="http://schemas.openxmlformats.org/officeDocument/2006/relationships/tags" Target="../tags/tag17.xml"/><Relationship Id="rId169" Type="http://schemas.openxmlformats.org/officeDocument/2006/relationships/tags" Target="../tags/tag169.xml"/><Relationship Id="rId168" Type="http://schemas.openxmlformats.org/officeDocument/2006/relationships/tags" Target="../tags/tag168.xml"/><Relationship Id="rId167" Type="http://schemas.openxmlformats.org/officeDocument/2006/relationships/tags" Target="../tags/tag167.xml"/><Relationship Id="rId166" Type="http://schemas.openxmlformats.org/officeDocument/2006/relationships/tags" Target="../tags/tag166.xml"/><Relationship Id="rId165" Type="http://schemas.openxmlformats.org/officeDocument/2006/relationships/tags" Target="../tags/tag165.xml"/><Relationship Id="rId164" Type="http://schemas.openxmlformats.org/officeDocument/2006/relationships/tags" Target="../tags/tag164.xml"/><Relationship Id="rId163" Type="http://schemas.openxmlformats.org/officeDocument/2006/relationships/tags" Target="../tags/tag163.xml"/><Relationship Id="rId162" Type="http://schemas.openxmlformats.org/officeDocument/2006/relationships/tags" Target="../tags/tag162.xml"/><Relationship Id="rId161" Type="http://schemas.openxmlformats.org/officeDocument/2006/relationships/tags" Target="../tags/tag161.xml"/><Relationship Id="rId160" Type="http://schemas.openxmlformats.org/officeDocument/2006/relationships/tags" Target="../tags/tag160.xml"/><Relationship Id="rId16" Type="http://schemas.openxmlformats.org/officeDocument/2006/relationships/tags" Target="../tags/tag16.xml"/><Relationship Id="rId159" Type="http://schemas.openxmlformats.org/officeDocument/2006/relationships/tags" Target="../tags/tag159.xml"/><Relationship Id="rId158" Type="http://schemas.openxmlformats.org/officeDocument/2006/relationships/tags" Target="../tags/tag158.xml"/><Relationship Id="rId157" Type="http://schemas.openxmlformats.org/officeDocument/2006/relationships/tags" Target="../tags/tag157.xml"/><Relationship Id="rId156" Type="http://schemas.openxmlformats.org/officeDocument/2006/relationships/tags" Target="../tags/tag156.xml"/><Relationship Id="rId155" Type="http://schemas.openxmlformats.org/officeDocument/2006/relationships/tags" Target="../tags/tag155.xml"/><Relationship Id="rId154" Type="http://schemas.openxmlformats.org/officeDocument/2006/relationships/tags" Target="../tags/tag154.xml"/><Relationship Id="rId153" Type="http://schemas.openxmlformats.org/officeDocument/2006/relationships/tags" Target="../tags/tag153.xml"/><Relationship Id="rId152" Type="http://schemas.openxmlformats.org/officeDocument/2006/relationships/tags" Target="../tags/tag152.xml"/><Relationship Id="rId151" Type="http://schemas.openxmlformats.org/officeDocument/2006/relationships/tags" Target="../tags/tag151.xml"/><Relationship Id="rId150" Type="http://schemas.openxmlformats.org/officeDocument/2006/relationships/tags" Target="../tags/tag150.xml"/><Relationship Id="rId15" Type="http://schemas.openxmlformats.org/officeDocument/2006/relationships/tags" Target="../tags/tag15.xml"/><Relationship Id="rId149" Type="http://schemas.openxmlformats.org/officeDocument/2006/relationships/tags" Target="../tags/tag149.xml"/><Relationship Id="rId148" Type="http://schemas.openxmlformats.org/officeDocument/2006/relationships/tags" Target="../tags/tag148.xml"/><Relationship Id="rId147" Type="http://schemas.openxmlformats.org/officeDocument/2006/relationships/tags" Target="../tags/tag147.xml"/><Relationship Id="rId146" Type="http://schemas.openxmlformats.org/officeDocument/2006/relationships/tags" Target="../tags/tag146.xml"/><Relationship Id="rId145" Type="http://schemas.openxmlformats.org/officeDocument/2006/relationships/tags" Target="../tags/tag145.xml"/><Relationship Id="rId144" Type="http://schemas.openxmlformats.org/officeDocument/2006/relationships/tags" Target="../tags/tag144.xml"/><Relationship Id="rId143" Type="http://schemas.openxmlformats.org/officeDocument/2006/relationships/tags" Target="../tags/tag143.xml"/><Relationship Id="rId142" Type="http://schemas.openxmlformats.org/officeDocument/2006/relationships/tags" Target="../tags/tag142.xml"/><Relationship Id="rId141" Type="http://schemas.openxmlformats.org/officeDocument/2006/relationships/tags" Target="../tags/tag141.xml"/><Relationship Id="rId140" Type="http://schemas.openxmlformats.org/officeDocument/2006/relationships/tags" Target="../tags/tag140.xml"/><Relationship Id="rId14" Type="http://schemas.openxmlformats.org/officeDocument/2006/relationships/tags" Target="../tags/tag14.xml"/><Relationship Id="rId139" Type="http://schemas.openxmlformats.org/officeDocument/2006/relationships/tags" Target="../tags/tag139.xml"/><Relationship Id="rId138" Type="http://schemas.openxmlformats.org/officeDocument/2006/relationships/tags" Target="../tags/tag138.xml"/><Relationship Id="rId137" Type="http://schemas.openxmlformats.org/officeDocument/2006/relationships/tags" Target="../tags/tag137.xml"/><Relationship Id="rId136" Type="http://schemas.openxmlformats.org/officeDocument/2006/relationships/tags" Target="../tags/tag136.xml"/><Relationship Id="rId135" Type="http://schemas.openxmlformats.org/officeDocument/2006/relationships/tags" Target="../tags/tag135.xml"/><Relationship Id="rId134" Type="http://schemas.openxmlformats.org/officeDocument/2006/relationships/tags" Target="../tags/tag134.xml"/><Relationship Id="rId133" Type="http://schemas.openxmlformats.org/officeDocument/2006/relationships/tags" Target="../tags/tag133.xml"/><Relationship Id="rId132" Type="http://schemas.openxmlformats.org/officeDocument/2006/relationships/tags" Target="../tags/tag132.xml"/><Relationship Id="rId131" Type="http://schemas.openxmlformats.org/officeDocument/2006/relationships/tags" Target="../tags/tag131.xml"/><Relationship Id="rId130" Type="http://schemas.openxmlformats.org/officeDocument/2006/relationships/tags" Target="../tags/tag130.xml"/><Relationship Id="rId13" Type="http://schemas.openxmlformats.org/officeDocument/2006/relationships/tags" Target="../tags/tag13.xml"/><Relationship Id="rId129" Type="http://schemas.openxmlformats.org/officeDocument/2006/relationships/tags" Target="../tags/tag129.xml"/><Relationship Id="rId128" Type="http://schemas.openxmlformats.org/officeDocument/2006/relationships/tags" Target="../tags/tag128.xml"/><Relationship Id="rId127" Type="http://schemas.openxmlformats.org/officeDocument/2006/relationships/tags" Target="../tags/tag127.xml"/><Relationship Id="rId126" Type="http://schemas.openxmlformats.org/officeDocument/2006/relationships/tags" Target="../tags/tag126.xml"/><Relationship Id="rId125" Type="http://schemas.openxmlformats.org/officeDocument/2006/relationships/tags" Target="../tags/tag125.xml"/><Relationship Id="rId124" Type="http://schemas.openxmlformats.org/officeDocument/2006/relationships/tags" Target="../tags/tag124.xml"/><Relationship Id="rId123" Type="http://schemas.openxmlformats.org/officeDocument/2006/relationships/tags" Target="../tags/tag123.xml"/><Relationship Id="rId122" Type="http://schemas.openxmlformats.org/officeDocument/2006/relationships/tags" Target="../tags/tag122.xml"/><Relationship Id="rId121" Type="http://schemas.openxmlformats.org/officeDocument/2006/relationships/tags" Target="../tags/tag121.xml"/><Relationship Id="rId120" Type="http://schemas.openxmlformats.org/officeDocument/2006/relationships/tags" Target="../tags/tag120.xml"/><Relationship Id="rId12" Type="http://schemas.openxmlformats.org/officeDocument/2006/relationships/tags" Target="../tags/tag12.xml"/><Relationship Id="rId119" Type="http://schemas.openxmlformats.org/officeDocument/2006/relationships/tags" Target="../tags/tag119.xml"/><Relationship Id="rId118" Type="http://schemas.openxmlformats.org/officeDocument/2006/relationships/tags" Target="../tags/tag118.xml"/><Relationship Id="rId117" Type="http://schemas.openxmlformats.org/officeDocument/2006/relationships/tags" Target="../tags/tag117.xml"/><Relationship Id="rId116" Type="http://schemas.openxmlformats.org/officeDocument/2006/relationships/tags" Target="../tags/tag116.xml"/><Relationship Id="rId115" Type="http://schemas.openxmlformats.org/officeDocument/2006/relationships/tags" Target="../tags/tag115.xml"/><Relationship Id="rId114" Type="http://schemas.openxmlformats.org/officeDocument/2006/relationships/tags" Target="../tags/tag114.xml"/><Relationship Id="rId113" Type="http://schemas.openxmlformats.org/officeDocument/2006/relationships/tags" Target="../tags/tag113.xml"/><Relationship Id="rId112" Type="http://schemas.openxmlformats.org/officeDocument/2006/relationships/tags" Target="../tags/tag112.xml"/><Relationship Id="rId111" Type="http://schemas.openxmlformats.org/officeDocument/2006/relationships/tags" Target="../tags/tag111.xml"/><Relationship Id="rId110" Type="http://schemas.openxmlformats.org/officeDocument/2006/relationships/tags" Target="../tags/tag110.xml"/><Relationship Id="rId11" Type="http://schemas.openxmlformats.org/officeDocument/2006/relationships/tags" Target="../tags/tag11.xml"/><Relationship Id="rId109" Type="http://schemas.openxmlformats.org/officeDocument/2006/relationships/tags" Target="../tags/tag109.xml"/><Relationship Id="rId108" Type="http://schemas.openxmlformats.org/officeDocument/2006/relationships/tags" Target="../tags/tag108.xml"/><Relationship Id="rId107" Type="http://schemas.openxmlformats.org/officeDocument/2006/relationships/tags" Target="../tags/tag107.xml"/><Relationship Id="rId106" Type="http://schemas.openxmlformats.org/officeDocument/2006/relationships/tags" Target="../tags/tag106.xml"/><Relationship Id="rId105" Type="http://schemas.openxmlformats.org/officeDocument/2006/relationships/tags" Target="../tags/tag105.xml"/><Relationship Id="rId104" Type="http://schemas.openxmlformats.org/officeDocument/2006/relationships/tags" Target="../tags/tag104.xml"/><Relationship Id="rId103" Type="http://schemas.openxmlformats.org/officeDocument/2006/relationships/tags" Target="../tags/tag103.xml"/><Relationship Id="rId102" Type="http://schemas.openxmlformats.org/officeDocument/2006/relationships/tags" Target="../tags/tag102.xml"/><Relationship Id="rId101" Type="http://schemas.openxmlformats.org/officeDocument/2006/relationships/tags" Target="../tags/tag101.xml"/><Relationship Id="rId100" Type="http://schemas.openxmlformats.org/officeDocument/2006/relationships/tags" Target="../tags/tag100.xml"/><Relationship Id="rId10" Type="http://schemas.openxmlformats.org/officeDocument/2006/relationships/tags" Target="../tags/tag10.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03"/>
            <a:ext cx="12192000" cy="6857194"/>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l="51250" t="37961" r="42813" b="42222"/>
          <a:stretch>
            <a:fillRect/>
          </a:stretch>
        </p:blipFill>
        <p:spPr>
          <a:xfrm>
            <a:off x="3824512" y="2972972"/>
            <a:ext cx="844550" cy="1585385"/>
          </a:xfrm>
          <a:prstGeom prst="rect">
            <a:avLst/>
          </a:prstGeom>
        </p:spPr>
      </p:pic>
      <p:pic>
        <p:nvPicPr>
          <p:cNvPr id="15" name="图片 1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4896" t="26664" r="39792" b="43703"/>
          <a:stretch>
            <a:fillRect/>
          </a:stretch>
        </p:blipFill>
        <p:spPr>
          <a:xfrm>
            <a:off x="2640237" y="482224"/>
            <a:ext cx="1866900" cy="2032001"/>
          </a:xfrm>
          <a:prstGeom prst="rect">
            <a:avLst/>
          </a:prstGeom>
        </p:spPr>
      </p:pic>
      <p:pic>
        <p:nvPicPr>
          <p:cNvPr id="17" name="图片 1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46771" t="50000" r="45938" b="39814"/>
          <a:stretch>
            <a:fillRect/>
          </a:stretch>
        </p:blipFill>
        <p:spPr>
          <a:xfrm>
            <a:off x="1097737" y="3479800"/>
            <a:ext cx="1328200" cy="1043587"/>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l="46041" t="42962" r="36459" b="39628"/>
          <a:stretch>
            <a:fillRect/>
          </a:stretch>
        </p:blipFill>
        <p:spPr>
          <a:xfrm>
            <a:off x="2346008" y="1724319"/>
            <a:ext cx="2323054" cy="1299805"/>
          </a:xfrm>
          <a:prstGeom prst="rect">
            <a:avLst/>
          </a:prstGeom>
        </p:spPr>
      </p:pic>
      <p:sp>
        <p:nvSpPr>
          <p:cNvPr id="20" name="文本框 19"/>
          <p:cNvSpPr txBox="1"/>
          <p:nvPr/>
        </p:nvSpPr>
        <p:spPr>
          <a:xfrm>
            <a:off x="794721" y="4810998"/>
            <a:ext cx="3262432" cy="707886"/>
          </a:xfrm>
          <a:prstGeom prst="rect">
            <a:avLst/>
          </a:prstGeom>
          <a:noFill/>
        </p:spPr>
        <p:txBody>
          <a:bodyPr wrap="none" rtlCol="0">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企业员工培训</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820121" y="5434246"/>
            <a:ext cx="3218716" cy="276999"/>
          </a:xfrm>
          <a:prstGeom prst="rect">
            <a:avLst/>
          </a:prstGeom>
          <a:noFill/>
        </p:spPr>
        <p:txBody>
          <a:bodyPr wrap="square" rtlCol="0">
            <a:spAutoFit/>
          </a:bodyPr>
          <a:lstStyle/>
          <a:p>
            <a:pPr algn="dist"/>
            <a:r>
              <a:rPr lang="en-US" altLang="zh-CN" sz="1200" dirty="0">
                <a:solidFill>
                  <a:schemeClr val="bg1"/>
                </a:solidFill>
                <a:latin typeface="微软雅黑" panose="020B0503020204020204" pitchFamily="34" charset="-122"/>
                <a:ea typeface="微软雅黑" panose="020B0503020204020204" pitchFamily="34" charset="-122"/>
              </a:rPr>
              <a:t>EMPLOYEE TRAINING IN ENTERPRISES</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410274" y="5915089"/>
            <a:ext cx="2011680" cy="368300"/>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演讲人：凤凰办公</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l="44700" t="38306" r="42500" b="34040"/>
          <a:stretch>
            <a:fillRect/>
          </a:stretch>
        </p:blipFill>
        <p:spPr>
          <a:xfrm>
            <a:off x="626223" y="1197457"/>
            <a:ext cx="1866900" cy="2268586"/>
          </a:xfrm>
          <a:prstGeom prst="rect">
            <a:avLst/>
          </a:prstGeom>
        </p:spPr>
      </p:pic>
      <p:pic>
        <p:nvPicPr>
          <p:cNvPr id="27" name="图片 26"/>
          <p:cNvPicPr>
            <a:picLocks noChangeAspect="1"/>
          </p:cNvPicPr>
          <p:nvPr/>
        </p:nvPicPr>
        <p:blipFill rotWithShape="1">
          <a:blip r:embed="rId9">
            <a:extLst>
              <a:ext uri="{28A0092B-C50C-407E-A947-70E740481C1C}">
                <a14:useLocalDpi xmlns:a14="http://schemas.microsoft.com/office/drawing/2010/main" val="0"/>
              </a:ext>
            </a:extLst>
          </a:blip>
          <a:srcRect l="41365" t="36660" r="45238" b="37353"/>
          <a:stretch>
            <a:fillRect/>
          </a:stretch>
        </p:blipFill>
        <p:spPr>
          <a:xfrm>
            <a:off x="2342101" y="2746304"/>
            <a:ext cx="1633434" cy="1782004"/>
          </a:xfrm>
          <a:prstGeom prst="rect">
            <a:avLst/>
          </a:prstGeom>
        </p:spPr>
      </p:pic>
      <p:pic>
        <p:nvPicPr>
          <p:cNvPr id="12" name="pd-5b8317ca22c09148">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987957" y="17742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fltVal val="0"/>
                                          </p:val>
                                        </p:tav>
                                        <p:tav tm="100000">
                                          <p:val>
                                            <p:strVal val="#ppt_w"/>
                                          </p:val>
                                        </p:tav>
                                      </p:tavLst>
                                    </p:anim>
                                    <p:anim calcmode="lin" valueType="num">
                                      <p:cBhvr>
                                        <p:cTn id="15" dur="1000" fill="hold"/>
                                        <p:tgtEl>
                                          <p:spTgt spid="25"/>
                                        </p:tgtEl>
                                        <p:attrNameLst>
                                          <p:attrName>ppt_h</p:attrName>
                                        </p:attrNameLst>
                                      </p:cBhvr>
                                      <p:tavLst>
                                        <p:tav tm="0">
                                          <p:val>
                                            <p:fltVal val="0"/>
                                          </p:val>
                                        </p:tav>
                                        <p:tav tm="100000">
                                          <p:val>
                                            <p:strVal val="#ppt_h"/>
                                          </p:val>
                                        </p:tav>
                                      </p:tavLst>
                                    </p:anim>
                                    <p:anim calcmode="lin" valueType="num">
                                      <p:cBhvr>
                                        <p:cTn id="16" dur="1000" fill="hold"/>
                                        <p:tgtEl>
                                          <p:spTgt spid="25"/>
                                        </p:tgtEl>
                                        <p:attrNameLst>
                                          <p:attrName>style.rotation</p:attrName>
                                        </p:attrNameLst>
                                      </p:cBhvr>
                                      <p:tavLst>
                                        <p:tav tm="0">
                                          <p:val>
                                            <p:fltVal val="90"/>
                                          </p:val>
                                        </p:tav>
                                        <p:tav tm="100000">
                                          <p:val>
                                            <p:fltVal val="0"/>
                                          </p:val>
                                        </p:tav>
                                      </p:tavLst>
                                    </p:anim>
                                    <p:animEffect transition="in" filter="fade">
                                      <p:cBhvr>
                                        <p:cTn id="17" dur="1000"/>
                                        <p:tgtEl>
                                          <p:spTgt spid="25"/>
                                        </p:tgtEl>
                                      </p:cBhvr>
                                    </p:animEffect>
                                  </p:childTnLst>
                                </p:cTn>
                              </p:par>
                              <p:par>
                                <p:cTn id="18" presetID="31"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1000" fill="hold"/>
                                        <p:tgtEl>
                                          <p:spTgt spid="27"/>
                                        </p:tgtEl>
                                        <p:attrNameLst>
                                          <p:attrName>ppt_w</p:attrName>
                                        </p:attrNameLst>
                                      </p:cBhvr>
                                      <p:tavLst>
                                        <p:tav tm="0">
                                          <p:val>
                                            <p:fltVal val="0"/>
                                          </p:val>
                                        </p:tav>
                                        <p:tav tm="100000">
                                          <p:val>
                                            <p:strVal val="#ppt_w"/>
                                          </p:val>
                                        </p:tav>
                                      </p:tavLst>
                                    </p:anim>
                                    <p:anim calcmode="lin" valueType="num">
                                      <p:cBhvr>
                                        <p:cTn id="21" dur="1000" fill="hold"/>
                                        <p:tgtEl>
                                          <p:spTgt spid="27"/>
                                        </p:tgtEl>
                                        <p:attrNameLst>
                                          <p:attrName>ppt_h</p:attrName>
                                        </p:attrNameLst>
                                      </p:cBhvr>
                                      <p:tavLst>
                                        <p:tav tm="0">
                                          <p:val>
                                            <p:fltVal val="0"/>
                                          </p:val>
                                        </p:tav>
                                        <p:tav tm="100000">
                                          <p:val>
                                            <p:strVal val="#ppt_h"/>
                                          </p:val>
                                        </p:tav>
                                      </p:tavLst>
                                    </p:anim>
                                    <p:anim calcmode="lin" valueType="num">
                                      <p:cBhvr>
                                        <p:cTn id="22" dur="1000" fill="hold"/>
                                        <p:tgtEl>
                                          <p:spTgt spid="27"/>
                                        </p:tgtEl>
                                        <p:attrNameLst>
                                          <p:attrName>style.rotation</p:attrName>
                                        </p:attrNameLst>
                                      </p:cBhvr>
                                      <p:tavLst>
                                        <p:tav tm="0">
                                          <p:val>
                                            <p:fltVal val="90"/>
                                          </p:val>
                                        </p:tav>
                                        <p:tav tm="100000">
                                          <p:val>
                                            <p:fltVal val="0"/>
                                          </p:val>
                                        </p:tav>
                                      </p:tavLst>
                                    </p:anim>
                                    <p:animEffect transition="in" filter="fade">
                                      <p:cBhvr>
                                        <p:cTn id="23" dur="1000"/>
                                        <p:tgtEl>
                                          <p:spTgt spid="27"/>
                                        </p:tgtEl>
                                      </p:cBhvr>
                                    </p:animEffect>
                                  </p:childTnLst>
                                </p:cTn>
                              </p:par>
                            </p:childTnLst>
                          </p:cTn>
                        </p:par>
                        <p:par>
                          <p:cTn id="24" fill="hold">
                            <p:stCondLst>
                              <p:cond delay="1500"/>
                            </p:stCondLst>
                            <p:childTnLst>
                              <p:par>
                                <p:cTn id="25" presetID="2" presetClass="entr" presetSubtype="1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0-#ppt_w/2"/>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000" fill="hold"/>
                                        <p:tgtEl>
                                          <p:spTgt spid="15"/>
                                        </p:tgtEl>
                                        <p:attrNameLst>
                                          <p:attrName>ppt_x</p:attrName>
                                        </p:attrNameLst>
                                      </p:cBhvr>
                                      <p:tavLst>
                                        <p:tav tm="0">
                                          <p:val>
                                            <p:strVal val="1+#ppt_w/2"/>
                                          </p:val>
                                        </p:tav>
                                        <p:tav tm="100000">
                                          <p:val>
                                            <p:strVal val="#ppt_x"/>
                                          </p:val>
                                        </p:tav>
                                      </p:tavLst>
                                    </p:anim>
                                    <p:anim calcmode="lin" valueType="num">
                                      <p:cBhvr additive="base">
                                        <p:cTn id="36" dur="1000" fill="hold"/>
                                        <p:tgtEl>
                                          <p:spTgt spid="15"/>
                                        </p:tgtEl>
                                        <p:attrNameLst>
                                          <p:attrName>ppt_y</p:attrName>
                                        </p:attrNameLst>
                                      </p:cBhvr>
                                      <p:tavLst>
                                        <p:tav tm="0">
                                          <p:val>
                                            <p:strVal val="0-#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1+#ppt_w/2"/>
                                          </p:val>
                                        </p:tav>
                                        <p:tav tm="100000">
                                          <p:val>
                                            <p:strVal val="#ppt_x"/>
                                          </p:val>
                                        </p:tav>
                                      </p:tavLst>
                                    </p:anim>
                                    <p:anim calcmode="lin" valueType="num">
                                      <p:cBhvr additive="base">
                                        <p:cTn id="40" dur="10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42"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14"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remove" display="0">
                  <p:stCondLst>
                    <p:cond delay="indefinite"/>
                  </p:stCondLst>
                  <p:endCondLst>
                    <p:cond evt="onStopAudio" delay="0">
                      <p:tgtEl>
                        <p:sldTgt/>
                      </p:tgtEl>
                    </p:cond>
                  </p:endCondLst>
                </p:cTn>
                <p:tgtEl>
                  <p:spTgt spid="12"/>
                </p:tgtEl>
              </p:cMediaNode>
            </p:audio>
          </p:childTnLst>
        </p:cTn>
      </p:par>
    </p:tnLst>
    <p:bldLst>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594750" cy="553998"/>
          </a:xfrm>
          <a:prstGeom prst="rect">
            <a:avLst/>
          </a:prstGeom>
          <a:noFill/>
        </p:spPr>
        <p:txBody>
          <a:bodyPr wrap="square" rtlCol="0">
            <a:spAutoFit/>
          </a:bodyPr>
          <a:lstStyle>
            <a:defPPr>
              <a:defRPr lang="zh-CN"/>
            </a:defPPr>
            <a:lvl1pPr>
              <a:defRPr sz="3000">
                <a:solidFill>
                  <a:schemeClr val="bg1"/>
                </a:solidFill>
                <a:latin typeface="微软雅黑" panose="020B0503020204020204" pitchFamily="34" charset="-122"/>
                <a:ea typeface="微软雅黑" panose="020B0503020204020204" pitchFamily="34" charset="-122"/>
              </a:defRPr>
            </a:lvl1pPr>
          </a:lstStyle>
          <a:p>
            <a:r>
              <a:rPr lang="en-US" altLang="zh-CN" b="1" dirty="0"/>
              <a:t>1.</a:t>
            </a:r>
            <a:r>
              <a:rPr lang="zh-CN" altLang="en-US" b="1" dirty="0"/>
              <a:t> 起步与发展</a:t>
            </a:r>
            <a:endParaRPr lang="zh-CN" altLang="en-US" b="1" dirty="0">
              <a:sym typeface="Arial" panose="020B0604020202020204" pitchFamily="34" charset="0"/>
            </a:endParaRPr>
          </a:p>
        </p:txBody>
      </p:sp>
      <p:sp>
        <p:nvSpPr>
          <p:cNvPr id="10" name="文本框 9"/>
          <p:cNvSpPr txBox="1"/>
          <p:nvPr/>
        </p:nvSpPr>
        <p:spPr>
          <a:xfrm>
            <a:off x="3195405" y="247722"/>
            <a:ext cx="3045737" cy="338554"/>
          </a:xfrm>
          <a:prstGeom prst="rect">
            <a:avLst/>
          </a:prstGeom>
          <a:noFill/>
        </p:spPr>
        <p:txBody>
          <a:bodyPr wrap="square" rtlCol="0">
            <a:spAutoFit/>
          </a:bodyPr>
          <a:lstStyle>
            <a:defPPr>
              <a:defRPr lang="zh-CN"/>
            </a:defPPr>
            <a:lvl1pPr>
              <a:defRPr sz="1600" spc="300">
                <a:solidFill>
                  <a:schemeClr val="bg1"/>
                </a:solidFill>
                <a:latin typeface="微软雅黑" panose="020B0503020204020204" pitchFamily="34" charset="-122"/>
                <a:ea typeface="微软雅黑" panose="020B0503020204020204" pitchFamily="34" charset="-122"/>
              </a:defRPr>
            </a:lvl1pPr>
          </a:lstStyle>
          <a:p>
            <a:r>
              <a:rPr lang="en-US" altLang="zh-CN" b="1" dirty="0">
                <a:latin typeface="Arial" panose="020B0604020202020204" pitchFamily="34" charset="0"/>
                <a:sym typeface="Arial" panose="020B0604020202020204" pitchFamily="34" charset="0"/>
              </a:rPr>
              <a:t>DEVELOPMENT TEAM</a:t>
            </a:r>
            <a:endParaRPr lang="zh-CN" altLang="en-US" b="1" dirty="0">
              <a:latin typeface="Arial" panose="020B0604020202020204" pitchFamily="34" charset="0"/>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bwMode="auto">
          <a:xfrm>
            <a:off x="603250" y="1181100"/>
            <a:ext cx="8774852" cy="2174766"/>
            <a:chOff x="603536" y="1181308"/>
            <a:chExt cx="8773886" cy="2174124"/>
          </a:xfrm>
        </p:grpSpPr>
        <p:pic>
          <p:nvPicPr>
            <p:cNvPr id="61"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03536" y="1790728"/>
              <a:ext cx="1279949" cy="1264863"/>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 name="Rectangle 9"/>
            <p:cNvSpPr/>
            <p:nvPr/>
          </p:nvSpPr>
          <p:spPr>
            <a:xfrm>
              <a:off x="1971810" y="1790728"/>
              <a:ext cx="101589" cy="1312475"/>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3" name="TextBox 20"/>
            <p:cNvSpPr txBox="1"/>
            <p:nvPr/>
          </p:nvSpPr>
          <p:spPr>
            <a:xfrm rot="10800000">
              <a:off x="2073399" y="1181308"/>
              <a:ext cx="390482" cy="910956"/>
            </a:xfrm>
            <a:prstGeom prst="rect">
              <a:avLst/>
            </a:prstGeom>
            <a:noFill/>
          </p:spPr>
          <p:txBody>
            <a:bodyPr>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4" name="TextBox 22"/>
            <p:cNvSpPr txBox="1"/>
            <p:nvPr/>
          </p:nvSpPr>
          <p:spPr>
            <a:xfrm>
              <a:off x="8513178" y="2447759"/>
              <a:ext cx="864244" cy="90767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bwMode="auto">
          <a:xfrm>
            <a:off x="619346" y="4229155"/>
            <a:ext cx="8787331" cy="2395374"/>
            <a:chOff x="619630" y="4228429"/>
            <a:chExt cx="8786364" cy="2396862"/>
          </a:xfrm>
        </p:grpSpPr>
        <p:pic>
          <p:nvPicPr>
            <p:cNvPr id="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630" y="4716720"/>
              <a:ext cx="12799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13"/>
            <p:cNvSpPr/>
            <p:nvPr/>
          </p:nvSpPr>
          <p:spPr>
            <a:xfrm>
              <a:off x="1971810" y="4723982"/>
              <a:ext cx="101589" cy="1312090"/>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72" name="TextBox 23"/>
            <p:cNvSpPr txBox="1"/>
            <p:nvPr/>
          </p:nvSpPr>
          <p:spPr>
            <a:xfrm>
              <a:off x="8541750" y="5716786"/>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dirty="0">
                  <a:solidFill>
                    <a:schemeClr val="bg1"/>
                  </a:solidFill>
                  <a:latin typeface="微软雅黑" panose="020B0503020204020204" pitchFamily="34" charset="-122"/>
                  <a:ea typeface="微软雅黑" panose="020B0503020204020204" pitchFamily="34" charset="-122"/>
                </a:rPr>
                <a:t>”</a:t>
              </a:r>
              <a:endParaRPr lang="en-US" altLang="en-US" sz="3100" dirty="0">
                <a:solidFill>
                  <a:schemeClr val="bg1"/>
                </a:solidFill>
                <a:latin typeface="微软雅黑" panose="020B0503020204020204" pitchFamily="34" charset="-122"/>
                <a:ea typeface="微软雅黑" panose="020B0503020204020204" pitchFamily="34" charset="-122"/>
              </a:endParaRPr>
            </a:p>
          </p:txBody>
        </p:sp>
        <p:sp>
          <p:nvSpPr>
            <p:cNvPr id="73" name="TextBox 25"/>
            <p:cNvSpPr txBox="1"/>
            <p:nvPr/>
          </p:nvSpPr>
          <p:spPr>
            <a:xfrm rot="10800000">
              <a:off x="1811121" y="4228429"/>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4" name="Group 10"/>
          <p:cNvGrpSpPr/>
          <p:nvPr/>
        </p:nvGrpSpPr>
        <p:grpSpPr bwMode="auto">
          <a:xfrm>
            <a:off x="2463800" y="2136735"/>
            <a:ext cx="6264161" cy="584835"/>
            <a:chOff x="473" y="103"/>
            <a:chExt cx="13398" cy="921"/>
          </a:xfrm>
        </p:grpSpPr>
        <p:sp>
          <p:nvSpPr>
            <p:cNvPr id="75" name="Text Box 13"/>
            <p:cNvSpPr txBox="1">
              <a:spLocks noChangeArrowheads="1"/>
            </p:cNvSpPr>
            <p:nvPr/>
          </p:nvSpPr>
          <p:spPr bwMode="auto">
            <a:xfrm>
              <a:off x="3742" y="103"/>
              <a:ext cx="10129"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获取团队发展的信心，但是存在人际冲突、分化的问题。</a:t>
              </a:r>
              <a:endPar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 Box 14"/>
            <p:cNvSpPr txBox="1">
              <a:spLocks noChangeArrowheads="1"/>
            </p:cNvSpPr>
            <p:nvPr/>
          </p:nvSpPr>
          <p:spPr bwMode="auto">
            <a:xfrm>
              <a:off x="473" y="153"/>
              <a:ext cx="391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项目团队</a:t>
              </a:r>
              <a:endPar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 name="组合 1"/>
          <p:cNvGrpSpPr/>
          <p:nvPr/>
        </p:nvGrpSpPr>
        <p:grpSpPr>
          <a:xfrm>
            <a:off x="1576018" y="3103616"/>
            <a:ext cx="9372038" cy="2073113"/>
            <a:chOff x="1576018" y="3103616"/>
            <a:chExt cx="9372038" cy="2073113"/>
          </a:xfrm>
        </p:grpSpPr>
        <p:sp>
          <p:nvSpPr>
            <p:cNvPr id="59" name="TextBox 20"/>
            <p:cNvSpPr txBox="1"/>
            <p:nvPr/>
          </p:nvSpPr>
          <p:spPr>
            <a:xfrm>
              <a:off x="8715375" y="4268788"/>
              <a:ext cx="864339" cy="907941"/>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nvGrpSpPr>
            <p:cNvPr id="65" name="组合 64"/>
            <p:cNvGrpSpPr/>
            <p:nvPr/>
          </p:nvGrpSpPr>
          <p:grpSpPr bwMode="auto">
            <a:xfrm>
              <a:off x="1576018" y="3103616"/>
              <a:ext cx="9372038" cy="1448222"/>
              <a:chOff x="1576589" y="3103955"/>
              <a:chExt cx="9372081" cy="1447508"/>
            </a:xfrm>
          </p:grpSpPr>
          <p:pic>
            <p:nvPicPr>
              <p:cNvPr id="6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68721" y="3239249"/>
                <a:ext cx="1279949" cy="131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17"/>
              <p:cNvSpPr/>
              <p:nvPr/>
            </p:nvSpPr>
            <p:spPr>
              <a:xfrm>
                <a:off x="9394500" y="3239249"/>
                <a:ext cx="101600" cy="1312214"/>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8" name="TextBox 24"/>
              <p:cNvSpPr txBox="1"/>
              <p:nvPr/>
            </p:nvSpPr>
            <p:spPr>
              <a:xfrm rot="10800000">
                <a:off x="1576589" y="3103955"/>
                <a:ext cx="864343" cy="90749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7" name="Group 16"/>
            <p:cNvGrpSpPr/>
            <p:nvPr/>
          </p:nvGrpSpPr>
          <p:grpSpPr bwMode="auto">
            <a:xfrm>
              <a:off x="2311467" y="3738327"/>
              <a:ext cx="7255318" cy="584835"/>
              <a:chOff x="4638" y="147"/>
              <a:chExt cx="11427" cy="921"/>
            </a:xfrm>
          </p:grpSpPr>
          <p:sp>
            <p:nvSpPr>
              <p:cNvPr id="78" name="Text Box 19"/>
              <p:cNvSpPr txBox="1">
                <a:spLocks noChangeArrowheads="1"/>
              </p:cNvSpPr>
              <p:nvPr/>
            </p:nvSpPr>
            <p:spPr bwMode="auto">
              <a:xfrm>
                <a:off x="4638" y="147"/>
                <a:ext cx="8336" cy="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行为具有相当大的独立性，缺乏团队目的、活动的相关信息，部分团队成员还有可能表现出不稳定、忧虑的特征。</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Text Box 20"/>
              <p:cNvSpPr txBox="1">
                <a:spLocks noChangeArrowheads="1"/>
              </p:cNvSpPr>
              <p:nvPr/>
            </p:nvSpPr>
            <p:spPr bwMode="auto">
              <a:xfrm>
                <a:off x="12994" y="247"/>
                <a:ext cx="3071" cy="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项目成员</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80" name="Text Box 25"/>
          <p:cNvSpPr txBox="1">
            <a:spLocks noChangeArrowheads="1"/>
          </p:cNvSpPr>
          <p:nvPr/>
        </p:nvSpPr>
        <p:spPr bwMode="auto">
          <a:xfrm>
            <a:off x="4061065" y="4930041"/>
            <a:ext cx="459803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在带领团队的过程中，要建立起成员间互信的工作关系。</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Text Box 26"/>
          <p:cNvSpPr txBox="1">
            <a:spLocks noChangeArrowheads="1"/>
          </p:cNvSpPr>
          <p:nvPr/>
        </p:nvSpPr>
        <p:spPr bwMode="auto">
          <a:xfrm>
            <a:off x="2519482" y="5184775"/>
            <a:ext cx="1626292" cy="476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项目领导</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47" name="Group 6"/>
          <p:cNvGrpSpPr/>
          <p:nvPr/>
        </p:nvGrpSpPr>
        <p:grpSpPr bwMode="auto">
          <a:xfrm>
            <a:off x="9000587" y="805457"/>
            <a:ext cx="2665413" cy="1062038"/>
            <a:chOff x="0" y="0"/>
            <a:chExt cx="4196" cy="1672"/>
          </a:xfrm>
        </p:grpSpPr>
        <p:sp>
          <p:nvSpPr>
            <p:cNvPr id="48" name="Text Box 7"/>
            <p:cNvSpPr txBox="1">
              <a:spLocks noChangeArrowheads="1"/>
            </p:cNvSpPr>
            <p:nvPr/>
          </p:nvSpPr>
          <p:spPr bwMode="auto">
            <a:xfrm>
              <a:off x="187" y="0"/>
              <a:ext cx="3695"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2</a:t>
              </a:r>
              <a:r>
                <a:rPr lang="zh-CN" altLang="en-US"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 </a:t>
              </a:r>
              <a:r>
                <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激荡期</a:t>
              </a:r>
              <a:endPar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Line 8"/>
            <p:cNvSpPr>
              <a:spLocks noChangeShapeType="1"/>
            </p:cNvSpPr>
            <p:nvPr/>
          </p:nvSpPr>
          <p:spPr bwMode="auto">
            <a:xfrm>
              <a:off x="0" y="1021"/>
              <a:ext cx="4196" cy="1"/>
            </a:xfrm>
            <a:prstGeom prst="line">
              <a:avLst/>
            </a:prstGeom>
            <a:noFill/>
            <a:ln w="57150" cap="flat" cmpd="thinThick">
              <a:solidFill>
                <a:schemeClr val="bg1"/>
              </a:solidFill>
              <a:round/>
            </a:ln>
            <a:extLst>
              <a:ext uri="{909E8E84-426E-40DD-AFC4-6F175D3DCCD1}">
                <a14:hiddenFill xmlns:a14="http://schemas.microsoft.com/office/drawing/2010/main">
                  <a:noFill/>
                </a14:hiddenFill>
              </a:ext>
            </a:extLst>
          </p:spPr>
          <p:txBody>
            <a:bodyPr anchor="ctr"/>
            <a:lstStyle/>
            <a:p>
              <a:endParaRPr lang="zh-CN" altLang="en-US">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 Box 9"/>
            <p:cNvSpPr txBox="1">
              <a:spLocks noChangeArrowheads="1"/>
            </p:cNvSpPr>
            <p:nvPr/>
          </p:nvSpPr>
          <p:spPr bwMode="auto">
            <a:xfrm>
              <a:off x="102" y="1091"/>
              <a:ext cx="4094"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各种观念，激烈碰撞</a:t>
              </a:r>
              <a:endParaRPr lang="zh-CN" altLang="zh-CN"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wipe(left)">
                                      <p:cBhvr>
                                        <p:cTn id="41" dur="500"/>
                                        <p:tgtEl>
                                          <p:spTgt spid="7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right)">
                                      <p:cBhvr>
                                        <p:cTn id="46" dur="500"/>
                                        <p:tgtEl>
                                          <p:spTgt spid="2"/>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left)">
                                      <p:cBhvr>
                                        <p:cTn id="50" dur="500"/>
                                        <p:tgtEl>
                                          <p:spTgt spid="6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wipe(left)">
                                      <p:cBhvr>
                                        <p:cTn id="53" dur="500"/>
                                        <p:tgtEl>
                                          <p:spTgt spid="8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wipe(left)">
                                      <p:cBhvr>
                                        <p:cTn id="5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594750" cy="553998"/>
          </a:xfrm>
          <a:prstGeom prst="rect">
            <a:avLst/>
          </a:prstGeom>
          <a:noFill/>
        </p:spPr>
        <p:txBody>
          <a:bodyPr wrap="square" rtlCol="0">
            <a:spAutoFit/>
          </a:bodyPr>
          <a:lstStyle>
            <a:defPPr>
              <a:defRPr lang="zh-CN"/>
            </a:defPPr>
            <a:lvl1pPr>
              <a:defRPr sz="3000">
                <a:solidFill>
                  <a:schemeClr val="bg1"/>
                </a:solidFill>
                <a:latin typeface="微软雅黑" panose="020B0503020204020204" pitchFamily="34" charset="-122"/>
                <a:ea typeface="微软雅黑" panose="020B0503020204020204" pitchFamily="34" charset="-122"/>
              </a:defRPr>
            </a:lvl1pPr>
          </a:lstStyle>
          <a:p>
            <a:r>
              <a:rPr lang="en-US" altLang="zh-CN" b="1" dirty="0"/>
              <a:t>1.</a:t>
            </a:r>
            <a:r>
              <a:rPr lang="zh-CN" altLang="en-US" b="1" dirty="0"/>
              <a:t> 起步与发展</a:t>
            </a:r>
            <a:endParaRPr lang="zh-CN" altLang="en-US" b="1" dirty="0">
              <a:sym typeface="Arial" panose="020B0604020202020204" pitchFamily="34" charset="0"/>
            </a:endParaRPr>
          </a:p>
        </p:txBody>
      </p:sp>
      <p:sp>
        <p:nvSpPr>
          <p:cNvPr id="10" name="文本框 9"/>
          <p:cNvSpPr txBox="1"/>
          <p:nvPr/>
        </p:nvSpPr>
        <p:spPr>
          <a:xfrm>
            <a:off x="3195405" y="247722"/>
            <a:ext cx="3045737" cy="338554"/>
          </a:xfrm>
          <a:prstGeom prst="rect">
            <a:avLst/>
          </a:prstGeom>
          <a:noFill/>
        </p:spPr>
        <p:txBody>
          <a:bodyPr wrap="square" rtlCol="0">
            <a:spAutoFit/>
          </a:bodyPr>
          <a:lstStyle>
            <a:defPPr>
              <a:defRPr lang="zh-CN"/>
            </a:defPPr>
            <a:lvl1pPr>
              <a:defRPr sz="1600" spc="300">
                <a:solidFill>
                  <a:schemeClr val="bg1"/>
                </a:solidFill>
                <a:latin typeface="微软雅黑" panose="020B0503020204020204" pitchFamily="34" charset="-122"/>
                <a:ea typeface="微软雅黑" panose="020B0503020204020204" pitchFamily="34" charset="-122"/>
              </a:defRPr>
            </a:lvl1pPr>
          </a:lstStyle>
          <a:p>
            <a:r>
              <a:rPr lang="en-US" altLang="zh-CN" b="1" dirty="0">
                <a:latin typeface="Arial" panose="020B0604020202020204" pitchFamily="34" charset="0"/>
                <a:sym typeface="Arial" panose="020B0604020202020204" pitchFamily="34" charset="0"/>
              </a:rPr>
              <a:t>DEVELOPMENT TEAM</a:t>
            </a:r>
            <a:endParaRPr lang="zh-CN" altLang="en-US" b="1" dirty="0">
              <a:latin typeface="Arial" panose="020B0604020202020204" pitchFamily="34" charset="0"/>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20"/>
          <p:cNvSpPr txBox="1"/>
          <p:nvPr/>
        </p:nvSpPr>
        <p:spPr>
          <a:xfrm>
            <a:off x="8715375" y="4268788"/>
            <a:ext cx="864339" cy="907941"/>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dirty="0">
                <a:solidFill>
                  <a:schemeClr val="bg1"/>
                </a:solidFill>
                <a:latin typeface="微软雅黑" panose="020B0503020204020204" pitchFamily="34" charset="-122"/>
                <a:ea typeface="微软雅黑" panose="020B0503020204020204" pitchFamily="34" charset="-122"/>
              </a:rPr>
              <a:t>”</a:t>
            </a:r>
            <a:endParaRPr lang="en-US" altLang="en-US" sz="3100" dirty="0">
              <a:solidFill>
                <a:schemeClr val="bg1"/>
              </a:solidFill>
              <a:latin typeface="微软雅黑" panose="020B0503020204020204" pitchFamily="34" charset="-122"/>
              <a:ea typeface="微软雅黑" panose="020B0503020204020204" pitchFamily="34" charset="-122"/>
            </a:endParaRPr>
          </a:p>
        </p:txBody>
      </p:sp>
      <p:grpSp>
        <p:nvGrpSpPr>
          <p:cNvPr id="60" name="组合 59"/>
          <p:cNvGrpSpPr/>
          <p:nvPr/>
        </p:nvGrpSpPr>
        <p:grpSpPr bwMode="auto">
          <a:xfrm>
            <a:off x="603250" y="1181100"/>
            <a:ext cx="8774852" cy="2174766"/>
            <a:chOff x="603536" y="1181308"/>
            <a:chExt cx="8773886" cy="2174124"/>
          </a:xfrm>
        </p:grpSpPr>
        <p:pic>
          <p:nvPicPr>
            <p:cNvPr id="61"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03536" y="1790728"/>
              <a:ext cx="1279949" cy="1264863"/>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 name="Rectangle 9"/>
            <p:cNvSpPr/>
            <p:nvPr/>
          </p:nvSpPr>
          <p:spPr>
            <a:xfrm>
              <a:off x="1971810" y="1790728"/>
              <a:ext cx="101589" cy="1312475"/>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3" name="TextBox 20"/>
            <p:cNvSpPr txBox="1"/>
            <p:nvPr/>
          </p:nvSpPr>
          <p:spPr>
            <a:xfrm rot="10800000">
              <a:off x="2073399" y="1181308"/>
              <a:ext cx="390482" cy="910956"/>
            </a:xfrm>
            <a:prstGeom prst="rect">
              <a:avLst/>
            </a:prstGeom>
            <a:noFill/>
          </p:spPr>
          <p:txBody>
            <a:bodyPr>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4" name="TextBox 22"/>
            <p:cNvSpPr txBox="1"/>
            <p:nvPr/>
          </p:nvSpPr>
          <p:spPr>
            <a:xfrm>
              <a:off x="8513178" y="2447759"/>
              <a:ext cx="864244" cy="90767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bwMode="auto">
          <a:xfrm>
            <a:off x="1576018" y="3103616"/>
            <a:ext cx="9372038" cy="1448222"/>
            <a:chOff x="1576589" y="3103955"/>
            <a:chExt cx="9372081" cy="1447508"/>
          </a:xfrm>
        </p:grpSpPr>
        <p:pic>
          <p:nvPicPr>
            <p:cNvPr id="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68721" y="3239249"/>
              <a:ext cx="1279949" cy="131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17"/>
            <p:cNvSpPr/>
            <p:nvPr/>
          </p:nvSpPr>
          <p:spPr>
            <a:xfrm>
              <a:off x="9394500" y="3239249"/>
              <a:ext cx="101600" cy="1312214"/>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8" name="TextBox 24"/>
            <p:cNvSpPr txBox="1"/>
            <p:nvPr/>
          </p:nvSpPr>
          <p:spPr>
            <a:xfrm rot="10800000">
              <a:off x="1576589" y="3103955"/>
              <a:ext cx="864343" cy="90749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bwMode="auto">
          <a:xfrm>
            <a:off x="619346" y="4229155"/>
            <a:ext cx="8787331" cy="2395374"/>
            <a:chOff x="619630" y="4228429"/>
            <a:chExt cx="8786364" cy="2396862"/>
          </a:xfrm>
        </p:grpSpPr>
        <p:pic>
          <p:nvPicPr>
            <p:cNvPr id="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630" y="4716720"/>
              <a:ext cx="12799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13"/>
            <p:cNvSpPr/>
            <p:nvPr/>
          </p:nvSpPr>
          <p:spPr>
            <a:xfrm>
              <a:off x="1971810" y="4723982"/>
              <a:ext cx="101589" cy="1312090"/>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72" name="TextBox 23"/>
            <p:cNvSpPr txBox="1"/>
            <p:nvPr/>
          </p:nvSpPr>
          <p:spPr>
            <a:xfrm>
              <a:off x="8541750" y="5716786"/>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dirty="0">
                  <a:solidFill>
                    <a:schemeClr val="bg1"/>
                  </a:solidFill>
                  <a:latin typeface="微软雅黑" panose="020B0503020204020204" pitchFamily="34" charset="-122"/>
                  <a:ea typeface="微软雅黑" panose="020B0503020204020204" pitchFamily="34" charset="-122"/>
                </a:rPr>
                <a:t>”</a:t>
              </a:r>
              <a:endParaRPr lang="en-US" altLang="en-US" sz="3100" dirty="0">
                <a:solidFill>
                  <a:schemeClr val="bg1"/>
                </a:solidFill>
                <a:latin typeface="微软雅黑" panose="020B0503020204020204" pitchFamily="34" charset="-122"/>
                <a:ea typeface="微软雅黑" panose="020B0503020204020204" pitchFamily="34" charset="-122"/>
              </a:endParaRPr>
            </a:p>
          </p:txBody>
        </p:sp>
        <p:sp>
          <p:nvSpPr>
            <p:cNvPr id="73" name="TextBox 25"/>
            <p:cNvSpPr txBox="1"/>
            <p:nvPr/>
          </p:nvSpPr>
          <p:spPr>
            <a:xfrm rot="10800000">
              <a:off x="1811121" y="4228429"/>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4" name="Group 10"/>
          <p:cNvGrpSpPr/>
          <p:nvPr/>
        </p:nvGrpSpPr>
        <p:grpSpPr bwMode="auto">
          <a:xfrm>
            <a:off x="2463800" y="2136735"/>
            <a:ext cx="6264161" cy="584835"/>
            <a:chOff x="473" y="103"/>
            <a:chExt cx="13398" cy="921"/>
          </a:xfrm>
        </p:grpSpPr>
        <p:sp>
          <p:nvSpPr>
            <p:cNvPr id="75" name="Text Box 13"/>
            <p:cNvSpPr txBox="1">
              <a:spLocks noChangeArrowheads="1"/>
            </p:cNvSpPr>
            <p:nvPr/>
          </p:nvSpPr>
          <p:spPr bwMode="auto">
            <a:xfrm>
              <a:off x="3742" y="103"/>
              <a:ext cx="10129"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效能提高，团队开始形成自己的身份识别。</a:t>
              </a:r>
              <a:endPar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r>
                <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 Box 14"/>
            <p:cNvSpPr txBox="1">
              <a:spLocks noChangeArrowheads="1"/>
            </p:cNvSpPr>
            <p:nvPr/>
          </p:nvSpPr>
          <p:spPr bwMode="auto">
            <a:xfrm>
              <a:off x="473" y="153"/>
              <a:ext cx="391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项目团队</a:t>
              </a:r>
              <a:endPar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77" name="Group 16"/>
          <p:cNvGrpSpPr/>
          <p:nvPr/>
        </p:nvGrpSpPr>
        <p:grpSpPr bwMode="auto">
          <a:xfrm>
            <a:off x="2311467" y="3738327"/>
            <a:ext cx="7255318" cy="584835"/>
            <a:chOff x="4638" y="147"/>
            <a:chExt cx="11427" cy="921"/>
          </a:xfrm>
        </p:grpSpPr>
        <p:sp>
          <p:nvSpPr>
            <p:cNvPr id="78" name="Text Box 19"/>
            <p:cNvSpPr txBox="1">
              <a:spLocks noChangeArrowheads="1"/>
            </p:cNvSpPr>
            <p:nvPr/>
          </p:nvSpPr>
          <p:spPr bwMode="auto">
            <a:xfrm>
              <a:off x="4638" y="147"/>
              <a:ext cx="8336" cy="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调适自己的行为，以使得团队发展更加自然、流畅， 有意识地解决问题，实现组织和谐，动机水平增加。</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Text Box 20"/>
            <p:cNvSpPr txBox="1">
              <a:spLocks noChangeArrowheads="1"/>
            </p:cNvSpPr>
            <p:nvPr/>
          </p:nvSpPr>
          <p:spPr bwMode="auto">
            <a:xfrm>
              <a:off x="12994" y="247"/>
              <a:ext cx="3071" cy="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项目成员</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0" name="Text Box 25"/>
          <p:cNvSpPr txBox="1">
            <a:spLocks noChangeArrowheads="1"/>
          </p:cNvSpPr>
          <p:nvPr/>
        </p:nvSpPr>
        <p:spPr bwMode="auto">
          <a:xfrm>
            <a:off x="4061065" y="4930041"/>
            <a:ext cx="459803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允许团队有更大的自治性， 参与式领导</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Text Box 26"/>
          <p:cNvSpPr txBox="1">
            <a:spLocks noChangeArrowheads="1"/>
          </p:cNvSpPr>
          <p:nvPr/>
        </p:nvSpPr>
        <p:spPr bwMode="auto">
          <a:xfrm>
            <a:off x="2519482" y="5184775"/>
            <a:ext cx="1626292" cy="476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项目领导</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5" name="Group 6"/>
          <p:cNvGrpSpPr/>
          <p:nvPr/>
        </p:nvGrpSpPr>
        <p:grpSpPr bwMode="auto">
          <a:xfrm>
            <a:off x="9000586" y="789983"/>
            <a:ext cx="2665413" cy="1339616"/>
            <a:chOff x="0" y="0"/>
            <a:chExt cx="4196" cy="2109"/>
          </a:xfrm>
        </p:grpSpPr>
        <p:sp>
          <p:nvSpPr>
            <p:cNvPr id="56" name="Text Box 7"/>
            <p:cNvSpPr txBox="1">
              <a:spLocks noChangeArrowheads="1"/>
            </p:cNvSpPr>
            <p:nvPr/>
          </p:nvSpPr>
          <p:spPr bwMode="auto">
            <a:xfrm>
              <a:off x="187" y="0"/>
              <a:ext cx="3695"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3</a:t>
              </a:r>
              <a:r>
                <a:rPr lang="zh-CN" altLang="en-US"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 </a:t>
              </a:r>
              <a:r>
                <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规范期</a:t>
              </a:r>
              <a:endPar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Line 8"/>
            <p:cNvSpPr>
              <a:spLocks noChangeShapeType="1"/>
            </p:cNvSpPr>
            <p:nvPr/>
          </p:nvSpPr>
          <p:spPr bwMode="auto">
            <a:xfrm>
              <a:off x="0" y="1021"/>
              <a:ext cx="4196" cy="1"/>
            </a:xfrm>
            <a:prstGeom prst="line">
              <a:avLst/>
            </a:prstGeom>
            <a:noFill/>
            <a:ln w="57150" cap="flat" cmpd="thinThick">
              <a:solidFill>
                <a:schemeClr val="bg1"/>
              </a:solidFill>
              <a:round/>
            </a:ln>
            <a:extLst>
              <a:ext uri="{909E8E84-426E-40DD-AFC4-6F175D3DCCD1}">
                <a14:hiddenFill xmlns:a14="http://schemas.microsoft.com/office/drawing/2010/main">
                  <a:noFill/>
                </a14:hiddenFill>
              </a:ext>
            </a:extLst>
          </p:spPr>
          <p:txBody>
            <a:bodyPr anchor="ctr"/>
            <a:lstStyle/>
            <a:p>
              <a:endParaRPr lang="zh-CN" altLang="en-US">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 Box 9"/>
            <p:cNvSpPr txBox="1">
              <a:spLocks noChangeArrowheads="1"/>
            </p:cNvSpPr>
            <p:nvPr/>
          </p:nvSpPr>
          <p:spPr bwMode="auto">
            <a:xfrm>
              <a:off x="102" y="1091"/>
              <a:ext cx="4094"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规则、价值、行为、方法、工具均已建立</a:t>
              </a:r>
              <a:endParaRPr lang="zh-CN" altLang="zh-CN"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randombar(horizontal)">
                                      <p:cBhvr>
                                        <p:cTn id="34" dur="500"/>
                                        <p:tgtEl>
                                          <p:spTgt spid="55"/>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wipe(left)">
                                      <p:cBhvr>
                                        <p:cTn id="41" dur="500"/>
                                        <p:tgtEl>
                                          <p:spTgt spid="74"/>
                                        </p:tgtEl>
                                      </p:cBhvr>
                                    </p:animEffect>
                                  </p:childTnLst>
                                </p:cTn>
                              </p:par>
                            </p:childTnLst>
                          </p:cTn>
                        </p:par>
                        <p:par>
                          <p:cTn id="42" fill="hold">
                            <p:stCondLst>
                              <p:cond delay="1000"/>
                            </p:stCondLst>
                            <p:childTnLst>
                              <p:par>
                                <p:cTn id="43" presetID="22" presetClass="entr" presetSubtype="2" fill="hold" nodeType="after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right)">
                                      <p:cBhvr>
                                        <p:cTn id="45" dur="500"/>
                                        <p:tgtEl>
                                          <p:spTgt spid="77"/>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wipe(right)">
                                      <p:cBhvr>
                                        <p:cTn id="48" dur="500"/>
                                        <p:tgtEl>
                                          <p:spTgt spid="59"/>
                                        </p:tgtEl>
                                      </p:cBhvr>
                                    </p:animEffect>
                                  </p:childTnLst>
                                </p:cTn>
                              </p:par>
                              <p:par>
                                <p:cTn id="49" presetID="22" presetClass="entr" presetSubtype="2"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wipe(right)">
                                      <p:cBhvr>
                                        <p:cTn id="51" dur="500"/>
                                        <p:tgtEl>
                                          <p:spTgt spid="65"/>
                                        </p:tgtEl>
                                      </p:cBhvr>
                                    </p:animEffect>
                                  </p:childTnLst>
                                </p:cTn>
                              </p:par>
                            </p:childTnLst>
                          </p:cTn>
                        </p:par>
                        <p:par>
                          <p:cTn id="52" fill="hold">
                            <p:stCondLst>
                              <p:cond delay="1500"/>
                            </p:stCondLst>
                            <p:childTnLst>
                              <p:par>
                                <p:cTn id="53" presetID="22" presetClass="entr" presetSubtype="8" fill="hold"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left)">
                                      <p:cBhvr>
                                        <p:cTn id="55" dur="500"/>
                                        <p:tgtEl>
                                          <p:spTgt spid="6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wipe(left)">
                                      <p:cBhvr>
                                        <p:cTn id="58" dur="500"/>
                                        <p:tgtEl>
                                          <p:spTgt spid="81"/>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wipe(left)">
                                      <p:cBhvr>
                                        <p:cTn id="6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59" grpId="0"/>
      <p:bldP spid="80" grpId="0"/>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594750" cy="553998"/>
          </a:xfrm>
          <a:prstGeom prst="rect">
            <a:avLst/>
          </a:prstGeom>
          <a:noFill/>
        </p:spPr>
        <p:txBody>
          <a:bodyPr wrap="square" rtlCol="0">
            <a:spAutoFit/>
          </a:bodyPr>
          <a:lstStyle>
            <a:defPPr>
              <a:defRPr lang="zh-CN"/>
            </a:defPPr>
            <a:lvl1pPr>
              <a:defRPr sz="3000">
                <a:solidFill>
                  <a:schemeClr val="bg1"/>
                </a:solidFill>
                <a:latin typeface="微软雅黑" panose="020B0503020204020204" pitchFamily="34" charset="-122"/>
                <a:ea typeface="微软雅黑" panose="020B0503020204020204" pitchFamily="34" charset="-122"/>
              </a:defRPr>
            </a:lvl1pPr>
          </a:lstStyle>
          <a:p>
            <a:r>
              <a:rPr lang="en-US" altLang="zh-CN" b="1" dirty="0"/>
              <a:t>1.</a:t>
            </a:r>
            <a:r>
              <a:rPr lang="zh-CN" altLang="en-US" b="1" dirty="0"/>
              <a:t> 起步与发展</a:t>
            </a:r>
            <a:endParaRPr lang="zh-CN" altLang="en-US" b="1" dirty="0">
              <a:sym typeface="Arial" panose="020B0604020202020204" pitchFamily="34" charset="0"/>
            </a:endParaRPr>
          </a:p>
        </p:txBody>
      </p:sp>
      <p:sp>
        <p:nvSpPr>
          <p:cNvPr id="10" name="文本框 9"/>
          <p:cNvSpPr txBox="1"/>
          <p:nvPr/>
        </p:nvSpPr>
        <p:spPr>
          <a:xfrm>
            <a:off x="3195405" y="247722"/>
            <a:ext cx="3045737" cy="338554"/>
          </a:xfrm>
          <a:prstGeom prst="rect">
            <a:avLst/>
          </a:prstGeom>
          <a:noFill/>
        </p:spPr>
        <p:txBody>
          <a:bodyPr wrap="square" rtlCol="0">
            <a:spAutoFit/>
          </a:bodyPr>
          <a:lstStyle>
            <a:defPPr>
              <a:defRPr lang="zh-CN"/>
            </a:defPPr>
            <a:lvl1pPr>
              <a:defRPr sz="1600" spc="300">
                <a:solidFill>
                  <a:schemeClr val="bg1"/>
                </a:solidFill>
                <a:latin typeface="微软雅黑" panose="020B0503020204020204" pitchFamily="34" charset="-122"/>
                <a:ea typeface="微软雅黑" panose="020B0503020204020204" pitchFamily="34" charset="-122"/>
              </a:defRPr>
            </a:lvl1pPr>
          </a:lstStyle>
          <a:p>
            <a:r>
              <a:rPr lang="en-US" altLang="zh-CN" b="1" dirty="0">
                <a:latin typeface="Arial" panose="020B0604020202020204" pitchFamily="34" charset="0"/>
                <a:sym typeface="Arial" panose="020B0604020202020204" pitchFamily="34" charset="0"/>
              </a:rPr>
              <a:t>DEVELOPMENT TEAM</a:t>
            </a:r>
            <a:endParaRPr lang="zh-CN" altLang="en-US" b="1" dirty="0">
              <a:latin typeface="Arial" panose="020B0604020202020204" pitchFamily="34" charset="0"/>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bwMode="auto">
          <a:xfrm>
            <a:off x="603250" y="1181100"/>
            <a:ext cx="8774852" cy="2174766"/>
            <a:chOff x="603536" y="1181308"/>
            <a:chExt cx="8773886" cy="2174124"/>
          </a:xfrm>
        </p:grpSpPr>
        <p:pic>
          <p:nvPicPr>
            <p:cNvPr id="61"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03536" y="1790728"/>
              <a:ext cx="1279949" cy="1264863"/>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 name="Rectangle 9"/>
            <p:cNvSpPr/>
            <p:nvPr/>
          </p:nvSpPr>
          <p:spPr>
            <a:xfrm>
              <a:off x="1971810" y="1790728"/>
              <a:ext cx="101589" cy="1312475"/>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3" name="TextBox 20"/>
            <p:cNvSpPr txBox="1"/>
            <p:nvPr/>
          </p:nvSpPr>
          <p:spPr>
            <a:xfrm rot="10800000">
              <a:off x="2073399" y="1181308"/>
              <a:ext cx="390482" cy="910956"/>
            </a:xfrm>
            <a:prstGeom prst="rect">
              <a:avLst/>
            </a:prstGeom>
            <a:noFill/>
          </p:spPr>
          <p:txBody>
            <a:bodyPr>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4" name="TextBox 22"/>
            <p:cNvSpPr txBox="1"/>
            <p:nvPr/>
          </p:nvSpPr>
          <p:spPr>
            <a:xfrm>
              <a:off x="8513178" y="2447759"/>
              <a:ext cx="864244" cy="90767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4" name="Group 10"/>
          <p:cNvGrpSpPr/>
          <p:nvPr/>
        </p:nvGrpSpPr>
        <p:grpSpPr bwMode="auto">
          <a:xfrm>
            <a:off x="2463800" y="2136735"/>
            <a:ext cx="6264161" cy="584835"/>
            <a:chOff x="473" y="103"/>
            <a:chExt cx="13398" cy="921"/>
          </a:xfrm>
        </p:grpSpPr>
        <p:sp>
          <p:nvSpPr>
            <p:cNvPr id="75" name="Text Box 13"/>
            <p:cNvSpPr txBox="1">
              <a:spLocks noChangeArrowheads="1"/>
            </p:cNvSpPr>
            <p:nvPr/>
          </p:nvSpPr>
          <p:spPr bwMode="auto">
            <a:xfrm>
              <a:off x="3742" y="103"/>
              <a:ext cx="10129"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运作如一个整体，工作顺利、高效完成，没有任何冲突，不需要外部监督</a:t>
              </a:r>
              <a:r>
                <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 Box 14"/>
            <p:cNvSpPr txBox="1">
              <a:spLocks noChangeArrowheads="1"/>
            </p:cNvSpPr>
            <p:nvPr/>
          </p:nvSpPr>
          <p:spPr bwMode="auto">
            <a:xfrm>
              <a:off x="473" y="153"/>
              <a:ext cx="391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项目团队</a:t>
              </a:r>
              <a:endPar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 name="组合 1"/>
          <p:cNvGrpSpPr/>
          <p:nvPr/>
        </p:nvGrpSpPr>
        <p:grpSpPr>
          <a:xfrm>
            <a:off x="1576018" y="3103616"/>
            <a:ext cx="9372038" cy="2073113"/>
            <a:chOff x="1576018" y="3103616"/>
            <a:chExt cx="9372038" cy="2073113"/>
          </a:xfrm>
        </p:grpSpPr>
        <p:sp>
          <p:nvSpPr>
            <p:cNvPr id="59" name="TextBox 20"/>
            <p:cNvSpPr txBox="1"/>
            <p:nvPr/>
          </p:nvSpPr>
          <p:spPr>
            <a:xfrm>
              <a:off x="8715375" y="4268788"/>
              <a:ext cx="864339" cy="907941"/>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nvGrpSpPr>
            <p:cNvPr id="65" name="组合 64"/>
            <p:cNvGrpSpPr/>
            <p:nvPr/>
          </p:nvGrpSpPr>
          <p:grpSpPr bwMode="auto">
            <a:xfrm>
              <a:off x="1576018" y="3103616"/>
              <a:ext cx="9372038" cy="1448222"/>
              <a:chOff x="1576589" y="3103955"/>
              <a:chExt cx="9372081" cy="1447508"/>
            </a:xfrm>
          </p:grpSpPr>
          <p:pic>
            <p:nvPicPr>
              <p:cNvPr id="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68721" y="3239249"/>
                <a:ext cx="1279949" cy="131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17"/>
              <p:cNvSpPr/>
              <p:nvPr/>
            </p:nvSpPr>
            <p:spPr>
              <a:xfrm>
                <a:off x="9394500" y="3239249"/>
                <a:ext cx="101600" cy="1312214"/>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8" name="TextBox 24"/>
              <p:cNvSpPr txBox="1"/>
              <p:nvPr/>
            </p:nvSpPr>
            <p:spPr>
              <a:xfrm rot="10800000">
                <a:off x="1576589" y="3103955"/>
                <a:ext cx="864343" cy="90749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7" name="Group 16"/>
            <p:cNvGrpSpPr/>
            <p:nvPr/>
          </p:nvGrpSpPr>
          <p:grpSpPr bwMode="auto">
            <a:xfrm>
              <a:off x="2311467" y="3738327"/>
              <a:ext cx="7255318" cy="584835"/>
              <a:chOff x="4638" y="147"/>
              <a:chExt cx="11427" cy="921"/>
            </a:xfrm>
          </p:grpSpPr>
          <p:sp>
            <p:nvSpPr>
              <p:cNvPr id="78" name="Text Box 19"/>
              <p:cNvSpPr txBox="1">
                <a:spLocks noChangeArrowheads="1"/>
              </p:cNvSpPr>
              <p:nvPr/>
            </p:nvSpPr>
            <p:spPr bwMode="auto">
              <a:xfrm>
                <a:off x="4638" y="147"/>
                <a:ext cx="8336" cy="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运作如一个整体，工作顺利、高效完成，没有任何冲突，不需要外部监督。</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Text Box 20"/>
              <p:cNvSpPr txBox="1">
                <a:spLocks noChangeArrowheads="1"/>
              </p:cNvSpPr>
              <p:nvPr/>
            </p:nvSpPr>
            <p:spPr bwMode="auto">
              <a:xfrm>
                <a:off x="12994" y="247"/>
                <a:ext cx="3071" cy="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项目成员</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 name="组合 3"/>
          <p:cNvGrpSpPr/>
          <p:nvPr/>
        </p:nvGrpSpPr>
        <p:grpSpPr>
          <a:xfrm>
            <a:off x="619346" y="4229155"/>
            <a:ext cx="8787331" cy="2395374"/>
            <a:chOff x="619346" y="4229155"/>
            <a:chExt cx="8787331" cy="2395374"/>
          </a:xfrm>
        </p:grpSpPr>
        <p:grpSp>
          <p:nvGrpSpPr>
            <p:cNvPr id="69" name="组合 68"/>
            <p:cNvGrpSpPr/>
            <p:nvPr/>
          </p:nvGrpSpPr>
          <p:grpSpPr bwMode="auto">
            <a:xfrm>
              <a:off x="619346" y="4229155"/>
              <a:ext cx="8787331" cy="2395374"/>
              <a:chOff x="619630" y="4228429"/>
              <a:chExt cx="8786364" cy="2396862"/>
            </a:xfrm>
          </p:grpSpPr>
          <p:pic>
            <p:nvPicPr>
              <p:cNvPr id="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630" y="4716720"/>
                <a:ext cx="12799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13"/>
              <p:cNvSpPr/>
              <p:nvPr/>
            </p:nvSpPr>
            <p:spPr>
              <a:xfrm>
                <a:off x="1971810" y="4723982"/>
                <a:ext cx="101589" cy="1312090"/>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72" name="TextBox 23"/>
              <p:cNvSpPr txBox="1"/>
              <p:nvPr/>
            </p:nvSpPr>
            <p:spPr>
              <a:xfrm>
                <a:off x="8541750" y="5716786"/>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dirty="0">
                    <a:solidFill>
                      <a:schemeClr val="bg1"/>
                    </a:solidFill>
                    <a:latin typeface="微软雅黑" panose="020B0503020204020204" pitchFamily="34" charset="-122"/>
                    <a:ea typeface="微软雅黑" panose="020B0503020204020204" pitchFamily="34" charset="-122"/>
                  </a:rPr>
                  <a:t>”</a:t>
                </a:r>
                <a:endParaRPr lang="en-US" altLang="en-US" sz="3100" dirty="0">
                  <a:solidFill>
                    <a:schemeClr val="bg1"/>
                  </a:solidFill>
                  <a:latin typeface="微软雅黑" panose="020B0503020204020204" pitchFamily="34" charset="-122"/>
                  <a:ea typeface="微软雅黑" panose="020B0503020204020204" pitchFamily="34" charset="-122"/>
                </a:endParaRPr>
              </a:p>
            </p:txBody>
          </p:sp>
          <p:sp>
            <p:nvSpPr>
              <p:cNvPr id="73" name="TextBox 25"/>
              <p:cNvSpPr txBox="1"/>
              <p:nvPr/>
            </p:nvSpPr>
            <p:spPr>
              <a:xfrm rot="10800000">
                <a:off x="1811121" y="4228429"/>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sp>
          <p:nvSpPr>
            <p:cNvPr id="80" name="Text Box 25"/>
            <p:cNvSpPr txBox="1">
              <a:spLocks noChangeArrowheads="1"/>
            </p:cNvSpPr>
            <p:nvPr/>
          </p:nvSpPr>
          <p:spPr bwMode="auto">
            <a:xfrm>
              <a:off x="4061065" y="4930041"/>
              <a:ext cx="459803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让团队自己执行必要的决策， 委任式领导</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Text Box 26"/>
            <p:cNvSpPr txBox="1">
              <a:spLocks noChangeArrowheads="1"/>
            </p:cNvSpPr>
            <p:nvPr/>
          </p:nvSpPr>
          <p:spPr bwMode="auto">
            <a:xfrm>
              <a:off x="2519482" y="5184775"/>
              <a:ext cx="1626292" cy="476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项目领导</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Group 6"/>
          <p:cNvGrpSpPr/>
          <p:nvPr/>
        </p:nvGrpSpPr>
        <p:grpSpPr bwMode="auto">
          <a:xfrm>
            <a:off x="9000586" y="781168"/>
            <a:ext cx="2772766" cy="1062038"/>
            <a:chOff x="0" y="0"/>
            <a:chExt cx="4365" cy="1672"/>
          </a:xfrm>
        </p:grpSpPr>
        <p:sp>
          <p:nvSpPr>
            <p:cNvPr id="40" name="Text Box 7"/>
            <p:cNvSpPr txBox="1">
              <a:spLocks noChangeArrowheads="1"/>
            </p:cNvSpPr>
            <p:nvPr/>
          </p:nvSpPr>
          <p:spPr bwMode="auto">
            <a:xfrm>
              <a:off x="187" y="0"/>
              <a:ext cx="3695"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4</a:t>
              </a:r>
              <a:r>
                <a:rPr lang="zh-CN" altLang="en-US"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 </a:t>
              </a:r>
              <a:r>
                <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执行期</a:t>
              </a:r>
              <a:endPar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Line 8"/>
            <p:cNvSpPr>
              <a:spLocks noChangeShapeType="1"/>
            </p:cNvSpPr>
            <p:nvPr/>
          </p:nvSpPr>
          <p:spPr bwMode="auto">
            <a:xfrm>
              <a:off x="0" y="1021"/>
              <a:ext cx="4196" cy="1"/>
            </a:xfrm>
            <a:prstGeom prst="line">
              <a:avLst/>
            </a:prstGeom>
            <a:noFill/>
            <a:ln w="57150" cap="flat" cmpd="thinThick">
              <a:solidFill>
                <a:schemeClr val="bg1"/>
              </a:solidFill>
              <a:round/>
            </a:ln>
            <a:extLst>
              <a:ext uri="{909E8E84-426E-40DD-AFC4-6F175D3DCCD1}">
                <a14:hiddenFill xmlns:a14="http://schemas.microsoft.com/office/drawing/2010/main">
                  <a:noFill/>
                </a14:hiddenFill>
              </a:ext>
            </a:extLst>
          </p:spPr>
          <p:txBody>
            <a:bodyPr anchor="ctr"/>
            <a:lstStyle/>
            <a:p>
              <a:endParaRPr lang="zh-CN" altLang="en-US">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 Box 9"/>
            <p:cNvSpPr txBox="1">
              <a:spLocks noChangeArrowheads="1"/>
            </p:cNvSpPr>
            <p:nvPr/>
          </p:nvSpPr>
          <p:spPr bwMode="auto">
            <a:xfrm>
              <a:off x="102" y="1091"/>
              <a:ext cx="4263"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 团队能量积聚于一体</a:t>
              </a:r>
              <a:endParaRPr lang="zh-CN" altLang="zh-CN"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randombar(horizont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8"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wipe(left)">
                                      <p:cBhvr>
                                        <p:cTn id="42" dur="5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righ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594750" cy="553998"/>
          </a:xfrm>
          <a:prstGeom prst="rect">
            <a:avLst/>
          </a:prstGeom>
          <a:noFill/>
        </p:spPr>
        <p:txBody>
          <a:bodyPr wrap="square" rtlCol="0">
            <a:spAutoFit/>
          </a:bodyPr>
          <a:lstStyle>
            <a:defPPr>
              <a:defRPr lang="zh-CN"/>
            </a:defPPr>
            <a:lvl1pPr>
              <a:defRPr sz="3000">
                <a:solidFill>
                  <a:schemeClr val="bg1"/>
                </a:solidFill>
                <a:latin typeface="微软雅黑" panose="020B0503020204020204" pitchFamily="34" charset="-122"/>
                <a:ea typeface="微软雅黑" panose="020B0503020204020204" pitchFamily="34" charset="-122"/>
              </a:defRPr>
            </a:lvl1pPr>
          </a:lstStyle>
          <a:p>
            <a:r>
              <a:rPr lang="en-US" altLang="zh-CN" b="1" dirty="0"/>
              <a:t>1.</a:t>
            </a:r>
            <a:r>
              <a:rPr lang="zh-CN" altLang="en-US" b="1" dirty="0"/>
              <a:t> 起步与发展</a:t>
            </a:r>
            <a:endParaRPr lang="zh-CN" altLang="en-US" b="1" dirty="0">
              <a:sym typeface="Arial" panose="020B0604020202020204" pitchFamily="34" charset="0"/>
            </a:endParaRPr>
          </a:p>
        </p:txBody>
      </p:sp>
      <p:sp>
        <p:nvSpPr>
          <p:cNvPr id="10" name="文本框 9"/>
          <p:cNvSpPr txBox="1"/>
          <p:nvPr/>
        </p:nvSpPr>
        <p:spPr>
          <a:xfrm>
            <a:off x="3195405" y="247722"/>
            <a:ext cx="3045737" cy="338554"/>
          </a:xfrm>
          <a:prstGeom prst="rect">
            <a:avLst/>
          </a:prstGeom>
          <a:noFill/>
        </p:spPr>
        <p:txBody>
          <a:bodyPr wrap="square" rtlCol="0">
            <a:spAutoFit/>
          </a:bodyPr>
          <a:lstStyle>
            <a:defPPr>
              <a:defRPr lang="zh-CN"/>
            </a:defPPr>
            <a:lvl1pPr>
              <a:defRPr sz="1600" spc="300">
                <a:solidFill>
                  <a:schemeClr val="bg1"/>
                </a:solidFill>
                <a:latin typeface="微软雅黑" panose="020B0503020204020204" pitchFamily="34" charset="-122"/>
                <a:ea typeface="微软雅黑" panose="020B0503020204020204" pitchFamily="34" charset="-122"/>
              </a:defRPr>
            </a:lvl1pPr>
          </a:lstStyle>
          <a:p>
            <a:r>
              <a:rPr lang="en-US" altLang="zh-CN" b="1" dirty="0">
                <a:latin typeface="Arial" panose="020B0604020202020204" pitchFamily="34" charset="0"/>
                <a:sym typeface="Arial" panose="020B0604020202020204" pitchFamily="34" charset="0"/>
              </a:rPr>
              <a:t>DEVELOPMENT TEAM</a:t>
            </a:r>
            <a:endParaRPr lang="zh-CN" altLang="en-US" b="1" dirty="0">
              <a:latin typeface="Arial" panose="020B0604020202020204" pitchFamily="34" charset="0"/>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bwMode="auto">
          <a:xfrm>
            <a:off x="603250" y="1181100"/>
            <a:ext cx="8774852" cy="2174766"/>
            <a:chOff x="603536" y="1181308"/>
            <a:chExt cx="8773886" cy="2174124"/>
          </a:xfrm>
        </p:grpSpPr>
        <p:pic>
          <p:nvPicPr>
            <p:cNvPr id="61"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03536" y="1790728"/>
              <a:ext cx="1279949" cy="1264863"/>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 name="Rectangle 9"/>
            <p:cNvSpPr/>
            <p:nvPr/>
          </p:nvSpPr>
          <p:spPr>
            <a:xfrm>
              <a:off x="1971810" y="1790728"/>
              <a:ext cx="101589" cy="1312475"/>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3" name="TextBox 20"/>
            <p:cNvSpPr txBox="1"/>
            <p:nvPr/>
          </p:nvSpPr>
          <p:spPr>
            <a:xfrm rot="10800000">
              <a:off x="2073399" y="1181308"/>
              <a:ext cx="390482" cy="910956"/>
            </a:xfrm>
            <a:prstGeom prst="rect">
              <a:avLst/>
            </a:prstGeom>
            <a:noFill/>
          </p:spPr>
          <p:txBody>
            <a:bodyPr>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4" name="TextBox 22"/>
            <p:cNvSpPr txBox="1"/>
            <p:nvPr/>
          </p:nvSpPr>
          <p:spPr>
            <a:xfrm>
              <a:off x="8513178" y="2447759"/>
              <a:ext cx="864244" cy="90767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4" name="Group 10"/>
          <p:cNvGrpSpPr/>
          <p:nvPr/>
        </p:nvGrpSpPr>
        <p:grpSpPr bwMode="auto">
          <a:xfrm>
            <a:off x="2463800" y="2136735"/>
            <a:ext cx="6264161" cy="584835"/>
            <a:chOff x="473" y="103"/>
            <a:chExt cx="13398" cy="921"/>
          </a:xfrm>
        </p:grpSpPr>
        <p:sp>
          <p:nvSpPr>
            <p:cNvPr id="75" name="Text Box 13"/>
            <p:cNvSpPr txBox="1">
              <a:spLocks noChangeArrowheads="1"/>
            </p:cNvSpPr>
            <p:nvPr/>
          </p:nvSpPr>
          <p:spPr bwMode="auto">
            <a:xfrm>
              <a:off x="3742" y="103"/>
              <a:ext cx="10129"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有些学者将第五阶段描述为“哀痛期”，反映了团队成员的一种失落感。</a:t>
              </a:r>
              <a:endPar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 Box 14"/>
            <p:cNvSpPr txBox="1">
              <a:spLocks noChangeArrowheads="1"/>
            </p:cNvSpPr>
            <p:nvPr/>
          </p:nvSpPr>
          <p:spPr bwMode="auto">
            <a:xfrm>
              <a:off x="473" y="153"/>
              <a:ext cx="391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项目团队</a:t>
              </a:r>
              <a:endPar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 name="组合 1"/>
          <p:cNvGrpSpPr/>
          <p:nvPr/>
        </p:nvGrpSpPr>
        <p:grpSpPr>
          <a:xfrm>
            <a:off x="1576018" y="3103616"/>
            <a:ext cx="9372038" cy="2073113"/>
            <a:chOff x="1576018" y="3103616"/>
            <a:chExt cx="9372038" cy="2073113"/>
          </a:xfrm>
        </p:grpSpPr>
        <p:sp>
          <p:nvSpPr>
            <p:cNvPr id="59" name="TextBox 20"/>
            <p:cNvSpPr txBox="1"/>
            <p:nvPr/>
          </p:nvSpPr>
          <p:spPr>
            <a:xfrm>
              <a:off x="8715375" y="4268788"/>
              <a:ext cx="864339" cy="907941"/>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dirty="0">
                  <a:solidFill>
                    <a:schemeClr val="bg1"/>
                  </a:solidFill>
                  <a:latin typeface="微软雅黑" panose="020B0503020204020204" pitchFamily="34" charset="-122"/>
                  <a:ea typeface="微软雅黑" panose="020B0503020204020204" pitchFamily="34" charset="-122"/>
                </a:rPr>
                <a:t>”</a:t>
              </a:r>
              <a:endParaRPr lang="en-US" altLang="en-US" sz="3100" dirty="0">
                <a:solidFill>
                  <a:schemeClr val="bg1"/>
                </a:solidFill>
                <a:latin typeface="微软雅黑" panose="020B0503020204020204" pitchFamily="34" charset="-122"/>
                <a:ea typeface="微软雅黑" panose="020B0503020204020204" pitchFamily="34" charset="-122"/>
              </a:endParaRPr>
            </a:p>
          </p:txBody>
        </p:sp>
        <p:grpSp>
          <p:nvGrpSpPr>
            <p:cNvPr id="65" name="组合 64"/>
            <p:cNvGrpSpPr/>
            <p:nvPr/>
          </p:nvGrpSpPr>
          <p:grpSpPr bwMode="auto">
            <a:xfrm>
              <a:off x="1576018" y="3103616"/>
              <a:ext cx="9372038" cy="1448222"/>
              <a:chOff x="1576589" y="3103955"/>
              <a:chExt cx="9372081" cy="1447508"/>
            </a:xfrm>
          </p:grpSpPr>
          <p:pic>
            <p:nvPicPr>
              <p:cNvPr id="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68721" y="3239249"/>
                <a:ext cx="1279949" cy="131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17"/>
              <p:cNvSpPr/>
              <p:nvPr/>
            </p:nvSpPr>
            <p:spPr>
              <a:xfrm>
                <a:off x="9394500" y="3239249"/>
                <a:ext cx="101600" cy="1312214"/>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8" name="TextBox 24"/>
              <p:cNvSpPr txBox="1"/>
              <p:nvPr/>
            </p:nvSpPr>
            <p:spPr>
              <a:xfrm rot="10800000">
                <a:off x="1576589" y="3103955"/>
                <a:ext cx="864343" cy="90749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7" name="Group 16"/>
            <p:cNvGrpSpPr/>
            <p:nvPr/>
          </p:nvGrpSpPr>
          <p:grpSpPr bwMode="auto">
            <a:xfrm>
              <a:off x="2381944" y="3801827"/>
              <a:ext cx="7184841" cy="476885"/>
              <a:chOff x="4749" y="247"/>
              <a:chExt cx="11316" cy="751"/>
            </a:xfrm>
          </p:grpSpPr>
          <p:sp>
            <p:nvSpPr>
              <p:cNvPr id="78" name="Text Box 19"/>
              <p:cNvSpPr txBox="1">
                <a:spLocks noChangeArrowheads="1"/>
              </p:cNvSpPr>
              <p:nvPr/>
            </p:nvSpPr>
            <p:spPr bwMode="auto">
              <a:xfrm>
                <a:off x="4749" y="329"/>
                <a:ext cx="8336" cy="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动机水平下降，关于团队未来的不确定性开始回升。</a:t>
                </a:r>
                <a:endPar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Text Box 20"/>
              <p:cNvSpPr txBox="1">
                <a:spLocks noChangeArrowheads="1"/>
              </p:cNvSpPr>
              <p:nvPr/>
            </p:nvSpPr>
            <p:spPr bwMode="auto">
              <a:xfrm>
                <a:off x="12994" y="247"/>
                <a:ext cx="3071" cy="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项目成员</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 name="组合 3"/>
          <p:cNvGrpSpPr/>
          <p:nvPr/>
        </p:nvGrpSpPr>
        <p:grpSpPr>
          <a:xfrm>
            <a:off x="619346" y="4229155"/>
            <a:ext cx="8787331" cy="2395374"/>
            <a:chOff x="619346" y="4229155"/>
            <a:chExt cx="8787331" cy="2395374"/>
          </a:xfrm>
        </p:grpSpPr>
        <p:grpSp>
          <p:nvGrpSpPr>
            <p:cNvPr id="69" name="组合 68"/>
            <p:cNvGrpSpPr/>
            <p:nvPr/>
          </p:nvGrpSpPr>
          <p:grpSpPr bwMode="auto">
            <a:xfrm>
              <a:off x="619346" y="4229155"/>
              <a:ext cx="8787331" cy="2395374"/>
              <a:chOff x="619630" y="4228429"/>
              <a:chExt cx="8786364" cy="2396862"/>
            </a:xfrm>
          </p:grpSpPr>
          <p:pic>
            <p:nvPicPr>
              <p:cNvPr id="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630" y="4716720"/>
                <a:ext cx="12799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13"/>
              <p:cNvSpPr/>
              <p:nvPr/>
            </p:nvSpPr>
            <p:spPr>
              <a:xfrm>
                <a:off x="1971810" y="4723982"/>
                <a:ext cx="101589" cy="1312090"/>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72" name="TextBox 23"/>
              <p:cNvSpPr txBox="1"/>
              <p:nvPr/>
            </p:nvSpPr>
            <p:spPr>
              <a:xfrm>
                <a:off x="8541750" y="5716786"/>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dirty="0">
                    <a:solidFill>
                      <a:schemeClr val="bg1"/>
                    </a:solidFill>
                    <a:latin typeface="微软雅黑" panose="020B0503020204020204" pitchFamily="34" charset="-122"/>
                    <a:ea typeface="微软雅黑" panose="020B0503020204020204" pitchFamily="34" charset="-122"/>
                  </a:rPr>
                  <a:t>”</a:t>
                </a:r>
                <a:endParaRPr lang="en-US" altLang="en-US" sz="3100" dirty="0">
                  <a:solidFill>
                    <a:schemeClr val="bg1"/>
                  </a:solidFill>
                  <a:latin typeface="微软雅黑" panose="020B0503020204020204" pitchFamily="34" charset="-122"/>
                  <a:ea typeface="微软雅黑" panose="020B0503020204020204" pitchFamily="34" charset="-122"/>
                </a:endParaRPr>
              </a:p>
            </p:txBody>
          </p:sp>
          <p:sp>
            <p:nvSpPr>
              <p:cNvPr id="73" name="TextBox 25"/>
              <p:cNvSpPr txBox="1"/>
              <p:nvPr/>
            </p:nvSpPr>
            <p:spPr>
              <a:xfrm rot="10800000">
                <a:off x="1811121" y="4228429"/>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sp>
          <p:nvSpPr>
            <p:cNvPr id="80" name="Text Box 25"/>
            <p:cNvSpPr txBox="1">
              <a:spLocks noChangeArrowheads="1"/>
            </p:cNvSpPr>
            <p:nvPr/>
          </p:nvSpPr>
          <p:spPr bwMode="auto">
            <a:xfrm>
              <a:off x="4061065" y="4858305"/>
              <a:ext cx="459803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r>
                <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为了形成新的发展阶段，有必要介绍关于新项目的好点子。 分离式领导。</a:t>
              </a:r>
              <a:endPar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Text Box 26"/>
            <p:cNvSpPr txBox="1">
              <a:spLocks noChangeArrowheads="1"/>
            </p:cNvSpPr>
            <p:nvPr/>
          </p:nvSpPr>
          <p:spPr bwMode="auto">
            <a:xfrm>
              <a:off x="2519482" y="5184775"/>
              <a:ext cx="1626292" cy="476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项目领导</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Group 6"/>
          <p:cNvGrpSpPr/>
          <p:nvPr/>
        </p:nvGrpSpPr>
        <p:grpSpPr bwMode="auto">
          <a:xfrm>
            <a:off x="9000586" y="781168"/>
            <a:ext cx="2772766" cy="1062038"/>
            <a:chOff x="0" y="0"/>
            <a:chExt cx="4365" cy="1672"/>
          </a:xfrm>
        </p:grpSpPr>
        <p:sp>
          <p:nvSpPr>
            <p:cNvPr id="40" name="Text Box 7"/>
            <p:cNvSpPr txBox="1">
              <a:spLocks noChangeArrowheads="1"/>
            </p:cNvSpPr>
            <p:nvPr/>
          </p:nvSpPr>
          <p:spPr bwMode="auto">
            <a:xfrm>
              <a:off x="187" y="0"/>
              <a:ext cx="3695"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4</a:t>
              </a:r>
              <a:r>
                <a:rPr lang="zh-CN" altLang="en-US"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 </a:t>
              </a:r>
              <a:r>
                <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执行期</a:t>
              </a:r>
              <a:endPar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Line 8"/>
            <p:cNvSpPr>
              <a:spLocks noChangeShapeType="1"/>
            </p:cNvSpPr>
            <p:nvPr/>
          </p:nvSpPr>
          <p:spPr bwMode="auto">
            <a:xfrm>
              <a:off x="0" y="1021"/>
              <a:ext cx="4196" cy="1"/>
            </a:xfrm>
            <a:prstGeom prst="line">
              <a:avLst/>
            </a:prstGeom>
            <a:noFill/>
            <a:ln w="57150" cap="flat" cmpd="thinThick">
              <a:solidFill>
                <a:schemeClr val="bg1"/>
              </a:solidFill>
              <a:round/>
            </a:ln>
            <a:extLst>
              <a:ext uri="{909E8E84-426E-40DD-AFC4-6F175D3DCCD1}">
                <a14:hiddenFill xmlns:a14="http://schemas.microsoft.com/office/drawing/2010/main">
                  <a:noFill/>
                </a14:hiddenFill>
              </a:ext>
            </a:extLst>
          </p:spPr>
          <p:txBody>
            <a:bodyPr anchor="ctr"/>
            <a:lstStyle/>
            <a:p>
              <a:endParaRPr lang="zh-CN" altLang="en-US">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 Box 9"/>
            <p:cNvSpPr txBox="1">
              <a:spLocks noChangeArrowheads="1"/>
            </p:cNvSpPr>
            <p:nvPr/>
          </p:nvSpPr>
          <p:spPr bwMode="auto">
            <a:xfrm>
              <a:off x="102" y="1091"/>
              <a:ext cx="4263"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 团队能量积聚于一体</a:t>
              </a:r>
              <a:endParaRPr lang="zh-CN" altLang="zh-CN"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randombar(horizont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8"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wipe(left)">
                                      <p:cBhvr>
                                        <p:cTn id="42" dur="5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righ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594750" cy="553998"/>
          </a:xfrm>
          <a:prstGeom prst="rect">
            <a:avLst/>
          </a:prstGeom>
          <a:noFill/>
        </p:spPr>
        <p:txBody>
          <a:bodyPr wrap="square" rtlCol="0">
            <a:spAutoFit/>
          </a:bodyPr>
          <a:lstStyle>
            <a:defPPr>
              <a:defRPr lang="zh-CN"/>
            </a:defPPr>
            <a:lvl1pPr>
              <a:defRPr sz="3000">
                <a:solidFill>
                  <a:schemeClr val="bg1"/>
                </a:solidFill>
                <a:latin typeface="微软雅黑" panose="020B0503020204020204" pitchFamily="34" charset="-122"/>
                <a:ea typeface="微软雅黑" panose="020B0503020204020204" pitchFamily="34" charset="-122"/>
              </a:defRPr>
            </a:lvl1pPr>
          </a:lstStyle>
          <a:p>
            <a:r>
              <a:rPr lang="en-US" altLang="zh-CN" b="1" dirty="0"/>
              <a:t>1.</a:t>
            </a:r>
            <a:r>
              <a:rPr lang="zh-CN" altLang="en-US" b="1" dirty="0"/>
              <a:t> 起步与发展</a:t>
            </a:r>
            <a:endParaRPr lang="zh-CN" altLang="en-US" b="1" dirty="0">
              <a:sym typeface="Arial" panose="020B0604020202020204" pitchFamily="34" charset="0"/>
            </a:endParaRPr>
          </a:p>
        </p:txBody>
      </p:sp>
      <p:sp>
        <p:nvSpPr>
          <p:cNvPr id="10" name="文本框 9"/>
          <p:cNvSpPr txBox="1"/>
          <p:nvPr/>
        </p:nvSpPr>
        <p:spPr>
          <a:xfrm>
            <a:off x="3195405" y="247722"/>
            <a:ext cx="3045737" cy="338554"/>
          </a:xfrm>
          <a:prstGeom prst="rect">
            <a:avLst/>
          </a:prstGeom>
          <a:noFill/>
        </p:spPr>
        <p:txBody>
          <a:bodyPr wrap="square" rtlCol="0">
            <a:spAutoFit/>
          </a:bodyPr>
          <a:lstStyle>
            <a:defPPr>
              <a:defRPr lang="zh-CN"/>
            </a:defPPr>
            <a:lvl1pPr>
              <a:defRPr sz="1600" spc="300">
                <a:solidFill>
                  <a:schemeClr val="bg1"/>
                </a:solidFill>
                <a:latin typeface="微软雅黑" panose="020B0503020204020204" pitchFamily="34" charset="-122"/>
                <a:ea typeface="微软雅黑" panose="020B0503020204020204" pitchFamily="34" charset="-122"/>
              </a:defRPr>
            </a:lvl1pPr>
          </a:lstStyle>
          <a:p>
            <a:r>
              <a:rPr lang="en-US" altLang="zh-CN" b="1" dirty="0">
                <a:latin typeface="Arial" panose="020B0604020202020204" pitchFamily="34" charset="0"/>
                <a:sym typeface="Arial" panose="020B0604020202020204" pitchFamily="34" charset="0"/>
              </a:rPr>
              <a:t>DEVELOPMENT TEAM</a:t>
            </a:r>
            <a:endParaRPr lang="zh-CN" altLang="en-US" b="1" dirty="0">
              <a:latin typeface="Arial" panose="020B0604020202020204" pitchFamily="34" charset="0"/>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bwMode="auto">
          <a:xfrm>
            <a:off x="603250" y="1181100"/>
            <a:ext cx="8774852" cy="2174766"/>
            <a:chOff x="603536" y="1181308"/>
            <a:chExt cx="8773886" cy="2174124"/>
          </a:xfrm>
        </p:grpSpPr>
        <p:pic>
          <p:nvPicPr>
            <p:cNvPr id="61"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03536" y="1790728"/>
              <a:ext cx="1279949" cy="1264863"/>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 name="Rectangle 9"/>
            <p:cNvSpPr/>
            <p:nvPr/>
          </p:nvSpPr>
          <p:spPr>
            <a:xfrm>
              <a:off x="1971810" y="1790728"/>
              <a:ext cx="101589" cy="1312475"/>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3" name="TextBox 20"/>
            <p:cNvSpPr txBox="1"/>
            <p:nvPr/>
          </p:nvSpPr>
          <p:spPr>
            <a:xfrm rot="10800000">
              <a:off x="2073399" y="1181308"/>
              <a:ext cx="390482" cy="910956"/>
            </a:xfrm>
            <a:prstGeom prst="rect">
              <a:avLst/>
            </a:prstGeom>
            <a:noFill/>
          </p:spPr>
          <p:txBody>
            <a:bodyPr>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4" name="TextBox 22"/>
            <p:cNvSpPr txBox="1"/>
            <p:nvPr/>
          </p:nvSpPr>
          <p:spPr>
            <a:xfrm>
              <a:off x="8513178" y="2447759"/>
              <a:ext cx="864244" cy="90767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4" name="Group 10"/>
          <p:cNvGrpSpPr/>
          <p:nvPr/>
        </p:nvGrpSpPr>
        <p:grpSpPr bwMode="auto">
          <a:xfrm>
            <a:off x="2463800" y="2136735"/>
            <a:ext cx="6264161" cy="584835"/>
            <a:chOff x="473" y="103"/>
            <a:chExt cx="13398" cy="921"/>
          </a:xfrm>
        </p:grpSpPr>
        <p:sp>
          <p:nvSpPr>
            <p:cNvPr id="75" name="Text Box 13"/>
            <p:cNvSpPr txBox="1">
              <a:spLocks noChangeArrowheads="1"/>
            </p:cNvSpPr>
            <p:nvPr/>
          </p:nvSpPr>
          <p:spPr bwMode="auto">
            <a:xfrm>
              <a:off x="3742" y="103"/>
              <a:ext cx="10129"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运作如一个整体，工作顺利、高效完成，没有任何冲突，不需要外部监督</a:t>
              </a:r>
              <a:r>
                <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 Box 14"/>
            <p:cNvSpPr txBox="1">
              <a:spLocks noChangeArrowheads="1"/>
            </p:cNvSpPr>
            <p:nvPr/>
          </p:nvSpPr>
          <p:spPr bwMode="auto">
            <a:xfrm>
              <a:off x="473" y="153"/>
              <a:ext cx="391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项目团队</a:t>
              </a:r>
              <a:endPar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 name="组合 1"/>
          <p:cNvGrpSpPr/>
          <p:nvPr/>
        </p:nvGrpSpPr>
        <p:grpSpPr>
          <a:xfrm>
            <a:off x="1576018" y="3103616"/>
            <a:ext cx="9372038" cy="2073113"/>
            <a:chOff x="1576018" y="3103616"/>
            <a:chExt cx="9372038" cy="2073113"/>
          </a:xfrm>
        </p:grpSpPr>
        <p:sp>
          <p:nvSpPr>
            <p:cNvPr id="59" name="TextBox 20"/>
            <p:cNvSpPr txBox="1"/>
            <p:nvPr/>
          </p:nvSpPr>
          <p:spPr>
            <a:xfrm>
              <a:off x="8715375" y="4268788"/>
              <a:ext cx="864339" cy="907941"/>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dirty="0">
                  <a:solidFill>
                    <a:schemeClr val="bg1"/>
                  </a:solidFill>
                  <a:latin typeface="微软雅黑" panose="020B0503020204020204" pitchFamily="34" charset="-122"/>
                  <a:ea typeface="微软雅黑" panose="020B0503020204020204" pitchFamily="34" charset="-122"/>
                </a:rPr>
                <a:t>”</a:t>
              </a:r>
              <a:endParaRPr lang="en-US" altLang="en-US" sz="3100" dirty="0">
                <a:solidFill>
                  <a:schemeClr val="bg1"/>
                </a:solidFill>
                <a:latin typeface="微软雅黑" panose="020B0503020204020204" pitchFamily="34" charset="-122"/>
                <a:ea typeface="微软雅黑" panose="020B0503020204020204" pitchFamily="34" charset="-122"/>
              </a:endParaRPr>
            </a:p>
          </p:txBody>
        </p:sp>
        <p:grpSp>
          <p:nvGrpSpPr>
            <p:cNvPr id="65" name="组合 64"/>
            <p:cNvGrpSpPr/>
            <p:nvPr/>
          </p:nvGrpSpPr>
          <p:grpSpPr bwMode="auto">
            <a:xfrm>
              <a:off x="1576018" y="3103616"/>
              <a:ext cx="9372038" cy="1448222"/>
              <a:chOff x="1576589" y="3103955"/>
              <a:chExt cx="9372081" cy="1447508"/>
            </a:xfrm>
          </p:grpSpPr>
          <p:pic>
            <p:nvPicPr>
              <p:cNvPr id="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68721" y="3239249"/>
                <a:ext cx="1279949" cy="131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17"/>
              <p:cNvSpPr/>
              <p:nvPr/>
            </p:nvSpPr>
            <p:spPr>
              <a:xfrm>
                <a:off x="9394500" y="3239249"/>
                <a:ext cx="101600" cy="1312214"/>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8" name="TextBox 24"/>
              <p:cNvSpPr txBox="1"/>
              <p:nvPr/>
            </p:nvSpPr>
            <p:spPr>
              <a:xfrm rot="10800000">
                <a:off x="1576589" y="3103955"/>
                <a:ext cx="864343" cy="90749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7" name="Group 16"/>
            <p:cNvGrpSpPr/>
            <p:nvPr/>
          </p:nvGrpSpPr>
          <p:grpSpPr bwMode="auto">
            <a:xfrm>
              <a:off x="2311467" y="3738327"/>
              <a:ext cx="7255318" cy="584835"/>
              <a:chOff x="4638" y="147"/>
              <a:chExt cx="11427" cy="921"/>
            </a:xfrm>
          </p:grpSpPr>
          <p:sp>
            <p:nvSpPr>
              <p:cNvPr id="78" name="Text Box 19"/>
              <p:cNvSpPr txBox="1">
                <a:spLocks noChangeArrowheads="1"/>
              </p:cNvSpPr>
              <p:nvPr/>
            </p:nvSpPr>
            <p:spPr bwMode="auto">
              <a:xfrm>
                <a:off x="4638" y="147"/>
                <a:ext cx="8336" cy="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运作如一个整体，工作顺利、高效完成，没有任何冲突，不需要外部监督。</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Text Box 20"/>
              <p:cNvSpPr txBox="1">
                <a:spLocks noChangeArrowheads="1"/>
              </p:cNvSpPr>
              <p:nvPr/>
            </p:nvSpPr>
            <p:spPr bwMode="auto">
              <a:xfrm>
                <a:off x="12994" y="247"/>
                <a:ext cx="3071" cy="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项目成员</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4" name="组合 3"/>
          <p:cNvGrpSpPr/>
          <p:nvPr/>
        </p:nvGrpSpPr>
        <p:grpSpPr>
          <a:xfrm>
            <a:off x="619346" y="4229155"/>
            <a:ext cx="8787331" cy="2395374"/>
            <a:chOff x="619346" y="4229155"/>
            <a:chExt cx="8787331" cy="2395374"/>
          </a:xfrm>
        </p:grpSpPr>
        <p:grpSp>
          <p:nvGrpSpPr>
            <p:cNvPr id="69" name="组合 68"/>
            <p:cNvGrpSpPr/>
            <p:nvPr/>
          </p:nvGrpSpPr>
          <p:grpSpPr bwMode="auto">
            <a:xfrm>
              <a:off x="619346" y="4229155"/>
              <a:ext cx="8787331" cy="2395374"/>
              <a:chOff x="619630" y="4228429"/>
              <a:chExt cx="8786364" cy="2396862"/>
            </a:xfrm>
          </p:grpSpPr>
          <p:pic>
            <p:nvPicPr>
              <p:cNvPr id="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630" y="4716720"/>
                <a:ext cx="12799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13"/>
              <p:cNvSpPr/>
              <p:nvPr/>
            </p:nvSpPr>
            <p:spPr>
              <a:xfrm>
                <a:off x="1971810" y="4723982"/>
                <a:ext cx="101589" cy="1312090"/>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72" name="TextBox 23"/>
              <p:cNvSpPr txBox="1"/>
              <p:nvPr/>
            </p:nvSpPr>
            <p:spPr>
              <a:xfrm>
                <a:off x="8541750" y="5716786"/>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dirty="0">
                    <a:solidFill>
                      <a:schemeClr val="bg1"/>
                    </a:solidFill>
                    <a:latin typeface="微软雅黑" panose="020B0503020204020204" pitchFamily="34" charset="-122"/>
                    <a:ea typeface="微软雅黑" panose="020B0503020204020204" pitchFamily="34" charset="-122"/>
                  </a:rPr>
                  <a:t>”</a:t>
                </a:r>
                <a:endParaRPr lang="en-US" altLang="en-US" sz="3100" dirty="0">
                  <a:solidFill>
                    <a:schemeClr val="bg1"/>
                  </a:solidFill>
                  <a:latin typeface="微软雅黑" panose="020B0503020204020204" pitchFamily="34" charset="-122"/>
                  <a:ea typeface="微软雅黑" panose="020B0503020204020204" pitchFamily="34" charset="-122"/>
                </a:endParaRPr>
              </a:p>
            </p:txBody>
          </p:sp>
          <p:sp>
            <p:nvSpPr>
              <p:cNvPr id="73" name="TextBox 25"/>
              <p:cNvSpPr txBox="1"/>
              <p:nvPr/>
            </p:nvSpPr>
            <p:spPr>
              <a:xfrm rot="10800000">
                <a:off x="1811121" y="4228429"/>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sp>
          <p:nvSpPr>
            <p:cNvPr id="80" name="Text Box 25"/>
            <p:cNvSpPr txBox="1">
              <a:spLocks noChangeArrowheads="1"/>
            </p:cNvSpPr>
            <p:nvPr/>
          </p:nvSpPr>
          <p:spPr bwMode="auto">
            <a:xfrm>
              <a:off x="4061065" y="4930041"/>
              <a:ext cx="459803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让团队自己执行必要的决策， 委任式领导</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Text Box 26"/>
            <p:cNvSpPr txBox="1">
              <a:spLocks noChangeArrowheads="1"/>
            </p:cNvSpPr>
            <p:nvPr/>
          </p:nvSpPr>
          <p:spPr bwMode="auto">
            <a:xfrm>
              <a:off x="2519482" y="5184775"/>
              <a:ext cx="1626292" cy="476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项目领导</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Group 6"/>
          <p:cNvGrpSpPr/>
          <p:nvPr/>
        </p:nvGrpSpPr>
        <p:grpSpPr bwMode="auto">
          <a:xfrm>
            <a:off x="9156234" y="781168"/>
            <a:ext cx="2772766" cy="1062038"/>
            <a:chOff x="0" y="0"/>
            <a:chExt cx="4365" cy="1672"/>
          </a:xfrm>
        </p:grpSpPr>
        <p:sp>
          <p:nvSpPr>
            <p:cNvPr id="44" name="Text Box 7"/>
            <p:cNvSpPr txBox="1">
              <a:spLocks noChangeArrowheads="1"/>
            </p:cNvSpPr>
            <p:nvPr/>
          </p:nvSpPr>
          <p:spPr bwMode="auto">
            <a:xfrm>
              <a:off x="187" y="0"/>
              <a:ext cx="3695"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5</a:t>
              </a:r>
              <a:r>
                <a:rPr lang="zh-CN" altLang="en-US"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a:t>
              </a:r>
              <a:r>
                <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休整期</a:t>
              </a:r>
              <a:endPar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Line 8"/>
            <p:cNvSpPr>
              <a:spLocks noChangeShapeType="1"/>
            </p:cNvSpPr>
            <p:nvPr/>
          </p:nvSpPr>
          <p:spPr bwMode="auto">
            <a:xfrm>
              <a:off x="0" y="1021"/>
              <a:ext cx="4196" cy="1"/>
            </a:xfrm>
            <a:prstGeom prst="line">
              <a:avLst/>
            </a:prstGeom>
            <a:noFill/>
            <a:ln w="57150" cap="flat" cmpd="thinThick">
              <a:solidFill>
                <a:schemeClr val="bg1"/>
              </a:solidFill>
              <a:round/>
            </a:ln>
            <a:extLst>
              <a:ext uri="{909E8E84-426E-40DD-AFC4-6F175D3DCCD1}">
                <a14:hiddenFill xmlns:a14="http://schemas.microsoft.com/office/drawing/2010/main">
                  <a:noFill/>
                </a14:hiddenFill>
              </a:ext>
            </a:extLst>
          </p:spPr>
          <p:txBody>
            <a:bodyPr anchor="ctr"/>
            <a:lstStyle/>
            <a:p>
              <a:endParaRPr lang="zh-CN" altLang="en-US">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 Box 9"/>
            <p:cNvSpPr txBox="1">
              <a:spLocks noChangeArrowheads="1"/>
            </p:cNvSpPr>
            <p:nvPr/>
          </p:nvSpPr>
          <p:spPr bwMode="auto">
            <a:xfrm>
              <a:off x="102" y="1091"/>
              <a:ext cx="4263"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 任务完成，团队解散。 </a:t>
              </a:r>
              <a:endParaRPr lang="zh-CN"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randombar(horizontal)">
                                      <p:cBhvr>
                                        <p:cTn id="33" dur="500"/>
                                        <p:tgtEl>
                                          <p:spTgt spid="43"/>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par>
                                <p:cTn id="38" presetID="22" presetClass="entr" presetSubtype="8"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par>
                          <p:cTn id="41" fill="hold">
                            <p:stCondLst>
                              <p:cond delay="2000"/>
                            </p:stCondLst>
                            <p:childTnLst>
                              <p:par>
                                <p:cTn id="42" presetID="22" presetClass="entr" presetSubtype="2"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right)">
                                      <p:cBhvr>
                                        <p:cTn id="44" dur="500"/>
                                        <p:tgtEl>
                                          <p:spTgt spid="2"/>
                                        </p:tgtEl>
                                      </p:cBhvr>
                                    </p:animEffect>
                                  </p:childTnLst>
                                </p:cTn>
                              </p:par>
                            </p:childTnLst>
                          </p:cTn>
                        </p:par>
                        <p:par>
                          <p:cTn id="45" fill="hold">
                            <p:stCondLst>
                              <p:cond delay="2500"/>
                            </p:stCondLst>
                            <p:childTnLst>
                              <p:par>
                                <p:cTn id="46" presetID="22" presetClass="entr" presetSubtype="8"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06"/>
            <a:ext cx="12192000" cy="6857194"/>
          </a:xfrm>
          <a:prstGeom prst="rect">
            <a:avLst/>
          </a:prstGeom>
        </p:spPr>
      </p:pic>
      <p:sp>
        <p:nvSpPr>
          <p:cNvPr id="34" name="文本框 33"/>
          <p:cNvSpPr txBox="1"/>
          <p:nvPr/>
        </p:nvSpPr>
        <p:spPr>
          <a:xfrm>
            <a:off x="719435" y="2497604"/>
            <a:ext cx="923330" cy="1938992"/>
          </a:xfrm>
          <a:prstGeom prst="rect">
            <a:avLst/>
          </a:prstGeom>
          <a:noFill/>
        </p:spPr>
        <p:txBody>
          <a:bodyPr vert="eaVert" wrap="non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第二章</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628650" y="2240239"/>
            <a:ext cx="1104900" cy="23622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5" name="文本框 34"/>
          <p:cNvSpPr txBox="1"/>
          <p:nvPr/>
        </p:nvSpPr>
        <p:spPr>
          <a:xfrm>
            <a:off x="2055852" y="1395926"/>
            <a:ext cx="1015663" cy="4142348"/>
          </a:xfrm>
          <a:prstGeom prst="rect">
            <a:avLst/>
          </a:prstGeom>
          <a:noFill/>
        </p:spPr>
        <p:txBody>
          <a:bodyPr vert="eaVert" wrap="square" rtlCol="0">
            <a:spAutoFit/>
          </a:bodyPr>
          <a:lstStyle/>
          <a:p>
            <a:pPr algn="dist"/>
            <a:r>
              <a:rPr lang="zh-CN" altLang="en-US" sz="5400" b="1" dirty="0">
                <a:solidFill>
                  <a:schemeClr val="bg1"/>
                </a:solidFill>
                <a:latin typeface="微软雅黑" panose="020B0503020204020204" pitchFamily="34" charset="-122"/>
                <a:ea typeface="微软雅黑" panose="020B0503020204020204" pitchFamily="34" charset="-122"/>
              </a:rPr>
              <a:t>团队激励</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2882328" y="1905000"/>
            <a:ext cx="492443" cy="3633274"/>
          </a:xfrm>
          <a:prstGeom prst="rect">
            <a:avLst/>
          </a:prstGeom>
          <a:noFill/>
        </p:spPr>
        <p:txBody>
          <a:bodyPr vert="eaVert" wrap="square" rtlCol="0">
            <a:spAutoFit/>
          </a:bodyPr>
          <a:lstStyle/>
          <a:p>
            <a:pPr algn="dist"/>
            <a:r>
              <a:rPr lang="en-US" altLang="zh-CN" sz="2000" b="1" dirty="0">
                <a:solidFill>
                  <a:schemeClr val="bg1"/>
                </a:solidFill>
                <a:latin typeface="Arial" panose="020B0604020202020204" pitchFamily="34" charset="0"/>
                <a:ea typeface="微软雅黑" panose="020B0503020204020204" pitchFamily="34" charset="-122"/>
                <a:cs typeface="Meiryo UI" panose="020B0604030504040204" pitchFamily="34" charset="-128"/>
                <a:sym typeface="Arial" panose="020B0604020202020204" pitchFamily="34" charset="0"/>
              </a:rPr>
              <a:t>HOW TO MOTIVATE ?</a:t>
            </a:r>
            <a:endParaRPr lang="en-US" altLang="zh-CN" sz="2000" b="1" dirty="0">
              <a:solidFill>
                <a:schemeClr val="bg1"/>
              </a:solidFill>
              <a:latin typeface="Arial" panose="020B0604020202020204" pitchFamily="34" charset="0"/>
              <a:ea typeface="微软雅黑" panose="020B0503020204020204" pitchFamily="34" charset="-122"/>
              <a:cs typeface="Meiryo UI" panose="020B0604030504040204" pitchFamily="34" charset="-128"/>
              <a:sym typeface="Arial" panose="020B0604020202020204" pitchFamily="34" charset="0"/>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 calcmode="lin" valueType="num">
                                      <p:cBhvr>
                                        <p:cTn id="12"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p:cTn id="19" dur="500" fill="hold"/>
                                        <p:tgtEl>
                                          <p:spTgt spid="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5">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36">
                                            <p:txEl>
                                              <p:pRg st="0" end="0"/>
                                            </p:txEl>
                                          </p:spTgt>
                                        </p:tgtEl>
                                        <p:attrNameLst>
                                          <p:attrName>style.visibility</p:attrName>
                                        </p:attrNameLst>
                                      </p:cBhvr>
                                      <p:to>
                                        <p:strVal val="visible"/>
                                      </p:to>
                                    </p:set>
                                    <p:anim calcmode="lin" valueType="num">
                                      <p:cBhvr>
                                        <p:cTn id="28" dur="500" fill="hold"/>
                                        <p:tgtEl>
                                          <p:spTgt spid="3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build="allAtOnce"/>
      <p:bldP spid="36"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2.</a:t>
            </a:r>
            <a:r>
              <a:rPr lang="zh-CN" altLang="en-US" sz="3000" b="1" dirty="0">
                <a:solidFill>
                  <a:schemeClr val="bg1"/>
                </a:solidFill>
                <a:latin typeface="微软雅黑" panose="020B0503020204020204" pitchFamily="34" charset="-122"/>
                <a:ea typeface="微软雅黑" panose="020B0503020204020204" pitchFamily="34" charset="-122"/>
              </a:rPr>
              <a:t>团队激励</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73633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HOW TOMOTIVATE ?</a:t>
            </a:r>
            <a:endParaRPr lang="zh-CN" altLang="en-US"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645099" y="1858293"/>
            <a:ext cx="2521844" cy="630942"/>
          </a:xfrm>
          <a:prstGeom prst="rect">
            <a:avLst/>
          </a:prstGeom>
        </p:spPr>
        <p:txBody>
          <a:bodyPr wrap="none">
            <a:spAutoFit/>
          </a:bodyPr>
          <a:lstStyle/>
          <a:p>
            <a:pPr algn="ctr"/>
            <a:r>
              <a:rPr lang="zh-CN" altLang="en-US" sz="3500" b="1" spc="600" dirty="0">
                <a:solidFill>
                  <a:srgbClr val="EF0C00"/>
                </a:solidFill>
                <a:latin typeface="Arial" panose="020B0604020202020204" pitchFamily="34" charset="0"/>
                <a:ea typeface="微软雅黑" panose="020B0503020204020204" pitchFamily="34" charset="-122"/>
                <a:sym typeface="Arial" panose="020B0604020202020204" pitchFamily="34" charset="0"/>
              </a:rPr>
              <a:t> 激励概述</a:t>
            </a:r>
            <a:endParaRPr lang="zh-CN" altLang="en-US" sz="3500" b="1" spc="6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 Box 10"/>
          <p:cNvSpPr txBox="1">
            <a:spLocks noChangeArrowheads="1"/>
          </p:cNvSpPr>
          <p:nvPr/>
        </p:nvSpPr>
        <p:spPr bwMode="auto">
          <a:xfrm>
            <a:off x="5233571" y="2956476"/>
            <a:ext cx="6023428" cy="280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50000"/>
              </a:lnSpc>
              <a:buFont typeface="Arial" panose="020B0604020202020204" pitchFamily="34" charset="0"/>
              <a:defRPr sz="2000" spc="300">
                <a:solidFill>
                  <a:schemeClr val="bg1"/>
                </a:solidFill>
                <a:latin typeface="微软雅黑" panose="020B0503020204020204" pitchFamily="34" charset="-122"/>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dirty="0">
                <a:sym typeface="Arial" panose="020B0604020202020204" pitchFamily="34" charset="0"/>
              </a:rPr>
              <a:t>    影响工作的心理因素包括激励、影响、权力、和效率。在项目管理中，项目经理应当了解项目成员的需求和职业生涯设想，对其进行有效地激励和表扬，让大家心情舒畅的工作，才能取得好的效果，激励机制在团队建设中十分重要。</a:t>
            </a:r>
            <a:endParaRPr lang="zh-CN" altLang="en-US" dirty="0">
              <a:sym typeface="Arial" panose="020B0604020202020204" pitchFamily="34" charset="0"/>
            </a:endParaRPr>
          </a:p>
        </p:txBody>
      </p:sp>
      <p:pic>
        <p:nvPicPr>
          <p:cNvPr id="15" name="图片 14"/>
          <p:cNvPicPr>
            <a:picLocks noChangeAspect="1"/>
          </p:cNvPicPr>
          <p:nvPr/>
        </p:nvPicPr>
        <p:blipFill>
          <a:blip r:embed="rId1">
            <a:lum bright="70000" contrast="-70000"/>
            <a:extLst>
              <a:ext uri="{28A0092B-C50C-407E-A947-70E740481C1C}">
                <a14:useLocalDpi xmlns:a14="http://schemas.microsoft.com/office/drawing/2010/main" val="0"/>
              </a:ext>
            </a:extLst>
          </a:blip>
          <a:stretch>
            <a:fillRect/>
          </a:stretch>
        </p:blipFill>
        <p:spPr>
          <a:xfrm flipH="1">
            <a:off x="936555" y="1955822"/>
            <a:ext cx="4284946" cy="42849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8"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228"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2.</a:t>
            </a:r>
            <a:r>
              <a:rPr lang="zh-CN" altLang="en-US" sz="3000" b="1" dirty="0">
                <a:solidFill>
                  <a:schemeClr val="bg1"/>
                </a:solidFill>
                <a:latin typeface="微软雅黑" panose="020B0503020204020204" pitchFamily="34" charset="-122"/>
                <a:ea typeface="微软雅黑" panose="020B0503020204020204" pitchFamily="34" charset="-122"/>
              </a:rPr>
              <a:t>团队激励</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73633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HOW TOMOTIVATE ?</a:t>
            </a:r>
            <a:endParaRPr lang="zh-CN" altLang="en-US"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接连接符 24"/>
          <p:cNvSpPr>
            <a:spLocks noChangeShapeType="1"/>
          </p:cNvSpPr>
          <p:nvPr/>
        </p:nvSpPr>
        <p:spPr bwMode="auto">
          <a:xfrm flipH="1">
            <a:off x="3236913" y="3200400"/>
            <a:ext cx="1049337"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pPr>
              <a:defRPr/>
            </a:pPr>
            <a:endParaRPr lang="zh-CN" altLang="en-US" kern="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组合 1"/>
          <p:cNvGrpSpPr/>
          <p:nvPr/>
        </p:nvGrpSpPr>
        <p:grpSpPr>
          <a:xfrm>
            <a:off x="4135438" y="2116138"/>
            <a:ext cx="3440112" cy="3427412"/>
            <a:chOff x="4135438" y="2116138"/>
            <a:chExt cx="3440112" cy="3427412"/>
          </a:xfrm>
        </p:grpSpPr>
        <p:sp>
          <p:nvSpPr>
            <p:cNvPr id="24" name="新月形 23"/>
            <p:cNvSpPr>
              <a:spLocks noChangeArrowheads="1"/>
            </p:cNvSpPr>
            <p:nvPr/>
          </p:nvSpPr>
          <p:spPr bwMode="auto">
            <a:xfrm rot="20751297">
              <a:off x="4135438" y="2355850"/>
              <a:ext cx="1589087" cy="3178175"/>
            </a:xfrm>
            <a:prstGeom prst="moon">
              <a:avLst>
                <a:gd name="adj" fmla="val 15190"/>
              </a:avLst>
            </a:prstGeom>
            <a:solidFill>
              <a:schemeClr val="bg1"/>
            </a:solidFill>
            <a:ln w="3175" cmpd="sng">
              <a:solidFill>
                <a:srgbClr val="F8F8F8"/>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kern="0">
                <a:solidFill>
                  <a:srgbClr val="FFFFFF"/>
                </a:solidFill>
                <a:ea typeface="微软雅黑" panose="020B0503020204020204" pitchFamily="34" charset="-122"/>
                <a:cs typeface="+mn-ea"/>
                <a:sym typeface="Arial" panose="020B0604020202020204" pitchFamily="34" charset="0"/>
              </a:endParaRPr>
            </a:p>
          </p:txBody>
        </p:sp>
        <p:sp>
          <p:nvSpPr>
            <p:cNvPr id="25" name="新月形 24"/>
            <p:cNvSpPr>
              <a:spLocks noChangeArrowheads="1"/>
            </p:cNvSpPr>
            <p:nvPr/>
          </p:nvSpPr>
          <p:spPr bwMode="auto">
            <a:xfrm rot="4551297">
              <a:off x="4949825" y="1322388"/>
              <a:ext cx="1589087" cy="3176588"/>
            </a:xfrm>
            <a:prstGeom prst="moon">
              <a:avLst>
                <a:gd name="adj" fmla="val 15190"/>
              </a:avLst>
            </a:prstGeom>
            <a:solidFill>
              <a:srgbClr val="B70F17"/>
            </a:solidFill>
            <a:ln w="3175" cmpd="sng">
              <a:solidFill>
                <a:srgbClr val="F8F8F8"/>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kern="0">
                <a:solidFill>
                  <a:srgbClr val="FFFFFF"/>
                </a:solidFill>
                <a:ea typeface="微软雅黑" panose="020B0503020204020204" pitchFamily="34" charset="-122"/>
                <a:cs typeface="+mn-ea"/>
                <a:sym typeface="Arial" panose="020B0604020202020204" pitchFamily="34" charset="0"/>
              </a:endParaRPr>
            </a:p>
          </p:txBody>
        </p:sp>
        <p:sp>
          <p:nvSpPr>
            <p:cNvPr id="26" name="新月形 25"/>
            <p:cNvSpPr>
              <a:spLocks noChangeArrowheads="1"/>
            </p:cNvSpPr>
            <p:nvPr/>
          </p:nvSpPr>
          <p:spPr bwMode="auto">
            <a:xfrm rot="9951297">
              <a:off x="5984875" y="2136775"/>
              <a:ext cx="1590675" cy="3178175"/>
            </a:xfrm>
            <a:prstGeom prst="moon">
              <a:avLst>
                <a:gd name="adj" fmla="val 15190"/>
              </a:avLst>
            </a:prstGeom>
            <a:solidFill>
              <a:schemeClr val="bg1"/>
            </a:solidFill>
            <a:ln w="3175" cmpd="sng">
              <a:solidFill>
                <a:srgbClr val="F8F8F8"/>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kern="0">
                <a:solidFill>
                  <a:srgbClr val="FFFFFF"/>
                </a:solidFill>
                <a:ea typeface="微软雅黑" panose="020B0503020204020204" pitchFamily="34" charset="-122"/>
                <a:cs typeface="+mn-ea"/>
                <a:sym typeface="Arial" panose="020B0604020202020204" pitchFamily="34" charset="0"/>
              </a:endParaRPr>
            </a:p>
          </p:txBody>
        </p:sp>
        <p:sp>
          <p:nvSpPr>
            <p:cNvPr id="27" name="新月形 26"/>
            <p:cNvSpPr>
              <a:spLocks noChangeArrowheads="1"/>
            </p:cNvSpPr>
            <p:nvPr/>
          </p:nvSpPr>
          <p:spPr bwMode="auto">
            <a:xfrm rot="15351297">
              <a:off x="5185569" y="3159919"/>
              <a:ext cx="1589087" cy="3178175"/>
            </a:xfrm>
            <a:prstGeom prst="moon">
              <a:avLst>
                <a:gd name="adj" fmla="val 15190"/>
              </a:avLst>
            </a:prstGeom>
            <a:solidFill>
              <a:srgbClr val="B70F17"/>
            </a:solidFill>
            <a:ln w="3175" cmpd="sng">
              <a:solidFill>
                <a:srgbClr val="F8F8F8"/>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kern="0">
                <a:solidFill>
                  <a:srgbClr val="FFFFFF"/>
                </a:solidFill>
                <a:ea typeface="微软雅黑" panose="020B0503020204020204" pitchFamily="34" charset="-122"/>
                <a:cs typeface="+mn-ea"/>
                <a:sym typeface="Arial" panose="020B0604020202020204" pitchFamily="34" charset="0"/>
              </a:endParaRPr>
            </a:p>
          </p:txBody>
        </p:sp>
      </p:grpSp>
      <p:sp>
        <p:nvSpPr>
          <p:cNvPr id="28" name="TextBox 11"/>
          <p:cNvSpPr>
            <a:spLocks noChangeArrowheads="1"/>
          </p:cNvSpPr>
          <p:nvPr/>
        </p:nvSpPr>
        <p:spPr bwMode="auto">
          <a:xfrm flipH="1">
            <a:off x="4523867" y="3537982"/>
            <a:ext cx="2588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pPr>
            <a:r>
              <a:rPr lang="zh-CN" altLang="en-US" sz="32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 激励的方法</a:t>
            </a:r>
            <a:endParaRPr lang="zh-CN" altLang="en-US" sz="32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直接连接符 24"/>
          <p:cNvSpPr>
            <a:spLocks noChangeShapeType="1"/>
          </p:cNvSpPr>
          <p:nvPr/>
        </p:nvSpPr>
        <p:spPr bwMode="auto">
          <a:xfrm flipH="1">
            <a:off x="3983038" y="5343525"/>
            <a:ext cx="1033462"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pPr>
              <a:defRPr/>
            </a:pPr>
            <a:endParaRPr lang="zh-CN" altLang="en-US" kern="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直接连接符 24"/>
          <p:cNvSpPr>
            <a:spLocks noChangeShapeType="1"/>
          </p:cNvSpPr>
          <p:nvPr/>
        </p:nvSpPr>
        <p:spPr bwMode="auto">
          <a:xfrm flipH="1">
            <a:off x="6427788" y="2239963"/>
            <a:ext cx="1050925"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pPr>
              <a:defRPr/>
            </a:pPr>
            <a:endParaRPr lang="zh-CN" altLang="en-US" kern="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直接连接符 24"/>
          <p:cNvSpPr>
            <a:spLocks noChangeShapeType="1"/>
          </p:cNvSpPr>
          <p:nvPr/>
        </p:nvSpPr>
        <p:spPr bwMode="auto">
          <a:xfrm flipH="1">
            <a:off x="7372350" y="4559300"/>
            <a:ext cx="1033463"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pPr>
              <a:defRPr/>
            </a:pPr>
            <a:endParaRPr lang="zh-CN" altLang="en-US" kern="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2" name="Group 7"/>
          <p:cNvGrpSpPr/>
          <p:nvPr/>
        </p:nvGrpSpPr>
        <p:grpSpPr bwMode="auto">
          <a:xfrm>
            <a:off x="-1307963" y="1406512"/>
            <a:ext cx="4460926" cy="2045437"/>
            <a:chOff x="-3937" y="896"/>
            <a:chExt cx="7024" cy="3223"/>
          </a:xfrm>
        </p:grpSpPr>
        <p:sp>
          <p:nvSpPr>
            <p:cNvPr id="33" name="Text Box 9"/>
            <p:cNvSpPr txBox="1">
              <a:spLocks noChangeArrowheads="1"/>
            </p:cNvSpPr>
            <p:nvPr/>
          </p:nvSpPr>
          <p:spPr bwMode="auto">
            <a:xfrm>
              <a:off x="362" y="896"/>
              <a:ext cx="2598"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rgbClr val="EF0C00"/>
                  </a:solidFill>
                  <a:ea typeface="微软雅黑" panose="020B0503020204020204" pitchFamily="34" charset="-122"/>
                  <a:sym typeface="Arial" panose="020B0604020202020204" pitchFamily="34" charset="0"/>
                </a:rPr>
                <a:t>目标激励</a:t>
              </a:r>
              <a:endParaRPr lang="zh-CN" altLang="en-US" sz="2800" b="1" dirty="0">
                <a:solidFill>
                  <a:srgbClr val="EF0C00"/>
                </a:solidFill>
                <a:ea typeface="微软雅黑" panose="020B0503020204020204" pitchFamily="34" charset="-122"/>
                <a:sym typeface="Arial" panose="020B0604020202020204" pitchFamily="34" charset="0"/>
              </a:endParaRPr>
            </a:p>
          </p:txBody>
        </p:sp>
        <p:sp>
          <p:nvSpPr>
            <p:cNvPr id="35" name="Text Box 11"/>
            <p:cNvSpPr txBox="1">
              <a:spLocks noChangeArrowheads="1"/>
            </p:cNvSpPr>
            <p:nvPr/>
          </p:nvSpPr>
          <p:spPr bwMode="auto">
            <a:xfrm>
              <a:off x="-3937" y="2480"/>
              <a:ext cx="7024"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lnSpc>
                  <a:spcPct val="110000"/>
                </a:lnSpc>
                <a:buSzPct val="100000"/>
                <a:buFont typeface="Arial" panose="020B0604020202020204" pitchFamily="34" charset="0"/>
                <a:buChar char="•"/>
              </a:pPr>
              <a:r>
                <a:rPr lang="zh-CN" altLang="en-US" sz="1400" dirty="0">
                  <a:solidFill>
                    <a:schemeClr val="bg1"/>
                  </a:solidFill>
                  <a:ea typeface="微软雅黑" panose="020B0503020204020204" pitchFamily="34" charset="-122"/>
                  <a:sym typeface="Arial" panose="020B0604020202020204" pitchFamily="34" charset="0"/>
                </a:rPr>
                <a:t>以统一的目标引导员工同舟共济 </a:t>
              </a:r>
              <a:endParaRPr lang="zh-CN" altLang="en-US" sz="1400" dirty="0">
                <a:solidFill>
                  <a:schemeClr val="bg1"/>
                </a:solidFill>
                <a:ea typeface="微软雅黑" panose="020B0503020204020204" pitchFamily="34" charset="-122"/>
                <a:sym typeface="Arial" panose="020B0604020202020204" pitchFamily="34" charset="0"/>
              </a:endParaRPr>
            </a:p>
            <a:p>
              <a:pPr algn="r" eaLnBrk="1" hangingPunct="1">
                <a:lnSpc>
                  <a:spcPct val="110000"/>
                </a:lnSpc>
                <a:buSzPct val="100000"/>
                <a:buFont typeface="Arial" panose="020B0604020202020204" pitchFamily="34" charset="0"/>
                <a:buChar char="•"/>
              </a:pPr>
              <a:r>
                <a:rPr lang="zh-CN" altLang="en-US" sz="1400" dirty="0">
                  <a:solidFill>
                    <a:schemeClr val="bg1"/>
                  </a:solidFill>
                  <a:ea typeface="微软雅黑" panose="020B0503020204020204" pitchFamily="34" charset="-122"/>
                  <a:sym typeface="Arial" panose="020B0604020202020204" pitchFamily="34" charset="0"/>
                </a:rPr>
                <a:t>把公司目标分懈到个人 </a:t>
              </a:r>
              <a:endParaRPr lang="zh-CN" altLang="en-US" sz="1400" dirty="0">
                <a:solidFill>
                  <a:schemeClr val="bg1"/>
                </a:solidFill>
                <a:ea typeface="微软雅黑" panose="020B0503020204020204" pitchFamily="34" charset="-122"/>
                <a:sym typeface="Arial" panose="020B0604020202020204" pitchFamily="34" charset="0"/>
              </a:endParaRPr>
            </a:p>
            <a:p>
              <a:pPr algn="r" eaLnBrk="1" hangingPunct="1">
                <a:lnSpc>
                  <a:spcPct val="110000"/>
                </a:lnSpc>
                <a:buSzPct val="100000"/>
                <a:buFont typeface="Arial" panose="020B0604020202020204" pitchFamily="34" charset="0"/>
                <a:buChar char="•"/>
              </a:pPr>
              <a:r>
                <a:rPr lang="zh-CN" altLang="en-US" sz="1400" dirty="0">
                  <a:solidFill>
                    <a:schemeClr val="bg1"/>
                  </a:solidFill>
                  <a:ea typeface="微软雅黑" panose="020B0503020204020204" pitchFamily="34" charset="-122"/>
                  <a:sym typeface="Arial" panose="020B0604020202020204" pitchFamily="34" charset="0"/>
                </a:rPr>
                <a:t>让激励成效显著 ——目标可视化</a:t>
              </a:r>
              <a:endParaRPr lang="zh-CN" altLang="en-US" sz="1400" dirty="0">
                <a:solidFill>
                  <a:schemeClr val="bg1"/>
                </a:solidFill>
                <a:ea typeface="微软雅黑" panose="020B0503020204020204" pitchFamily="34" charset="-122"/>
                <a:sym typeface="Arial" panose="020B0604020202020204" pitchFamily="34" charset="0"/>
              </a:endParaRPr>
            </a:p>
            <a:p>
              <a:pPr algn="r" eaLnBrk="1" hangingPunct="1">
                <a:lnSpc>
                  <a:spcPct val="110000"/>
                </a:lnSpc>
                <a:buSzPct val="100000"/>
                <a:buFont typeface="Arial" panose="020B0604020202020204" pitchFamily="34" charset="0"/>
                <a:buChar char="•"/>
              </a:pPr>
              <a:r>
                <a:rPr lang="zh-CN" altLang="en-US" sz="1400" dirty="0">
                  <a:solidFill>
                    <a:schemeClr val="bg1"/>
                  </a:solidFill>
                  <a:ea typeface="微软雅黑" panose="020B0503020204020204" pitchFamily="34" charset="-122"/>
                  <a:sym typeface="Arial" panose="020B0604020202020204" pitchFamily="34" charset="0"/>
                </a:rPr>
                <a:t>天天看到“梦想板” 完美目标</a:t>
              </a:r>
              <a:endParaRPr lang="zh-CN" altLang="en-US" sz="1400" dirty="0">
                <a:solidFill>
                  <a:schemeClr val="bg1"/>
                </a:solidFill>
                <a:ea typeface="微软雅黑" panose="020B0503020204020204" pitchFamily="34" charset="-122"/>
                <a:sym typeface="Arial" panose="020B0604020202020204" pitchFamily="34" charset="0"/>
              </a:endParaRPr>
            </a:p>
          </p:txBody>
        </p:sp>
        <p:sp>
          <p:nvSpPr>
            <p:cNvPr id="36" name="Text Box 13"/>
            <p:cNvSpPr txBox="1">
              <a:spLocks noChangeArrowheads="1"/>
            </p:cNvSpPr>
            <p:nvPr/>
          </p:nvSpPr>
          <p:spPr bwMode="auto">
            <a:xfrm>
              <a:off x="-873" y="1849"/>
              <a:ext cx="3870"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zh-CN" dirty="0">
                  <a:solidFill>
                    <a:schemeClr val="bg1"/>
                  </a:solidFill>
                  <a:ea typeface="微软雅黑" panose="020B0503020204020204" pitchFamily="34" charset="-122"/>
                  <a:sym typeface="Arial" panose="020B0604020202020204" pitchFamily="34" charset="0"/>
                </a:rPr>
                <a:t>让员工每天都有奔头</a:t>
              </a:r>
              <a:endParaRPr lang="zh-CN" altLang="zh-CN" dirty="0">
                <a:solidFill>
                  <a:schemeClr val="bg1"/>
                </a:solidFill>
                <a:ea typeface="微软雅黑" panose="020B0503020204020204" pitchFamily="34" charset="-122"/>
                <a:sym typeface="Arial" panose="020B0604020202020204" pitchFamily="34" charset="0"/>
              </a:endParaRPr>
            </a:p>
          </p:txBody>
        </p:sp>
      </p:grpSp>
      <p:grpSp>
        <p:nvGrpSpPr>
          <p:cNvPr id="37" name="Group 16"/>
          <p:cNvGrpSpPr/>
          <p:nvPr/>
        </p:nvGrpSpPr>
        <p:grpSpPr bwMode="auto">
          <a:xfrm>
            <a:off x="-782900" y="4154190"/>
            <a:ext cx="4922014" cy="1764700"/>
            <a:chOff x="-3073" y="759"/>
            <a:chExt cx="7752" cy="2778"/>
          </a:xfrm>
        </p:grpSpPr>
        <p:sp>
          <p:nvSpPr>
            <p:cNvPr id="38" name="Text Box 18"/>
            <p:cNvSpPr txBox="1">
              <a:spLocks noChangeArrowheads="1"/>
            </p:cNvSpPr>
            <p:nvPr/>
          </p:nvSpPr>
          <p:spPr bwMode="auto">
            <a:xfrm>
              <a:off x="1324" y="759"/>
              <a:ext cx="2598"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EF0C00"/>
                  </a:solidFill>
                  <a:ea typeface="微软雅黑" panose="020B0503020204020204" pitchFamily="34" charset="-122"/>
                  <a:sym typeface="Arial" panose="020B0604020202020204" pitchFamily="34" charset="0"/>
                </a:rPr>
                <a:t>发展激励</a:t>
              </a:r>
              <a:endParaRPr lang="zh-CN" altLang="en-US" sz="2800" b="1" dirty="0">
                <a:solidFill>
                  <a:srgbClr val="EF0C00"/>
                </a:solidFill>
                <a:ea typeface="微软雅黑" panose="020B0503020204020204" pitchFamily="34" charset="-122"/>
                <a:sym typeface="Arial" panose="020B0604020202020204" pitchFamily="34" charset="0"/>
              </a:endParaRPr>
            </a:p>
          </p:txBody>
        </p:sp>
        <p:sp>
          <p:nvSpPr>
            <p:cNvPr id="40" name="Text Box 20"/>
            <p:cNvSpPr txBox="1">
              <a:spLocks noChangeArrowheads="1"/>
            </p:cNvSpPr>
            <p:nvPr/>
          </p:nvSpPr>
          <p:spPr bwMode="auto">
            <a:xfrm>
              <a:off x="-3073" y="2272"/>
              <a:ext cx="7024" cy="1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285750" algn="r">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全力打通所有的晋升渠道  </a:t>
              </a:r>
              <a:endParaRPr lang="zh-CN" altLang="zh-CN" sz="1400" dirty="0">
                <a:solidFill>
                  <a:schemeClr val="bg1"/>
                </a:solidFill>
                <a:ea typeface="微软雅黑" panose="020B0503020204020204" pitchFamily="34" charset="-122"/>
                <a:sym typeface="Arial" panose="020B0604020202020204" pitchFamily="34" charset="0"/>
              </a:endParaRPr>
            </a:p>
            <a:p>
              <a:pPr indent="-285750" algn="r">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把事情做在前面者获得晋升 </a:t>
              </a:r>
              <a:endParaRPr lang="zh-CN" altLang="zh-CN" sz="1400" dirty="0">
                <a:solidFill>
                  <a:schemeClr val="bg1"/>
                </a:solidFill>
                <a:ea typeface="微软雅黑" panose="020B0503020204020204" pitchFamily="34" charset="-122"/>
                <a:sym typeface="Arial" panose="020B0604020202020204" pitchFamily="34" charset="0"/>
              </a:endParaRPr>
            </a:p>
            <a:p>
              <a:pPr indent="-285750" algn="r">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别“捧杀”好“士兵”</a:t>
              </a:r>
              <a:endParaRPr lang="zh-CN" altLang="zh-CN" sz="1400" dirty="0">
                <a:solidFill>
                  <a:schemeClr val="bg1"/>
                </a:solidFill>
                <a:ea typeface="微软雅黑" panose="020B0503020204020204" pitchFamily="34" charset="-122"/>
                <a:sym typeface="Arial" panose="020B0604020202020204" pitchFamily="34" charset="0"/>
              </a:endParaRPr>
            </a:p>
          </p:txBody>
        </p:sp>
        <p:sp>
          <p:nvSpPr>
            <p:cNvPr id="41" name="Text Box 22"/>
            <p:cNvSpPr txBox="1">
              <a:spLocks noChangeArrowheads="1"/>
            </p:cNvSpPr>
            <p:nvPr/>
          </p:nvSpPr>
          <p:spPr bwMode="auto">
            <a:xfrm>
              <a:off x="1029" y="1666"/>
              <a:ext cx="3650" cy="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dirty="0">
                  <a:solidFill>
                    <a:schemeClr val="bg1"/>
                  </a:solidFill>
                  <a:ea typeface="微软雅黑" panose="020B0503020204020204" pitchFamily="34" charset="-122"/>
                  <a:sym typeface="Arial" panose="020B0604020202020204" pitchFamily="34" charset="0"/>
                </a:rPr>
                <a:t>满足人的事业心</a:t>
              </a:r>
              <a:endParaRPr lang="zh-CN" altLang="zh-CN" dirty="0">
                <a:solidFill>
                  <a:schemeClr val="bg1"/>
                </a:solidFill>
                <a:ea typeface="微软雅黑" panose="020B0503020204020204" pitchFamily="34" charset="-122"/>
                <a:sym typeface="Arial" panose="020B0604020202020204" pitchFamily="34" charset="0"/>
              </a:endParaRPr>
            </a:p>
          </p:txBody>
        </p:sp>
      </p:grpSp>
      <p:grpSp>
        <p:nvGrpSpPr>
          <p:cNvPr id="42" name="Group 23"/>
          <p:cNvGrpSpPr/>
          <p:nvPr/>
        </p:nvGrpSpPr>
        <p:grpSpPr bwMode="auto">
          <a:xfrm>
            <a:off x="7817691" y="1590332"/>
            <a:ext cx="5476313" cy="2467913"/>
            <a:chOff x="0" y="0"/>
            <a:chExt cx="8625" cy="3885"/>
          </a:xfrm>
        </p:grpSpPr>
        <p:sp>
          <p:nvSpPr>
            <p:cNvPr id="43" name="Text Box 25"/>
            <p:cNvSpPr txBox="1">
              <a:spLocks noChangeArrowheads="1"/>
            </p:cNvSpPr>
            <p:nvPr/>
          </p:nvSpPr>
          <p:spPr bwMode="auto">
            <a:xfrm>
              <a:off x="0" y="599"/>
              <a:ext cx="2598"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EF0C00"/>
                  </a:solidFill>
                  <a:ea typeface="微软雅黑" panose="020B0503020204020204" pitchFamily="34" charset="-122"/>
                  <a:sym typeface="Arial" panose="020B0604020202020204" pitchFamily="34" charset="0"/>
                </a:rPr>
                <a:t>奖励激励</a:t>
              </a:r>
              <a:endParaRPr lang="zh-CN" altLang="en-US" sz="2800" b="1" dirty="0">
                <a:solidFill>
                  <a:srgbClr val="EF0C00"/>
                </a:solidFill>
                <a:ea typeface="微软雅黑" panose="020B0503020204020204" pitchFamily="34" charset="-122"/>
                <a:sym typeface="Arial" panose="020B0604020202020204" pitchFamily="34" charset="0"/>
              </a:endParaRPr>
            </a:p>
          </p:txBody>
        </p:sp>
        <p:sp>
          <p:nvSpPr>
            <p:cNvPr id="44" name="Text Box 26"/>
            <p:cNvSpPr txBox="1">
              <a:spLocks noChangeArrowheads="1"/>
            </p:cNvSpPr>
            <p:nvPr/>
          </p:nvSpPr>
          <p:spPr bwMode="auto">
            <a:xfrm>
              <a:off x="3364" y="0"/>
              <a:ext cx="5261" cy="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chemeClr val="bg1"/>
                </a:solidFill>
                <a:ea typeface="微软雅黑" panose="020B0503020204020204" pitchFamily="34" charset="-122"/>
                <a:sym typeface="Arial" panose="020B0604020202020204" pitchFamily="34" charset="0"/>
              </a:endParaRPr>
            </a:p>
          </p:txBody>
        </p:sp>
        <p:sp>
          <p:nvSpPr>
            <p:cNvPr id="45" name="Text Box 27"/>
            <p:cNvSpPr txBox="1">
              <a:spLocks noChangeArrowheads="1"/>
            </p:cNvSpPr>
            <p:nvPr/>
          </p:nvSpPr>
          <p:spPr bwMode="auto">
            <a:xfrm>
              <a:off x="103" y="2247"/>
              <a:ext cx="7024" cy="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285750">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把握好奖惩时机</a:t>
              </a:r>
              <a:endParaRPr lang="zh-CN" altLang="zh-CN" sz="1400" dirty="0">
                <a:solidFill>
                  <a:schemeClr val="bg1"/>
                </a:solidFill>
                <a:ea typeface="微软雅黑" panose="020B0503020204020204" pitchFamily="34" charset="-122"/>
                <a:sym typeface="Arial" panose="020B0604020202020204" pitchFamily="34" charset="0"/>
              </a:endParaRPr>
            </a:p>
            <a:p>
              <a:pPr indent="-285750">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该出手时就出手 奖励推陈出新</a:t>
              </a:r>
              <a:endParaRPr lang="zh-CN" altLang="zh-CN" sz="1400" dirty="0">
                <a:solidFill>
                  <a:schemeClr val="bg1"/>
                </a:solidFill>
                <a:ea typeface="微软雅黑" panose="020B0503020204020204" pitchFamily="34" charset="-122"/>
                <a:sym typeface="Arial" panose="020B0604020202020204" pitchFamily="34" charset="0"/>
              </a:endParaRPr>
            </a:p>
            <a:p>
              <a:pPr indent="-285750">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运用合理的不公平让员工有压力 </a:t>
              </a:r>
              <a:endParaRPr lang="zh-CN" altLang="zh-CN" sz="1400" dirty="0">
                <a:solidFill>
                  <a:schemeClr val="bg1"/>
                </a:solidFill>
                <a:ea typeface="微软雅黑" panose="020B0503020204020204" pitchFamily="34" charset="-122"/>
                <a:sym typeface="Arial" panose="020B0604020202020204" pitchFamily="34" charset="0"/>
              </a:endParaRPr>
            </a:p>
            <a:p>
              <a:pPr indent="-285750">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奖励不当，反受其乱 </a:t>
              </a:r>
              <a:endParaRPr lang="zh-CN" altLang="zh-CN" sz="1400" dirty="0">
                <a:solidFill>
                  <a:schemeClr val="bg1"/>
                </a:solidFill>
                <a:ea typeface="微软雅黑" panose="020B0503020204020204" pitchFamily="34" charset="-122"/>
                <a:sym typeface="Arial" panose="020B0604020202020204" pitchFamily="34" charset="0"/>
              </a:endParaRPr>
            </a:p>
          </p:txBody>
        </p:sp>
        <p:sp>
          <p:nvSpPr>
            <p:cNvPr id="46" name="Text Box 29"/>
            <p:cNvSpPr txBox="1">
              <a:spLocks noChangeArrowheads="1"/>
            </p:cNvSpPr>
            <p:nvPr/>
          </p:nvSpPr>
          <p:spPr bwMode="auto">
            <a:xfrm>
              <a:off x="113" y="1621"/>
              <a:ext cx="4157" cy="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solidFill>
                    <a:schemeClr val="bg1"/>
                  </a:solidFill>
                  <a:ea typeface="微软雅黑" panose="020B0503020204020204" pitchFamily="34" charset="-122"/>
                  <a:sym typeface="Arial" panose="020B0604020202020204" pitchFamily="34" charset="0"/>
                </a:rPr>
                <a:t>搭建合适的薪酬模式</a:t>
              </a:r>
              <a:endParaRPr lang="zh-CN" altLang="en-US" dirty="0">
                <a:solidFill>
                  <a:schemeClr val="bg1"/>
                </a:solidFill>
                <a:ea typeface="微软雅黑" panose="020B0503020204020204" pitchFamily="34" charset="-122"/>
                <a:sym typeface="Arial" panose="020B0604020202020204" pitchFamily="34" charset="0"/>
              </a:endParaRPr>
            </a:p>
          </p:txBody>
        </p:sp>
      </p:grpSp>
      <p:grpSp>
        <p:nvGrpSpPr>
          <p:cNvPr id="47" name="Group 30"/>
          <p:cNvGrpSpPr/>
          <p:nvPr/>
        </p:nvGrpSpPr>
        <p:grpSpPr bwMode="auto">
          <a:xfrm>
            <a:off x="8597938" y="4007792"/>
            <a:ext cx="5476313" cy="2667382"/>
            <a:chOff x="0" y="0"/>
            <a:chExt cx="8625" cy="4203"/>
          </a:xfrm>
        </p:grpSpPr>
        <p:sp>
          <p:nvSpPr>
            <p:cNvPr id="48" name="Text Box 32"/>
            <p:cNvSpPr txBox="1">
              <a:spLocks noChangeArrowheads="1"/>
            </p:cNvSpPr>
            <p:nvPr/>
          </p:nvSpPr>
          <p:spPr bwMode="auto">
            <a:xfrm>
              <a:off x="0" y="599"/>
              <a:ext cx="2598" cy="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EF0C00"/>
                  </a:solidFill>
                  <a:ea typeface="微软雅黑" panose="020B0503020204020204" pitchFamily="34" charset="-122"/>
                  <a:sym typeface="Arial" panose="020B0604020202020204" pitchFamily="34" charset="0"/>
                </a:rPr>
                <a:t>参与激励</a:t>
              </a:r>
              <a:endParaRPr lang="zh-CN" altLang="en-US" sz="2800" b="1" dirty="0">
                <a:solidFill>
                  <a:srgbClr val="EF0C00"/>
                </a:solidFill>
                <a:ea typeface="微软雅黑" panose="020B0503020204020204" pitchFamily="34" charset="-122"/>
                <a:sym typeface="Arial" panose="020B0604020202020204" pitchFamily="34" charset="0"/>
              </a:endParaRPr>
            </a:p>
          </p:txBody>
        </p:sp>
        <p:sp>
          <p:nvSpPr>
            <p:cNvPr id="49" name="Text Box 33"/>
            <p:cNvSpPr txBox="1">
              <a:spLocks noChangeArrowheads="1"/>
            </p:cNvSpPr>
            <p:nvPr/>
          </p:nvSpPr>
          <p:spPr bwMode="auto">
            <a:xfrm>
              <a:off x="3364" y="0"/>
              <a:ext cx="5261" cy="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chemeClr val="bg1"/>
                </a:solidFill>
                <a:ea typeface="微软雅黑" panose="020B0503020204020204" pitchFamily="34" charset="-122"/>
                <a:sym typeface="Arial" panose="020B0604020202020204" pitchFamily="34" charset="0"/>
              </a:endParaRPr>
            </a:p>
          </p:txBody>
        </p:sp>
        <p:sp>
          <p:nvSpPr>
            <p:cNvPr id="50" name="Text Box 34"/>
            <p:cNvSpPr txBox="1">
              <a:spLocks noChangeArrowheads="1"/>
            </p:cNvSpPr>
            <p:nvPr/>
          </p:nvSpPr>
          <p:spPr bwMode="auto">
            <a:xfrm>
              <a:off x="90" y="2564"/>
              <a:ext cx="7024" cy="1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285750">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让员工参与决策 </a:t>
              </a:r>
              <a:endParaRPr lang="zh-CN" altLang="zh-CN" sz="1400" dirty="0">
                <a:solidFill>
                  <a:schemeClr val="bg1"/>
                </a:solidFill>
                <a:ea typeface="微软雅黑" panose="020B0503020204020204" pitchFamily="34" charset="-122"/>
                <a:sym typeface="Arial" panose="020B0604020202020204" pitchFamily="34" charset="0"/>
              </a:endParaRPr>
            </a:p>
            <a:p>
              <a:pPr indent="-285750">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以人名命名某项事物 </a:t>
              </a:r>
              <a:endParaRPr lang="zh-CN" altLang="zh-CN" sz="1400" dirty="0">
                <a:solidFill>
                  <a:schemeClr val="bg1"/>
                </a:solidFill>
                <a:ea typeface="微软雅黑" panose="020B0503020204020204" pitchFamily="34" charset="-122"/>
                <a:sym typeface="Arial" panose="020B0604020202020204" pitchFamily="34" charset="0"/>
              </a:endParaRPr>
            </a:p>
            <a:p>
              <a:pPr indent="-285750">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征询意见，倾听对方的心声 </a:t>
              </a:r>
              <a:endParaRPr lang="zh-CN" altLang="zh-CN" sz="1400" dirty="0">
                <a:solidFill>
                  <a:schemeClr val="bg1"/>
                </a:solidFill>
                <a:ea typeface="微软雅黑" panose="020B0503020204020204" pitchFamily="34" charset="-122"/>
                <a:sym typeface="Arial" panose="020B0604020202020204" pitchFamily="34" charset="0"/>
              </a:endParaRPr>
            </a:p>
            <a:p>
              <a:pPr indent="-285750">
                <a:lnSpc>
                  <a:spcPct val="110000"/>
                </a:lnSpc>
                <a:buSzPct val="100000"/>
                <a:buFont typeface="Arial" panose="020B0604020202020204" pitchFamily="34" charset="0"/>
                <a:buChar char="•"/>
              </a:pPr>
              <a:r>
                <a:rPr lang="zh-CN" altLang="zh-CN" sz="1400" dirty="0">
                  <a:solidFill>
                    <a:schemeClr val="bg1"/>
                  </a:solidFill>
                  <a:ea typeface="微软雅黑" panose="020B0503020204020204" pitchFamily="34" charset="-122"/>
                  <a:sym typeface="Arial" panose="020B0604020202020204" pitchFamily="34" charset="0"/>
                </a:rPr>
                <a:t>让激情像“病毒”一样传染</a:t>
              </a:r>
              <a:endParaRPr lang="zh-CN" altLang="zh-CN" sz="1400" dirty="0">
                <a:solidFill>
                  <a:schemeClr val="bg1"/>
                </a:solidFill>
                <a:ea typeface="微软雅黑" panose="020B0503020204020204" pitchFamily="34" charset="-122"/>
                <a:sym typeface="Arial" panose="020B0604020202020204" pitchFamily="34" charset="0"/>
              </a:endParaRPr>
            </a:p>
          </p:txBody>
        </p:sp>
        <p:sp>
          <p:nvSpPr>
            <p:cNvPr id="51" name="Text Box 36"/>
            <p:cNvSpPr txBox="1">
              <a:spLocks noChangeArrowheads="1"/>
            </p:cNvSpPr>
            <p:nvPr/>
          </p:nvSpPr>
          <p:spPr bwMode="auto">
            <a:xfrm>
              <a:off x="113" y="1621"/>
              <a:ext cx="5644" cy="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dirty="0">
                  <a:solidFill>
                    <a:schemeClr val="bg1"/>
                  </a:solidFill>
                  <a:ea typeface="微软雅黑" panose="020B0503020204020204" pitchFamily="34" charset="-122"/>
                  <a:sym typeface="Arial" panose="020B0604020202020204" pitchFamily="34" charset="0"/>
                </a:rPr>
                <a:t>在员工充分参与中实现自我满足</a:t>
              </a:r>
              <a:endParaRPr lang="zh-CN" altLang="zh-CN" dirty="0">
                <a:solidFill>
                  <a:schemeClr val="bg1"/>
                </a:solidFill>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1" presetClass="entr" presetSubtype="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heel(1)">
                                      <p:cBhvr>
                                        <p:cTn id="33" dur="2000"/>
                                        <p:tgtEl>
                                          <p:spTgt spid="2"/>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22" presetClass="entr" presetSubtype="2"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right)">
                                      <p:cBhvr>
                                        <p:cTn id="43" dur="500"/>
                                        <p:tgtEl>
                                          <p:spTgt spid="13"/>
                                        </p:tgtEl>
                                      </p:cBhvr>
                                    </p:animEffect>
                                  </p:childTnLst>
                                </p:cTn>
                              </p:par>
                              <p:par>
                                <p:cTn id="44" presetID="10"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par>
                          <p:cTn id="47" fill="hold">
                            <p:stCondLst>
                              <p:cond delay="4500"/>
                            </p:stCondLst>
                            <p:childTnLst>
                              <p:par>
                                <p:cTn id="48" presetID="22" presetClass="entr" presetSubtype="2"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right)">
                                      <p:cBhvr>
                                        <p:cTn id="50" dur="500"/>
                                        <p:tgtEl>
                                          <p:spTgt spid="29"/>
                                        </p:tgtEl>
                                      </p:cBhvr>
                                    </p:animEffect>
                                  </p:childTnLst>
                                </p:cTn>
                              </p:par>
                              <p:par>
                                <p:cTn id="51" presetID="10"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par>
                                <p:cTn id="58" presetID="10"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childTnLst>
                          </p:cTn>
                        </p:par>
                        <p:par>
                          <p:cTn id="61" fill="hold">
                            <p:stCondLst>
                              <p:cond delay="5500"/>
                            </p:stCondLst>
                            <p:childTnLst>
                              <p:par>
                                <p:cTn id="62" presetID="22" presetClass="entr" presetSubtype="8"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500"/>
                                        <p:tgtEl>
                                          <p:spTgt spid="31"/>
                                        </p:tgtEl>
                                      </p:cBhvr>
                                    </p:animEffect>
                                  </p:childTnLst>
                                </p:cTn>
                              </p:par>
                              <p:par>
                                <p:cTn id="65" presetID="10"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13" grpId="0" animBg="1"/>
      <p:bldP spid="28" grpId="0"/>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06"/>
            <a:ext cx="12192000" cy="6857194"/>
          </a:xfrm>
          <a:prstGeom prst="rect">
            <a:avLst/>
          </a:prstGeom>
        </p:spPr>
      </p:pic>
      <p:sp>
        <p:nvSpPr>
          <p:cNvPr id="34" name="文本框 33"/>
          <p:cNvSpPr txBox="1"/>
          <p:nvPr/>
        </p:nvSpPr>
        <p:spPr>
          <a:xfrm>
            <a:off x="719435" y="2497604"/>
            <a:ext cx="923330" cy="1938992"/>
          </a:xfrm>
          <a:prstGeom prst="rect">
            <a:avLst/>
          </a:prstGeom>
          <a:noFill/>
        </p:spPr>
        <p:txBody>
          <a:bodyPr vert="eaVert" wrap="non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第三章</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628650" y="2240239"/>
            <a:ext cx="1104900" cy="23622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5" name="文本框 34"/>
          <p:cNvSpPr txBox="1"/>
          <p:nvPr/>
        </p:nvSpPr>
        <p:spPr>
          <a:xfrm>
            <a:off x="2055852" y="1395926"/>
            <a:ext cx="1015663" cy="4142348"/>
          </a:xfrm>
          <a:prstGeom prst="rect">
            <a:avLst/>
          </a:prstGeom>
          <a:noFill/>
        </p:spPr>
        <p:txBody>
          <a:bodyPr vert="eaVert" wrap="square" rtlCol="0">
            <a:spAutoFit/>
          </a:bodyPr>
          <a:lstStyle/>
          <a:p>
            <a:pPr algn="dist"/>
            <a:r>
              <a:rPr lang="zh-CN" altLang="en-US" sz="5400" b="1" dirty="0">
                <a:solidFill>
                  <a:schemeClr val="bg1"/>
                </a:solidFill>
                <a:latin typeface="微软雅黑" panose="020B0503020204020204" pitchFamily="34" charset="-122"/>
                <a:ea typeface="微软雅黑" panose="020B0503020204020204" pitchFamily="34" charset="-122"/>
              </a:rPr>
              <a:t>团队沟通</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2882327" y="1905000"/>
            <a:ext cx="492443" cy="3633274"/>
          </a:xfrm>
          <a:prstGeom prst="rect">
            <a:avLst/>
          </a:prstGeom>
          <a:noFill/>
        </p:spPr>
        <p:txBody>
          <a:bodyPr vert="eaVert" wrap="square" rtlCol="0">
            <a:spAutoFit/>
          </a:bodyPr>
          <a:lstStyle/>
          <a:p>
            <a:pPr algn="dist"/>
            <a:r>
              <a:rPr lang="en-US" altLang="zh-CN" sz="2000" b="1" dirty="0">
                <a:solidFill>
                  <a:schemeClr val="bg1"/>
                </a:solidFill>
                <a:latin typeface="Arial" panose="020B0604020202020204" pitchFamily="34" charset="0"/>
                <a:ea typeface="微软雅黑" panose="020B0503020204020204" pitchFamily="34" charset="-122"/>
                <a:cs typeface="Meiryo UI" panose="020B0604030504040204" pitchFamily="34" charset="-128"/>
                <a:sym typeface="Arial" panose="020B0604020202020204" pitchFamily="34" charset="0"/>
              </a:rPr>
              <a:t>COMMUNICATE</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p:cTn id="19" dur="500" fill="hold"/>
                                        <p:tgtEl>
                                          <p:spTgt spid="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5">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36">
                                            <p:txEl>
                                              <p:pRg st="0" end="0"/>
                                            </p:txEl>
                                          </p:spTgt>
                                        </p:tgtEl>
                                        <p:attrNameLst>
                                          <p:attrName>style.visibility</p:attrName>
                                        </p:attrNameLst>
                                      </p:cBhvr>
                                      <p:to>
                                        <p:strVal val="visible"/>
                                      </p:to>
                                    </p:set>
                                    <p:anim calcmode="lin" valueType="num">
                                      <p:cBhvr>
                                        <p:cTn id="28" dur="500" fill="hold"/>
                                        <p:tgtEl>
                                          <p:spTgt spid="3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 grpId="0" animBg="1"/>
      <p:bldP spid="35" grpId="0" build="allAtOnce"/>
      <p:bldP spid="36"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3.</a:t>
            </a:r>
            <a:r>
              <a:rPr lang="zh-CN" altLang="en-US" sz="3000" b="1" dirty="0">
                <a:solidFill>
                  <a:schemeClr val="bg1"/>
                </a:solidFill>
                <a:latin typeface="微软雅黑" panose="020B0503020204020204" pitchFamily="34" charset="-122"/>
                <a:ea typeface="微软雅黑" panose="020B0503020204020204" pitchFamily="34" charset="-122"/>
              </a:rPr>
              <a:t>团队沟通</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COMMUNICATE</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31222" y="2221063"/>
            <a:ext cx="3610950" cy="3795108"/>
          </a:xfrm>
          <a:prstGeom prst="rect">
            <a:avLst/>
          </a:prstGeom>
        </p:spPr>
      </p:pic>
      <p:sp>
        <p:nvSpPr>
          <p:cNvPr id="12" name="矩形 11"/>
          <p:cNvSpPr/>
          <p:nvPr/>
        </p:nvSpPr>
        <p:spPr>
          <a:xfrm>
            <a:off x="3195405" y="1614637"/>
            <a:ext cx="2390398" cy="707886"/>
          </a:xfrm>
          <a:prstGeom prst="rect">
            <a:avLst/>
          </a:prstGeom>
        </p:spPr>
        <p:txBody>
          <a:bodyPr wrap="none">
            <a:spAutoFit/>
          </a:bodyPr>
          <a:lstStyle/>
          <a:p>
            <a:pPr>
              <a:buFont typeface="Arial" panose="020B0604020202020204" pitchFamily="34" charset="0"/>
            </a:pPr>
            <a:r>
              <a:rPr lang="zh-CN" altLang="en-US" sz="40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沟通概述</a:t>
            </a:r>
            <a:endParaRPr lang="zh-CN" altLang="en-US" sz="40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 Box 10"/>
          <p:cNvSpPr txBox="1">
            <a:spLocks noChangeArrowheads="1"/>
          </p:cNvSpPr>
          <p:nvPr/>
        </p:nvSpPr>
        <p:spPr bwMode="auto">
          <a:xfrm>
            <a:off x="1756260" y="3093888"/>
            <a:ext cx="5268687" cy="234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50000"/>
              </a:lnSpc>
              <a:buFont typeface="Arial" panose="020B0604020202020204" pitchFamily="34" charset="0"/>
              <a:defRPr sz="2000" spc="300">
                <a:solidFill>
                  <a:schemeClr val="bg1"/>
                </a:solidFill>
                <a:latin typeface="微软雅黑" panose="020B0503020204020204" pitchFamily="34" charset="-122"/>
                <a:ea typeface="微软雅黑" panose="020B0503020204020204" pitchFamily="34" charset="-122"/>
              </a:defRPr>
            </a:lvl1pPr>
            <a:lvl2pPr marL="742950" indent="-285750">
              <a:buFont typeface="Arial" panose="020B0604020202020204" pitchFamily="34" charset="0"/>
              <a:defRPr>
                <a:latin typeface="Arial" panose="020B0604020202020204" pitchFamily="34" charset="0"/>
                <a:ea typeface="宋体" panose="02010600030101010101" pitchFamily="2" charset="-122"/>
              </a:defRPr>
            </a:lvl2pPr>
            <a:lvl3pPr marL="1143000" indent="-228600">
              <a:buFont typeface="Arial" panose="020B0604020202020204" pitchFamily="34" charset="0"/>
              <a:defRPr>
                <a:latin typeface="Arial" panose="020B0604020202020204" pitchFamily="34" charset="0"/>
                <a:ea typeface="宋体" panose="02010600030101010101" pitchFamily="2" charset="-122"/>
              </a:defRPr>
            </a:lvl3pPr>
            <a:lvl4pPr marL="1600200" indent="-228600">
              <a:buFont typeface="Arial" panose="020B0604020202020204" pitchFamily="34" charset="0"/>
              <a:defRPr>
                <a:latin typeface="Arial" panose="020B0604020202020204" pitchFamily="34" charset="0"/>
                <a:ea typeface="宋体" panose="02010600030101010101" pitchFamily="2" charset="-122"/>
              </a:defRPr>
            </a:lvl4pPr>
            <a:lvl5pPr marL="2057400" indent="-228600">
              <a:buFont typeface="Arial" panose="020B0604020202020204" pitchFamily="34" charse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r>
              <a:rPr lang="zh-CN" altLang="en-US" dirty="0">
                <a:sym typeface="Arial" panose="020B0604020202020204" pitchFamily="34" charset="0"/>
              </a:rPr>
              <a:t>    在团队中能否进行有效的沟通，关系到一个单位的决策的质量，也关系到能否调动全体员工的工作积极性，关乎单位内部的和谐发展。那么，如何才能进行有效的沟通呢？</a:t>
            </a:r>
            <a:endParaRPr lang="zh-CN" altLang="en-US"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06"/>
            <a:ext cx="12192000" cy="6857194"/>
          </a:xfrm>
          <a:prstGeom prst="rect">
            <a:avLst/>
          </a:prstGeom>
        </p:spPr>
      </p:pic>
      <p:sp>
        <p:nvSpPr>
          <p:cNvPr id="2" name="矩形 1"/>
          <p:cNvSpPr/>
          <p:nvPr/>
        </p:nvSpPr>
        <p:spPr>
          <a:xfrm>
            <a:off x="3962400" y="0"/>
            <a:ext cx="8229600" cy="6858000"/>
          </a:xfrm>
          <a:prstGeom prst="rect">
            <a:avLst/>
          </a:prstGeom>
          <a:solidFill>
            <a:srgbClr val="00206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597403" y="2202139"/>
            <a:ext cx="1415772" cy="2450351"/>
          </a:xfrm>
          <a:prstGeom prst="rect">
            <a:avLst/>
          </a:prstGeom>
          <a:noFill/>
        </p:spPr>
        <p:txBody>
          <a:bodyPr vert="eaVert" wrap="none" rtlCol="0">
            <a:spAutoFit/>
          </a:bodyPr>
          <a:lstStyle/>
          <a:p>
            <a:r>
              <a:rPr lang="zh-CN" altLang="en-US" sz="8000" b="1" dirty="0">
                <a:solidFill>
                  <a:schemeClr val="bg1"/>
                </a:solidFill>
                <a:latin typeface="微软雅黑" panose="020B0503020204020204" pitchFamily="34" charset="-122"/>
                <a:ea typeface="微软雅黑" panose="020B0503020204020204" pitchFamily="34" charset="-122"/>
              </a:rPr>
              <a:t>目 录</a:t>
            </a:r>
            <a:endParaRPr lang="zh-CN" altLang="en-US" sz="8000" b="1" dirty="0">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2766954" y="2544760"/>
            <a:ext cx="492443" cy="1374543"/>
          </a:xfrm>
          <a:prstGeom prst="rect">
            <a:avLst/>
          </a:prstGeom>
          <a:noFill/>
        </p:spPr>
        <p:txBody>
          <a:bodyPr vert="eaVert" wrap="non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CONTENT</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552359" y="1991261"/>
            <a:ext cx="1479097" cy="2830879"/>
            <a:chOff x="1552359" y="1991261"/>
            <a:chExt cx="1479097" cy="2830879"/>
          </a:xfrm>
        </p:grpSpPr>
        <p:cxnSp>
          <p:nvCxnSpPr>
            <p:cNvPr id="5" name="直接连接符 4"/>
            <p:cNvCxnSpPr/>
            <p:nvPr/>
          </p:nvCxnSpPr>
          <p:spPr>
            <a:xfrm>
              <a:off x="1552359" y="2005231"/>
              <a:ext cx="147909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552359" y="4813429"/>
              <a:ext cx="147909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flipV="1">
              <a:off x="1552359" y="1998881"/>
              <a:ext cx="1" cy="282325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3031454" y="3908878"/>
              <a:ext cx="2" cy="91326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3025104" y="1991261"/>
              <a:ext cx="0" cy="51076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4557486" y="1289490"/>
            <a:ext cx="650960" cy="650960"/>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3" name="矩形 32"/>
          <p:cNvSpPr/>
          <p:nvPr/>
        </p:nvSpPr>
        <p:spPr>
          <a:xfrm>
            <a:off x="4557486" y="2335528"/>
            <a:ext cx="650960" cy="650960"/>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7" name="矩形 36"/>
          <p:cNvSpPr/>
          <p:nvPr/>
        </p:nvSpPr>
        <p:spPr>
          <a:xfrm>
            <a:off x="4557486" y="3381566"/>
            <a:ext cx="650960" cy="650960"/>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8" name="矩形 37"/>
          <p:cNvSpPr/>
          <p:nvPr/>
        </p:nvSpPr>
        <p:spPr>
          <a:xfrm>
            <a:off x="4557486" y="4427604"/>
            <a:ext cx="650960" cy="650960"/>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9" name="文本框 38"/>
          <p:cNvSpPr txBox="1"/>
          <p:nvPr/>
        </p:nvSpPr>
        <p:spPr>
          <a:xfrm>
            <a:off x="4572000" y="1337096"/>
            <a:ext cx="691215"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01</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4572000" y="2383134"/>
            <a:ext cx="691215"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02</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4572000" y="3446740"/>
            <a:ext cx="691215"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03</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4572000" y="4478264"/>
            <a:ext cx="691215"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04</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5534823" y="1337096"/>
            <a:ext cx="2437355" cy="553998"/>
          </a:xfrm>
          <a:prstGeom prst="rect">
            <a:avLst/>
          </a:prstGeom>
          <a:noFill/>
        </p:spPr>
        <p:txBody>
          <a:bodyPr wrap="square" rtlCol="0">
            <a:spAutoFit/>
          </a:bodyPr>
          <a:lstStyle/>
          <a:p>
            <a:pPr algn="dist"/>
            <a:r>
              <a:rPr lang="zh-CN" altLang="en-US" sz="3000" b="1" dirty="0">
                <a:solidFill>
                  <a:schemeClr val="bg1"/>
                </a:solidFill>
                <a:latin typeface="微软雅黑" panose="020B0503020204020204" pitchFamily="34" charset="-122"/>
                <a:ea typeface="微软雅黑" panose="020B0503020204020204" pitchFamily="34" charset="-122"/>
              </a:rPr>
              <a:t>认识团队</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5534823" y="2398522"/>
            <a:ext cx="2437355" cy="553998"/>
          </a:xfrm>
          <a:prstGeom prst="rect">
            <a:avLst/>
          </a:prstGeom>
          <a:noFill/>
        </p:spPr>
        <p:txBody>
          <a:bodyPr wrap="square" rtlCol="0">
            <a:spAutoFit/>
          </a:bodyPr>
          <a:lstStyle/>
          <a:p>
            <a:pPr algn="dist"/>
            <a:r>
              <a:rPr lang="zh-CN" altLang="en-US" sz="3000" b="1" dirty="0">
                <a:solidFill>
                  <a:schemeClr val="bg1"/>
                </a:solidFill>
                <a:latin typeface="微软雅黑" panose="020B0503020204020204" pitchFamily="34" charset="-122"/>
                <a:ea typeface="微软雅黑" panose="020B0503020204020204" pitchFamily="34" charset="-122"/>
              </a:rPr>
              <a:t>团队激励</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5534823" y="3444422"/>
            <a:ext cx="2437355" cy="553998"/>
          </a:xfrm>
          <a:prstGeom prst="rect">
            <a:avLst/>
          </a:prstGeom>
          <a:noFill/>
        </p:spPr>
        <p:txBody>
          <a:bodyPr wrap="square" rtlCol="0">
            <a:spAutoFit/>
          </a:bodyPr>
          <a:lstStyle/>
          <a:p>
            <a:pPr algn="dist"/>
            <a:r>
              <a:rPr lang="zh-CN" altLang="en-US" sz="3000" b="1" dirty="0">
                <a:solidFill>
                  <a:schemeClr val="bg1"/>
                </a:solidFill>
                <a:latin typeface="微软雅黑" panose="020B0503020204020204" pitchFamily="34" charset="-122"/>
                <a:ea typeface="微软雅黑" panose="020B0503020204020204" pitchFamily="34" charset="-122"/>
              </a:rPr>
              <a:t>团队沟通</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5534823" y="4505848"/>
            <a:ext cx="2437355" cy="553998"/>
          </a:xfrm>
          <a:prstGeom prst="rect">
            <a:avLst/>
          </a:prstGeom>
          <a:noFill/>
        </p:spPr>
        <p:txBody>
          <a:bodyPr wrap="square" rtlCol="0">
            <a:spAutoFit/>
          </a:bodyPr>
          <a:lstStyle/>
          <a:p>
            <a:pPr algn="dist"/>
            <a:r>
              <a:rPr lang="zh-CN" altLang="en-US" sz="3000" b="1" dirty="0">
                <a:solidFill>
                  <a:schemeClr val="bg1"/>
                </a:solidFill>
                <a:latin typeface="微软雅黑" panose="020B0503020204020204" pitchFamily="34" charset="-122"/>
                <a:ea typeface="微软雅黑" panose="020B0503020204020204" pitchFamily="34" charset="-122"/>
              </a:rPr>
              <a:t>团队冲突</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7972178" y="1512050"/>
            <a:ext cx="3270253" cy="369332"/>
          </a:xfrm>
          <a:prstGeom prst="rect">
            <a:avLst/>
          </a:prstGeom>
          <a:noFill/>
        </p:spPr>
        <p:txBody>
          <a:bodyPr wrap="square" rtlCol="0">
            <a:spAutoFit/>
          </a:bodyPr>
          <a:lstStyle/>
          <a:p>
            <a:pPr algn="dist"/>
            <a:r>
              <a:rPr lang="en-US" altLang="zh-CN" b="1" dirty="0">
                <a:solidFill>
                  <a:schemeClr val="bg1"/>
                </a:solidFill>
                <a:latin typeface="微软雅黑" panose="020B0503020204020204" pitchFamily="34" charset="-122"/>
                <a:ea typeface="微软雅黑" panose="020B0503020204020204" pitchFamily="34" charset="-122"/>
              </a:rPr>
              <a:t>PLEASE ENTER THE TITLE</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7972178" y="2569549"/>
            <a:ext cx="3270253" cy="369332"/>
          </a:xfrm>
          <a:prstGeom prst="rect">
            <a:avLst/>
          </a:prstGeom>
          <a:noFill/>
        </p:spPr>
        <p:txBody>
          <a:bodyPr wrap="square" rtlCol="0">
            <a:spAutoFit/>
          </a:bodyPr>
          <a:lstStyle/>
          <a:p>
            <a:pPr algn="dist"/>
            <a:r>
              <a:rPr lang="en-US" altLang="zh-CN" b="1" dirty="0">
                <a:solidFill>
                  <a:schemeClr val="bg1"/>
                </a:solidFill>
                <a:latin typeface="微软雅黑" panose="020B0503020204020204" pitchFamily="34" charset="-122"/>
                <a:ea typeface="微软雅黑" panose="020B0503020204020204" pitchFamily="34" charset="-122"/>
              </a:rPr>
              <a:t>PLEASE ENTER THE TITLE</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7972178" y="3611659"/>
            <a:ext cx="3270253" cy="369332"/>
          </a:xfrm>
          <a:prstGeom prst="rect">
            <a:avLst/>
          </a:prstGeom>
          <a:noFill/>
        </p:spPr>
        <p:txBody>
          <a:bodyPr wrap="square" rtlCol="0">
            <a:spAutoFit/>
          </a:bodyPr>
          <a:lstStyle/>
          <a:p>
            <a:pPr algn="dist"/>
            <a:r>
              <a:rPr lang="en-US" altLang="zh-CN" b="1" dirty="0">
                <a:solidFill>
                  <a:schemeClr val="bg1"/>
                </a:solidFill>
                <a:latin typeface="微软雅黑" panose="020B0503020204020204" pitchFamily="34" charset="-122"/>
                <a:ea typeface="微软雅黑" panose="020B0503020204020204" pitchFamily="34" charset="-122"/>
              </a:rPr>
              <a:t>PLEASE ENTER THE TITLE</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7972178" y="4669158"/>
            <a:ext cx="3270253" cy="369332"/>
          </a:xfrm>
          <a:prstGeom prst="rect">
            <a:avLst/>
          </a:prstGeom>
          <a:noFill/>
        </p:spPr>
        <p:txBody>
          <a:bodyPr wrap="square" rtlCol="0">
            <a:spAutoFit/>
          </a:bodyPr>
          <a:lstStyle/>
          <a:p>
            <a:pPr algn="dist"/>
            <a:r>
              <a:rPr lang="en-US" altLang="zh-CN" b="1" dirty="0">
                <a:solidFill>
                  <a:schemeClr val="bg1"/>
                </a:solidFill>
                <a:latin typeface="微软雅黑" panose="020B0503020204020204" pitchFamily="34" charset="-122"/>
                <a:ea typeface="微软雅黑" panose="020B0503020204020204" pitchFamily="34" charset="-122"/>
              </a:rPr>
              <a:t>PLEASE ENTER THE TITLE</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53" name="直接连接符 52"/>
          <p:cNvCxnSpPr/>
          <p:nvPr/>
        </p:nvCxnSpPr>
        <p:spPr>
          <a:xfrm>
            <a:off x="5534823" y="1921871"/>
            <a:ext cx="5590377" cy="185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5534823" y="2967909"/>
            <a:ext cx="5602100" cy="176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5534823" y="4023250"/>
            <a:ext cx="5625546" cy="826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5534823" y="5086912"/>
            <a:ext cx="56138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4557486" y="5402123"/>
            <a:ext cx="650960" cy="650960"/>
          </a:xfrm>
          <a:prstGeom prst="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5" name="文本框 34"/>
          <p:cNvSpPr txBox="1"/>
          <p:nvPr/>
        </p:nvSpPr>
        <p:spPr>
          <a:xfrm>
            <a:off x="4572000" y="5452783"/>
            <a:ext cx="691215"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05</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5534823" y="5480367"/>
            <a:ext cx="2437355" cy="553998"/>
          </a:xfrm>
          <a:prstGeom prst="rect">
            <a:avLst/>
          </a:prstGeom>
          <a:noFill/>
        </p:spPr>
        <p:txBody>
          <a:bodyPr wrap="square" rtlCol="0">
            <a:spAutoFit/>
          </a:bodyPr>
          <a:lstStyle/>
          <a:p>
            <a:pPr algn="dist"/>
            <a:r>
              <a:rPr lang="zh-CN" altLang="en-US" sz="3000" b="1" dirty="0">
                <a:solidFill>
                  <a:schemeClr val="bg1"/>
                </a:solidFill>
                <a:latin typeface="微软雅黑" panose="020B0503020204020204" pitchFamily="34" charset="-122"/>
                <a:ea typeface="微软雅黑" panose="020B0503020204020204" pitchFamily="34" charset="-122"/>
              </a:rPr>
              <a:t>团队执行力</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7972178" y="5643677"/>
            <a:ext cx="3270253" cy="369332"/>
          </a:xfrm>
          <a:prstGeom prst="rect">
            <a:avLst/>
          </a:prstGeom>
          <a:noFill/>
        </p:spPr>
        <p:txBody>
          <a:bodyPr wrap="square" rtlCol="0">
            <a:spAutoFit/>
          </a:bodyPr>
          <a:lstStyle/>
          <a:p>
            <a:pPr algn="dist"/>
            <a:r>
              <a:rPr lang="en-US" altLang="zh-CN" b="1" dirty="0">
                <a:solidFill>
                  <a:schemeClr val="bg1"/>
                </a:solidFill>
                <a:latin typeface="微软雅黑" panose="020B0503020204020204" pitchFamily="34" charset="-122"/>
                <a:ea typeface="微软雅黑" panose="020B0503020204020204" pitchFamily="34" charset="-122"/>
              </a:rPr>
              <a:t>PLEASE ENTER THE TITLE</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flipV="1">
            <a:off x="5534823" y="6034365"/>
            <a:ext cx="5625546" cy="270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25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anim calcmode="lin" valueType="num">
                                      <p:cBhvr>
                                        <p:cTn id="54" dur="1000" fill="hold"/>
                                        <p:tgtEl>
                                          <p:spTgt spid="33"/>
                                        </p:tgtEl>
                                        <p:attrNameLst>
                                          <p:attrName>ppt_x</p:attrName>
                                        </p:attrNameLst>
                                      </p:cBhvr>
                                      <p:tavLst>
                                        <p:tav tm="0">
                                          <p:val>
                                            <p:strVal val="#ppt_x"/>
                                          </p:val>
                                        </p:tav>
                                        <p:tav tm="100000">
                                          <p:val>
                                            <p:strVal val="#ppt_x"/>
                                          </p:val>
                                        </p:tav>
                                      </p:tavLst>
                                    </p:anim>
                                    <p:anim calcmode="lin" valueType="num">
                                      <p:cBhvr>
                                        <p:cTn id="55" dur="1000" fill="hold"/>
                                        <p:tgtEl>
                                          <p:spTgt spid="3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1000"/>
                                        <p:tgtEl>
                                          <p:spTgt spid="49"/>
                                        </p:tgtEl>
                                      </p:cBhvr>
                                    </p:animEffect>
                                    <p:anim calcmode="lin" valueType="num">
                                      <p:cBhvr>
                                        <p:cTn id="69" dur="1000" fill="hold"/>
                                        <p:tgtEl>
                                          <p:spTgt spid="49"/>
                                        </p:tgtEl>
                                        <p:attrNameLst>
                                          <p:attrName>ppt_x</p:attrName>
                                        </p:attrNameLst>
                                      </p:cBhvr>
                                      <p:tavLst>
                                        <p:tav tm="0">
                                          <p:val>
                                            <p:strVal val="#ppt_x"/>
                                          </p:val>
                                        </p:tav>
                                        <p:tav tm="100000">
                                          <p:val>
                                            <p:strVal val="#ppt_x"/>
                                          </p:val>
                                        </p:tav>
                                      </p:tavLst>
                                    </p:anim>
                                    <p:anim calcmode="lin" valueType="num">
                                      <p:cBhvr>
                                        <p:cTn id="70" dur="1000" fill="hold"/>
                                        <p:tgtEl>
                                          <p:spTgt spid="49"/>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1000"/>
                                        <p:tgtEl>
                                          <p:spTgt spid="54"/>
                                        </p:tgtEl>
                                      </p:cBhvr>
                                    </p:animEffect>
                                    <p:anim calcmode="lin" valueType="num">
                                      <p:cBhvr>
                                        <p:cTn id="74" dur="1000" fill="hold"/>
                                        <p:tgtEl>
                                          <p:spTgt spid="54"/>
                                        </p:tgtEl>
                                        <p:attrNameLst>
                                          <p:attrName>ppt_x</p:attrName>
                                        </p:attrNameLst>
                                      </p:cBhvr>
                                      <p:tavLst>
                                        <p:tav tm="0">
                                          <p:val>
                                            <p:strVal val="#ppt_x"/>
                                          </p:val>
                                        </p:tav>
                                        <p:tav tm="100000">
                                          <p:val>
                                            <p:strVal val="#ppt_x"/>
                                          </p:val>
                                        </p:tav>
                                      </p:tavLst>
                                    </p:anim>
                                    <p:anim calcmode="lin" valueType="num">
                                      <p:cBhvr>
                                        <p:cTn id="75" dur="1000" fill="hold"/>
                                        <p:tgtEl>
                                          <p:spTgt spid="54"/>
                                        </p:tgtEl>
                                        <p:attrNameLst>
                                          <p:attrName>ppt_y</p:attrName>
                                        </p:attrNameLst>
                                      </p:cBhvr>
                                      <p:tavLst>
                                        <p:tav tm="0">
                                          <p:val>
                                            <p:strVal val="#ppt_y+.1"/>
                                          </p:val>
                                        </p:tav>
                                        <p:tav tm="100000">
                                          <p:val>
                                            <p:strVal val="#ppt_y"/>
                                          </p:val>
                                        </p:tav>
                                      </p:tavLst>
                                    </p:anim>
                                  </p:childTnLst>
                                </p:cTn>
                              </p:par>
                            </p:childTnLst>
                          </p:cTn>
                        </p:par>
                        <p:par>
                          <p:cTn id="76" fill="hold">
                            <p:stCondLst>
                              <p:cond delay="5000"/>
                            </p:stCondLst>
                            <p:childTnLst>
                              <p:par>
                                <p:cTn id="77" presetID="42" presetClass="entr" presetSubtype="0"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1000"/>
                                        <p:tgtEl>
                                          <p:spTgt spid="37"/>
                                        </p:tgtEl>
                                      </p:cBhvr>
                                    </p:animEffect>
                                    <p:anim calcmode="lin" valueType="num">
                                      <p:cBhvr>
                                        <p:cTn id="80" dur="1000" fill="hold"/>
                                        <p:tgtEl>
                                          <p:spTgt spid="37"/>
                                        </p:tgtEl>
                                        <p:attrNameLst>
                                          <p:attrName>ppt_x</p:attrName>
                                        </p:attrNameLst>
                                      </p:cBhvr>
                                      <p:tavLst>
                                        <p:tav tm="0">
                                          <p:val>
                                            <p:strVal val="#ppt_x"/>
                                          </p:val>
                                        </p:tav>
                                        <p:tav tm="100000">
                                          <p:val>
                                            <p:strVal val="#ppt_x"/>
                                          </p:val>
                                        </p:tav>
                                      </p:tavLst>
                                    </p:anim>
                                    <p:anim calcmode="lin" valueType="num">
                                      <p:cBhvr>
                                        <p:cTn id="81" dur="1000" fill="hold"/>
                                        <p:tgtEl>
                                          <p:spTgt spid="3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1000"/>
                                        <p:tgtEl>
                                          <p:spTgt spid="41"/>
                                        </p:tgtEl>
                                      </p:cBhvr>
                                    </p:animEffect>
                                    <p:anim calcmode="lin" valueType="num">
                                      <p:cBhvr>
                                        <p:cTn id="85" dur="1000" fill="hold"/>
                                        <p:tgtEl>
                                          <p:spTgt spid="41"/>
                                        </p:tgtEl>
                                        <p:attrNameLst>
                                          <p:attrName>ppt_x</p:attrName>
                                        </p:attrNameLst>
                                      </p:cBhvr>
                                      <p:tavLst>
                                        <p:tav tm="0">
                                          <p:val>
                                            <p:strVal val="#ppt_x"/>
                                          </p:val>
                                        </p:tav>
                                        <p:tav tm="100000">
                                          <p:val>
                                            <p:strVal val="#ppt_x"/>
                                          </p:val>
                                        </p:tav>
                                      </p:tavLst>
                                    </p:anim>
                                    <p:anim calcmode="lin" valueType="num">
                                      <p:cBhvr>
                                        <p:cTn id="86" dur="1000" fill="hold"/>
                                        <p:tgtEl>
                                          <p:spTgt spid="4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1000"/>
                                        <p:tgtEl>
                                          <p:spTgt spid="46"/>
                                        </p:tgtEl>
                                      </p:cBhvr>
                                    </p:animEffect>
                                    <p:anim calcmode="lin" valueType="num">
                                      <p:cBhvr>
                                        <p:cTn id="90" dur="1000" fill="hold"/>
                                        <p:tgtEl>
                                          <p:spTgt spid="46"/>
                                        </p:tgtEl>
                                        <p:attrNameLst>
                                          <p:attrName>ppt_x</p:attrName>
                                        </p:attrNameLst>
                                      </p:cBhvr>
                                      <p:tavLst>
                                        <p:tav tm="0">
                                          <p:val>
                                            <p:strVal val="#ppt_x"/>
                                          </p:val>
                                        </p:tav>
                                        <p:tav tm="100000">
                                          <p:val>
                                            <p:strVal val="#ppt_x"/>
                                          </p:val>
                                        </p:tav>
                                      </p:tavLst>
                                    </p:anim>
                                    <p:anim calcmode="lin" valueType="num">
                                      <p:cBhvr>
                                        <p:cTn id="91" dur="1000" fill="hold"/>
                                        <p:tgtEl>
                                          <p:spTgt spid="46"/>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1000"/>
                                        <p:tgtEl>
                                          <p:spTgt spid="50"/>
                                        </p:tgtEl>
                                      </p:cBhvr>
                                    </p:animEffect>
                                    <p:anim calcmode="lin" valueType="num">
                                      <p:cBhvr>
                                        <p:cTn id="95" dur="1000" fill="hold"/>
                                        <p:tgtEl>
                                          <p:spTgt spid="50"/>
                                        </p:tgtEl>
                                        <p:attrNameLst>
                                          <p:attrName>ppt_x</p:attrName>
                                        </p:attrNameLst>
                                      </p:cBhvr>
                                      <p:tavLst>
                                        <p:tav tm="0">
                                          <p:val>
                                            <p:strVal val="#ppt_x"/>
                                          </p:val>
                                        </p:tav>
                                        <p:tav tm="100000">
                                          <p:val>
                                            <p:strVal val="#ppt_x"/>
                                          </p:val>
                                        </p:tav>
                                      </p:tavLst>
                                    </p:anim>
                                    <p:anim calcmode="lin" valueType="num">
                                      <p:cBhvr>
                                        <p:cTn id="96" dur="1000" fill="hold"/>
                                        <p:tgtEl>
                                          <p:spTgt spid="50"/>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fade">
                                      <p:cBhvr>
                                        <p:cTn id="99" dur="1000"/>
                                        <p:tgtEl>
                                          <p:spTgt spid="55"/>
                                        </p:tgtEl>
                                      </p:cBhvr>
                                    </p:animEffect>
                                    <p:anim calcmode="lin" valueType="num">
                                      <p:cBhvr>
                                        <p:cTn id="100" dur="1000" fill="hold"/>
                                        <p:tgtEl>
                                          <p:spTgt spid="55"/>
                                        </p:tgtEl>
                                        <p:attrNameLst>
                                          <p:attrName>ppt_x</p:attrName>
                                        </p:attrNameLst>
                                      </p:cBhvr>
                                      <p:tavLst>
                                        <p:tav tm="0">
                                          <p:val>
                                            <p:strVal val="#ppt_x"/>
                                          </p:val>
                                        </p:tav>
                                        <p:tav tm="100000">
                                          <p:val>
                                            <p:strVal val="#ppt_x"/>
                                          </p:val>
                                        </p:tav>
                                      </p:tavLst>
                                    </p:anim>
                                    <p:anim calcmode="lin" valueType="num">
                                      <p:cBhvr>
                                        <p:cTn id="101" dur="1000" fill="hold"/>
                                        <p:tgtEl>
                                          <p:spTgt spid="55"/>
                                        </p:tgtEl>
                                        <p:attrNameLst>
                                          <p:attrName>ppt_y</p:attrName>
                                        </p:attrNameLst>
                                      </p:cBhvr>
                                      <p:tavLst>
                                        <p:tav tm="0">
                                          <p:val>
                                            <p:strVal val="#ppt_y+.1"/>
                                          </p:val>
                                        </p:tav>
                                        <p:tav tm="100000">
                                          <p:val>
                                            <p:strVal val="#ppt_y"/>
                                          </p:val>
                                        </p:tav>
                                      </p:tavLst>
                                    </p:anim>
                                  </p:childTnLst>
                                </p:cTn>
                              </p:par>
                            </p:childTnLst>
                          </p:cTn>
                        </p:par>
                        <p:par>
                          <p:cTn id="102" fill="hold">
                            <p:stCondLst>
                              <p:cond delay="6000"/>
                            </p:stCondLst>
                            <p:childTnLst>
                              <p:par>
                                <p:cTn id="103" presetID="42" presetClass="entr" presetSubtype="0" fill="hold" grpId="0" nodeType="after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1000"/>
                                        <p:tgtEl>
                                          <p:spTgt spid="42"/>
                                        </p:tgtEl>
                                      </p:cBhvr>
                                    </p:animEffect>
                                    <p:anim calcmode="lin" valueType="num">
                                      <p:cBhvr>
                                        <p:cTn id="111" dur="1000" fill="hold"/>
                                        <p:tgtEl>
                                          <p:spTgt spid="42"/>
                                        </p:tgtEl>
                                        <p:attrNameLst>
                                          <p:attrName>ppt_x</p:attrName>
                                        </p:attrNameLst>
                                      </p:cBhvr>
                                      <p:tavLst>
                                        <p:tav tm="0">
                                          <p:val>
                                            <p:strVal val="#ppt_x"/>
                                          </p:val>
                                        </p:tav>
                                        <p:tav tm="100000">
                                          <p:val>
                                            <p:strVal val="#ppt_x"/>
                                          </p:val>
                                        </p:tav>
                                      </p:tavLst>
                                    </p:anim>
                                    <p:anim calcmode="lin" valueType="num">
                                      <p:cBhvr>
                                        <p:cTn id="112" dur="1000" fill="hold"/>
                                        <p:tgtEl>
                                          <p:spTgt spid="42"/>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1000"/>
                                        <p:tgtEl>
                                          <p:spTgt spid="47"/>
                                        </p:tgtEl>
                                      </p:cBhvr>
                                    </p:animEffect>
                                    <p:anim calcmode="lin" valueType="num">
                                      <p:cBhvr>
                                        <p:cTn id="116" dur="1000" fill="hold"/>
                                        <p:tgtEl>
                                          <p:spTgt spid="47"/>
                                        </p:tgtEl>
                                        <p:attrNameLst>
                                          <p:attrName>ppt_x</p:attrName>
                                        </p:attrNameLst>
                                      </p:cBhvr>
                                      <p:tavLst>
                                        <p:tav tm="0">
                                          <p:val>
                                            <p:strVal val="#ppt_x"/>
                                          </p:val>
                                        </p:tav>
                                        <p:tav tm="100000">
                                          <p:val>
                                            <p:strVal val="#ppt_x"/>
                                          </p:val>
                                        </p:tav>
                                      </p:tavLst>
                                    </p:anim>
                                    <p:anim calcmode="lin" valueType="num">
                                      <p:cBhvr>
                                        <p:cTn id="117" dur="1000" fill="hold"/>
                                        <p:tgtEl>
                                          <p:spTgt spid="47"/>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1000"/>
                                        <p:tgtEl>
                                          <p:spTgt spid="51"/>
                                        </p:tgtEl>
                                      </p:cBhvr>
                                    </p:animEffect>
                                    <p:anim calcmode="lin" valueType="num">
                                      <p:cBhvr>
                                        <p:cTn id="121" dur="1000" fill="hold"/>
                                        <p:tgtEl>
                                          <p:spTgt spid="51"/>
                                        </p:tgtEl>
                                        <p:attrNameLst>
                                          <p:attrName>ppt_x</p:attrName>
                                        </p:attrNameLst>
                                      </p:cBhvr>
                                      <p:tavLst>
                                        <p:tav tm="0">
                                          <p:val>
                                            <p:strVal val="#ppt_x"/>
                                          </p:val>
                                        </p:tav>
                                        <p:tav tm="100000">
                                          <p:val>
                                            <p:strVal val="#ppt_x"/>
                                          </p:val>
                                        </p:tav>
                                      </p:tavLst>
                                    </p:anim>
                                    <p:anim calcmode="lin" valueType="num">
                                      <p:cBhvr>
                                        <p:cTn id="122" dur="1000" fill="hold"/>
                                        <p:tgtEl>
                                          <p:spTgt spid="51"/>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56"/>
                                        </p:tgtEl>
                                        <p:attrNameLst>
                                          <p:attrName>style.visibility</p:attrName>
                                        </p:attrNameLst>
                                      </p:cBhvr>
                                      <p:to>
                                        <p:strVal val="visible"/>
                                      </p:to>
                                    </p:set>
                                    <p:animEffect transition="in" filter="fade">
                                      <p:cBhvr>
                                        <p:cTn id="125" dur="1000"/>
                                        <p:tgtEl>
                                          <p:spTgt spid="56"/>
                                        </p:tgtEl>
                                      </p:cBhvr>
                                    </p:animEffect>
                                    <p:anim calcmode="lin" valueType="num">
                                      <p:cBhvr>
                                        <p:cTn id="126" dur="1000" fill="hold"/>
                                        <p:tgtEl>
                                          <p:spTgt spid="56"/>
                                        </p:tgtEl>
                                        <p:attrNameLst>
                                          <p:attrName>ppt_x</p:attrName>
                                        </p:attrNameLst>
                                      </p:cBhvr>
                                      <p:tavLst>
                                        <p:tav tm="0">
                                          <p:val>
                                            <p:strVal val="#ppt_x"/>
                                          </p:val>
                                        </p:tav>
                                        <p:tav tm="100000">
                                          <p:val>
                                            <p:strVal val="#ppt_x"/>
                                          </p:val>
                                        </p:tav>
                                      </p:tavLst>
                                    </p:anim>
                                    <p:anim calcmode="lin" valueType="num">
                                      <p:cBhvr>
                                        <p:cTn id="127" dur="1000" fill="hold"/>
                                        <p:tgtEl>
                                          <p:spTgt spid="56"/>
                                        </p:tgtEl>
                                        <p:attrNameLst>
                                          <p:attrName>ppt_y</p:attrName>
                                        </p:attrNameLst>
                                      </p:cBhvr>
                                      <p:tavLst>
                                        <p:tav tm="0">
                                          <p:val>
                                            <p:strVal val="#ppt_y+.1"/>
                                          </p:val>
                                        </p:tav>
                                        <p:tav tm="100000">
                                          <p:val>
                                            <p:strVal val="#ppt_y"/>
                                          </p:val>
                                        </p:tav>
                                      </p:tavLst>
                                    </p:anim>
                                  </p:childTnLst>
                                </p:cTn>
                              </p:par>
                            </p:childTnLst>
                          </p:cTn>
                        </p:par>
                        <p:par>
                          <p:cTn id="128" fill="hold">
                            <p:stCondLst>
                              <p:cond delay="7000"/>
                            </p:stCondLst>
                            <p:childTnLst>
                              <p:par>
                                <p:cTn id="129" presetID="42" presetClass="entr" presetSubtype="0" fill="hold" grpId="0" nodeType="after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fade">
                                      <p:cBhvr>
                                        <p:cTn id="131" dur="1000"/>
                                        <p:tgtEl>
                                          <p:spTgt spid="34"/>
                                        </p:tgtEl>
                                      </p:cBhvr>
                                    </p:animEffect>
                                    <p:anim calcmode="lin" valueType="num">
                                      <p:cBhvr>
                                        <p:cTn id="132" dur="1000" fill="hold"/>
                                        <p:tgtEl>
                                          <p:spTgt spid="34"/>
                                        </p:tgtEl>
                                        <p:attrNameLst>
                                          <p:attrName>ppt_x</p:attrName>
                                        </p:attrNameLst>
                                      </p:cBhvr>
                                      <p:tavLst>
                                        <p:tav tm="0">
                                          <p:val>
                                            <p:strVal val="#ppt_x"/>
                                          </p:val>
                                        </p:tav>
                                        <p:tav tm="100000">
                                          <p:val>
                                            <p:strVal val="#ppt_x"/>
                                          </p:val>
                                        </p:tav>
                                      </p:tavLst>
                                    </p:anim>
                                    <p:anim calcmode="lin" valueType="num">
                                      <p:cBhvr>
                                        <p:cTn id="133" dur="1000" fill="hold"/>
                                        <p:tgtEl>
                                          <p:spTgt spid="34"/>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35"/>
                                        </p:tgtEl>
                                        <p:attrNameLst>
                                          <p:attrName>style.visibility</p:attrName>
                                        </p:attrNameLst>
                                      </p:cBhvr>
                                      <p:to>
                                        <p:strVal val="visible"/>
                                      </p:to>
                                    </p:set>
                                    <p:animEffect transition="in" filter="fade">
                                      <p:cBhvr>
                                        <p:cTn id="136" dur="1000"/>
                                        <p:tgtEl>
                                          <p:spTgt spid="35"/>
                                        </p:tgtEl>
                                      </p:cBhvr>
                                    </p:animEffect>
                                    <p:anim calcmode="lin" valueType="num">
                                      <p:cBhvr>
                                        <p:cTn id="137" dur="1000" fill="hold"/>
                                        <p:tgtEl>
                                          <p:spTgt spid="35"/>
                                        </p:tgtEl>
                                        <p:attrNameLst>
                                          <p:attrName>ppt_x</p:attrName>
                                        </p:attrNameLst>
                                      </p:cBhvr>
                                      <p:tavLst>
                                        <p:tav tm="0">
                                          <p:val>
                                            <p:strVal val="#ppt_x"/>
                                          </p:val>
                                        </p:tav>
                                        <p:tav tm="100000">
                                          <p:val>
                                            <p:strVal val="#ppt_x"/>
                                          </p:val>
                                        </p:tav>
                                      </p:tavLst>
                                    </p:anim>
                                    <p:anim calcmode="lin" valueType="num">
                                      <p:cBhvr>
                                        <p:cTn id="138" dur="1000" fill="hold"/>
                                        <p:tgtEl>
                                          <p:spTgt spid="35"/>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fade">
                                      <p:cBhvr>
                                        <p:cTn id="141" dur="1000"/>
                                        <p:tgtEl>
                                          <p:spTgt spid="36"/>
                                        </p:tgtEl>
                                      </p:cBhvr>
                                    </p:animEffect>
                                    <p:anim calcmode="lin" valueType="num">
                                      <p:cBhvr>
                                        <p:cTn id="142" dur="1000" fill="hold"/>
                                        <p:tgtEl>
                                          <p:spTgt spid="36"/>
                                        </p:tgtEl>
                                        <p:attrNameLst>
                                          <p:attrName>ppt_x</p:attrName>
                                        </p:attrNameLst>
                                      </p:cBhvr>
                                      <p:tavLst>
                                        <p:tav tm="0">
                                          <p:val>
                                            <p:strVal val="#ppt_x"/>
                                          </p:val>
                                        </p:tav>
                                        <p:tav tm="100000">
                                          <p:val>
                                            <p:strVal val="#ppt_x"/>
                                          </p:val>
                                        </p:tav>
                                      </p:tavLst>
                                    </p:anim>
                                    <p:anim calcmode="lin" valueType="num">
                                      <p:cBhvr>
                                        <p:cTn id="143" dur="1000" fill="hold"/>
                                        <p:tgtEl>
                                          <p:spTgt spid="36"/>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43"/>
                                        </p:tgtEl>
                                        <p:attrNameLst>
                                          <p:attrName>style.visibility</p:attrName>
                                        </p:attrNameLst>
                                      </p:cBhvr>
                                      <p:to>
                                        <p:strVal val="visible"/>
                                      </p:to>
                                    </p:set>
                                    <p:animEffect transition="in" filter="fade">
                                      <p:cBhvr>
                                        <p:cTn id="146" dur="1000"/>
                                        <p:tgtEl>
                                          <p:spTgt spid="43"/>
                                        </p:tgtEl>
                                      </p:cBhvr>
                                    </p:animEffect>
                                    <p:anim calcmode="lin" valueType="num">
                                      <p:cBhvr>
                                        <p:cTn id="147" dur="1000" fill="hold"/>
                                        <p:tgtEl>
                                          <p:spTgt spid="43"/>
                                        </p:tgtEl>
                                        <p:attrNameLst>
                                          <p:attrName>ppt_x</p:attrName>
                                        </p:attrNameLst>
                                      </p:cBhvr>
                                      <p:tavLst>
                                        <p:tav tm="0">
                                          <p:val>
                                            <p:strVal val="#ppt_x"/>
                                          </p:val>
                                        </p:tav>
                                        <p:tav tm="100000">
                                          <p:val>
                                            <p:strVal val="#ppt_x"/>
                                          </p:val>
                                        </p:tav>
                                      </p:tavLst>
                                    </p:anim>
                                    <p:anim calcmode="lin" valueType="num">
                                      <p:cBhvr>
                                        <p:cTn id="148" dur="1000" fill="hold"/>
                                        <p:tgtEl>
                                          <p:spTgt spid="43"/>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fade">
                                      <p:cBhvr>
                                        <p:cTn id="151" dur="1000"/>
                                        <p:tgtEl>
                                          <p:spTgt spid="52"/>
                                        </p:tgtEl>
                                      </p:cBhvr>
                                    </p:animEffect>
                                    <p:anim calcmode="lin" valueType="num">
                                      <p:cBhvr>
                                        <p:cTn id="152" dur="1000" fill="hold"/>
                                        <p:tgtEl>
                                          <p:spTgt spid="52"/>
                                        </p:tgtEl>
                                        <p:attrNameLst>
                                          <p:attrName>ppt_x</p:attrName>
                                        </p:attrNameLst>
                                      </p:cBhvr>
                                      <p:tavLst>
                                        <p:tav tm="0">
                                          <p:val>
                                            <p:strVal val="#ppt_x"/>
                                          </p:val>
                                        </p:tav>
                                        <p:tav tm="100000">
                                          <p:val>
                                            <p:strVal val="#ppt_x"/>
                                          </p:val>
                                        </p:tav>
                                      </p:tavLst>
                                    </p:anim>
                                    <p:anim calcmode="lin" valueType="num">
                                      <p:cBhvr>
                                        <p:cTn id="15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1" grpId="0"/>
      <p:bldP spid="16" grpId="0" animBg="1"/>
      <p:bldP spid="33" grpId="0" animBg="1"/>
      <p:bldP spid="37" grpId="0" animBg="1"/>
      <p:bldP spid="38" grpId="0" animBg="1"/>
      <p:bldP spid="39" grpId="0"/>
      <p:bldP spid="40" grpId="0"/>
      <p:bldP spid="41" grpId="0"/>
      <p:bldP spid="42" grpId="0"/>
      <p:bldP spid="44" grpId="0"/>
      <p:bldP spid="45" grpId="0"/>
      <p:bldP spid="46" grpId="0"/>
      <p:bldP spid="47" grpId="0"/>
      <p:bldP spid="48" grpId="0"/>
      <p:bldP spid="49" grpId="0"/>
      <p:bldP spid="50" grpId="0"/>
      <p:bldP spid="51" grpId="0"/>
      <p:bldP spid="34" grpId="0" animBg="1"/>
      <p:bldP spid="35" grpId="0"/>
      <p:bldP spid="36"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3.</a:t>
            </a:r>
            <a:r>
              <a:rPr lang="zh-CN" altLang="en-US" sz="3000" b="1" dirty="0">
                <a:solidFill>
                  <a:schemeClr val="bg1"/>
                </a:solidFill>
                <a:latin typeface="微软雅黑" panose="020B0503020204020204" pitchFamily="34" charset="-122"/>
                <a:ea typeface="微软雅黑" panose="020B0503020204020204" pitchFamily="34" charset="-122"/>
              </a:rPr>
              <a:t>团队沟通</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COMMUNICATE</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10"/>
          <p:cNvSpPr txBox="1">
            <a:spLocks noChangeArrowheads="1"/>
          </p:cNvSpPr>
          <p:nvPr/>
        </p:nvSpPr>
        <p:spPr bwMode="auto">
          <a:xfrm>
            <a:off x="6096000" y="2575006"/>
            <a:ext cx="5734392" cy="326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50000"/>
              </a:lnSpc>
              <a:buFont typeface="Arial" panose="020B0604020202020204" pitchFamily="34" charset="0"/>
              <a:defRPr sz="2000" spc="300">
                <a:solidFill>
                  <a:schemeClr val="bg1"/>
                </a:solidFill>
                <a:latin typeface="微软雅黑" panose="020B0503020204020204" pitchFamily="34" charset="-122"/>
                <a:ea typeface="微软雅黑" panose="020B0503020204020204" pitchFamily="34" charset="-122"/>
              </a:defRPr>
            </a:lvl1pPr>
            <a:lvl2pPr marL="742950" indent="-285750">
              <a:buFont typeface="Arial" panose="020B0604020202020204" pitchFamily="34" charset="0"/>
              <a:defRPr>
                <a:latin typeface="Arial" panose="020B0604020202020204" pitchFamily="34" charset="0"/>
                <a:ea typeface="宋体" panose="02010600030101010101" pitchFamily="2" charset="-122"/>
              </a:defRPr>
            </a:lvl2pPr>
            <a:lvl3pPr marL="1143000" indent="-228600">
              <a:buFont typeface="Arial" panose="020B0604020202020204" pitchFamily="34" charset="0"/>
              <a:defRPr>
                <a:latin typeface="Arial" panose="020B0604020202020204" pitchFamily="34" charset="0"/>
                <a:ea typeface="宋体" panose="02010600030101010101" pitchFamily="2" charset="-122"/>
              </a:defRPr>
            </a:lvl3pPr>
            <a:lvl4pPr marL="1600200" indent="-228600">
              <a:buFont typeface="Arial" panose="020B0604020202020204" pitchFamily="34" charset="0"/>
              <a:defRPr>
                <a:latin typeface="Arial" panose="020B0604020202020204" pitchFamily="34" charset="0"/>
                <a:ea typeface="宋体" panose="02010600030101010101" pitchFamily="2" charset="-122"/>
              </a:defRPr>
            </a:lvl4pPr>
            <a:lvl5pPr marL="2057400" indent="-228600">
              <a:buFont typeface="Arial" panose="020B0604020202020204" pitchFamily="34" charse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r>
              <a:rPr lang="zh-CN" altLang="en-US" dirty="0">
                <a:sym typeface="Arial" panose="020B0604020202020204" pitchFamily="34" charset="0"/>
              </a:rPr>
              <a:t>    沟通是创造和提升团队精神和企业文化，完成共同愿景的主要途径和工具</a:t>
            </a:r>
            <a:endParaRPr lang="zh-CN" altLang="en-US" dirty="0">
              <a:sym typeface="Arial" panose="020B0604020202020204" pitchFamily="34" charset="0"/>
            </a:endParaRPr>
          </a:p>
          <a:p>
            <a:r>
              <a:rPr lang="zh-CN" altLang="en-US" dirty="0">
                <a:sym typeface="Arial" panose="020B0604020202020204" pitchFamily="34" charset="0"/>
              </a:rPr>
              <a:t>    </a:t>
            </a:r>
            <a:endParaRPr lang="en-US" altLang="zh-CN" dirty="0">
              <a:sym typeface="Arial" panose="020B0604020202020204" pitchFamily="34" charset="0"/>
            </a:endParaRPr>
          </a:p>
          <a:p>
            <a:r>
              <a:rPr lang="en-US" altLang="zh-CN" dirty="0">
                <a:sym typeface="Arial" panose="020B0604020202020204" pitchFamily="34" charset="0"/>
              </a:rPr>
              <a:t>    </a:t>
            </a:r>
            <a:r>
              <a:rPr lang="zh-CN" altLang="en-US" dirty="0">
                <a:sym typeface="Arial" panose="020B0604020202020204" pitchFamily="34" charset="0"/>
              </a:rPr>
              <a:t>沟通是管理的核心和灵魂。没有沟通，就没有管理上的创新，就没有良好的人际关系，沟通是维持团队良好的状态，保证团队正常运行的关键过程与行为。</a:t>
            </a:r>
            <a:endParaRPr lang="zh-CN" altLang="en-US" dirty="0">
              <a:sym typeface="Arial" panose="020B0604020202020204" pitchFamily="34" charset="0"/>
            </a:endParaRPr>
          </a:p>
        </p:txBody>
      </p:sp>
      <p:sp>
        <p:nvSpPr>
          <p:cNvPr id="15" name="矩形 14"/>
          <p:cNvSpPr/>
          <p:nvPr/>
        </p:nvSpPr>
        <p:spPr>
          <a:xfrm>
            <a:off x="7538733" y="1379234"/>
            <a:ext cx="2941831" cy="707886"/>
          </a:xfrm>
          <a:prstGeom prst="rect">
            <a:avLst/>
          </a:prstGeom>
        </p:spPr>
        <p:txBody>
          <a:bodyPr wrap="none">
            <a:spAutoFit/>
          </a:bodyPr>
          <a:lstStyle/>
          <a:p>
            <a:pPr algn="ctr">
              <a:buFont typeface="Arial" panose="020B0604020202020204" pitchFamily="34" charset="0"/>
            </a:pPr>
            <a:r>
              <a:rPr lang="zh-CN" altLang="en-US" sz="40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沟通的功效</a:t>
            </a:r>
            <a:endParaRPr lang="zh-CN" altLang="en-US" sz="40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ackgroundRemoval t="2681" b="100000" l="0" r="92505"/>
                    </a14:imgEffect>
                  </a14:imgLayer>
                </a14:imgProps>
              </a:ext>
              <a:ext uri="{28A0092B-C50C-407E-A947-70E740481C1C}">
                <a14:useLocalDpi xmlns:a14="http://schemas.microsoft.com/office/drawing/2010/main" val="0"/>
              </a:ext>
            </a:extLst>
          </a:blip>
          <a:stretch>
            <a:fillRect/>
          </a:stretch>
        </p:blipFill>
        <p:spPr>
          <a:xfrm flipH="1">
            <a:off x="-1048685" y="1296409"/>
            <a:ext cx="6875982" cy="46887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3.</a:t>
            </a:r>
            <a:r>
              <a:rPr lang="zh-CN" altLang="en-US" sz="3000" b="1" dirty="0">
                <a:solidFill>
                  <a:schemeClr val="bg1"/>
                </a:solidFill>
                <a:latin typeface="微软雅黑" panose="020B0503020204020204" pitchFamily="34" charset="-122"/>
                <a:ea typeface="微软雅黑" panose="020B0503020204020204" pitchFamily="34" charset="-122"/>
              </a:rPr>
              <a:t>团队沟通</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COMMUNICATE</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6315960" y="1953349"/>
            <a:ext cx="1484565" cy="2848113"/>
            <a:chOff x="6156302" y="1476392"/>
            <a:chExt cx="1484565" cy="2848113"/>
          </a:xfrm>
        </p:grpSpPr>
        <p:grpSp>
          <p:nvGrpSpPr>
            <p:cNvPr id="13" name="组合 12"/>
            <p:cNvGrpSpPr/>
            <p:nvPr/>
          </p:nvGrpSpPr>
          <p:grpSpPr>
            <a:xfrm>
              <a:off x="6156302" y="1476392"/>
              <a:ext cx="1484565" cy="2848113"/>
              <a:chOff x="6156302" y="1476392"/>
              <a:chExt cx="1484565" cy="2848113"/>
            </a:xfrm>
          </p:grpSpPr>
          <p:sp>
            <p:nvSpPr>
              <p:cNvPr id="19" name="MH_Other_3"/>
              <p:cNvSpPr/>
              <p:nvPr>
                <p:custDataLst>
                  <p:tags r:id="rId1"/>
                </p:custDataLst>
              </p:nvPr>
            </p:nvSpPr>
            <p:spPr>
              <a:xfrm rot="5400000" flipV="1">
                <a:off x="5311844" y="2591146"/>
                <a:ext cx="2577817" cy="888902"/>
              </a:xfrm>
              <a:prstGeom prst="bentArrow">
                <a:avLst>
                  <a:gd name="adj1" fmla="val 7438"/>
                  <a:gd name="adj2" fmla="val 3464"/>
                  <a:gd name="adj3" fmla="val 0"/>
                  <a:gd name="adj4" fmla="val 30020"/>
                </a:avLst>
              </a:prstGeom>
              <a:solidFill>
                <a:srgbClr val="0070C0"/>
              </a:solidFill>
              <a:ln w="76200" cap="flat" cmpd="sng" algn="ctr">
                <a:solidFill>
                  <a:srgbClr val="C00000"/>
                </a:solidFill>
                <a:prstDash val="solid"/>
              </a:ln>
              <a:effectLst/>
            </p:spPr>
            <p:txBody>
              <a:bodyPr anchor="ctr"/>
              <a:lstStyle/>
              <a:p>
                <a:pPr algn="ctr" defTabSz="1029970">
                  <a:defRPr/>
                </a:pPr>
                <a:endParaRPr lang="en-US" sz="2400" kern="0">
                  <a:solidFill>
                    <a:srgbClr val="C00000"/>
                  </a:solidFill>
                  <a:cs typeface="+mn-ea"/>
                  <a:sym typeface="+mn-lt"/>
                </a:endParaRPr>
              </a:p>
            </p:txBody>
          </p:sp>
          <p:sp>
            <p:nvSpPr>
              <p:cNvPr id="20" name="椭圆 19"/>
              <p:cNvSpPr/>
              <p:nvPr/>
            </p:nvSpPr>
            <p:spPr>
              <a:xfrm>
                <a:off x="7018705" y="1476392"/>
                <a:ext cx="622162" cy="622163"/>
              </a:xfrm>
              <a:prstGeom prst="ellipse">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cs typeface="+mn-ea"/>
                  <a:sym typeface="+mn-lt"/>
                </a:endParaRPr>
              </a:p>
            </p:txBody>
          </p:sp>
        </p:grpSp>
        <p:grpSp>
          <p:nvGrpSpPr>
            <p:cNvPr id="16" name="组合 15"/>
            <p:cNvGrpSpPr/>
            <p:nvPr/>
          </p:nvGrpSpPr>
          <p:grpSpPr>
            <a:xfrm>
              <a:off x="7103519" y="1545274"/>
              <a:ext cx="504418" cy="465759"/>
              <a:chOff x="4418676" y="1572161"/>
              <a:chExt cx="504418" cy="465759"/>
            </a:xfrm>
          </p:grpSpPr>
          <p:sp>
            <p:nvSpPr>
              <p:cNvPr id="17" name="椭圆 16"/>
              <p:cNvSpPr/>
              <p:nvPr/>
            </p:nvSpPr>
            <p:spPr>
              <a:xfrm>
                <a:off x="4418676" y="1573446"/>
                <a:ext cx="464474" cy="464474"/>
              </a:xfrm>
              <a:prstGeom prst="ellipse">
                <a:avLst/>
              </a:prstGeom>
              <a:gradFill>
                <a:gsLst>
                  <a:gs pos="0">
                    <a:schemeClr val="bg1">
                      <a:lumMod val="75000"/>
                    </a:schemeClr>
                  </a:gs>
                  <a:gs pos="100000">
                    <a:schemeClr val="bg1"/>
                  </a:gs>
                </a:gsLst>
                <a:lin ang="5400000" scaled="1"/>
              </a:gradFill>
              <a:ln w="25400"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600">
                  <a:solidFill>
                    <a:srgbClr val="C00000"/>
                  </a:solidFill>
                  <a:cs typeface="+mn-ea"/>
                  <a:sym typeface="+mn-lt"/>
                </a:endParaRPr>
              </a:p>
            </p:txBody>
          </p:sp>
          <p:sp>
            <p:nvSpPr>
              <p:cNvPr id="18" name="文本框 114"/>
              <p:cNvSpPr txBox="1"/>
              <p:nvPr/>
            </p:nvSpPr>
            <p:spPr>
              <a:xfrm>
                <a:off x="4437064" y="1572161"/>
                <a:ext cx="486030" cy="400110"/>
              </a:xfrm>
              <a:prstGeom prst="rect">
                <a:avLst/>
              </a:prstGeom>
              <a:noFill/>
              <a:ln>
                <a:noFill/>
              </a:ln>
            </p:spPr>
            <p:txBody>
              <a:bodyPr wrap="none" rtlCol="0">
                <a:spAutoFit/>
              </a:bodyPr>
              <a:lstStyle/>
              <a:p>
                <a:r>
                  <a:rPr lang="en-US" altLang="zh-CN" sz="2000" dirty="0">
                    <a:solidFill>
                      <a:srgbClr val="C00000"/>
                    </a:solidFill>
                    <a:cs typeface="+mn-ea"/>
                    <a:sym typeface="+mn-lt"/>
                  </a:rPr>
                  <a:t>02</a:t>
                </a:r>
                <a:endParaRPr lang="zh-CN" altLang="en-US" sz="2000" dirty="0">
                  <a:solidFill>
                    <a:srgbClr val="C00000"/>
                  </a:solidFill>
                  <a:cs typeface="+mn-ea"/>
                  <a:sym typeface="+mn-lt"/>
                </a:endParaRPr>
              </a:p>
            </p:txBody>
          </p:sp>
        </p:grpSp>
      </p:grpSp>
      <p:grpSp>
        <p:nvGrpSpPr>
          <p:cNvPr id="21" name="组合 20"/>
          <p:cNvGrpSpPr/>
          <p:nvPr/>
        </p:nvGrpSpPr>
        <p:grpSpPr>
          <a:xfrm>
            <a:off x="5277477" y="5156284"/>
            <a:ext cx="1709702" cy="1709702"/>
            <a:chOff x="4700937" y="4015204"/>
            <a:chExt cx="455921" cy="455921"/>
          </a:xfrm>
          <a:effectLst/>
        </p:grpSpPr>
        <p:sp>
          <p:nvSpPr>
            <p:cNvPr id="22" name="椭圆 21"/>
            <p:cNvSpPr/>
            <p:nvPr/>
          </p:nvSpPr>
          <p:spPr>
            <a:xfrm flipH="1">
              <a:off x="4700937" y="4015204"/>
              <a:ext cx="455921" cy="455921"/>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65000"/>
                  </a:schemeClr>
                </a:solidFill>
                <a:cs typeface="+mn-ea"/>
                <a:sym typeface="+mn-lt"/>
              </a:endParaRPr>
            </a:p>
          </p:txBody>
        </p:sp>
        <p:sp>
          <p:nvSpPr>
            <p:cNvPr id="23" name="椭圆 22"/>
            <p:cNvSpPr/>
            <p:nvPr/>
          </p:nvSpPr>
          <p:spPr>
            <a:xfrm flipH="1">
              <a:off x="4711557" y="4025824"/>
              <a:ext cx="434681" cy="434681"/>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65000"/>
                  </a:schemeClr>
                </a:solidFill>
                <a:cs typeface="+mn-ea"/>
                <a:sym typeface="+mn-lt"/>
              </a:endParaRPr>
            </a:p>
          </p:txBody>
        </p:sp>
      </p:grpSp>
      <p:grpSp>
        <p:nvGrpSpPr>
          <p:cNvPr id="24" name="组合 23"/>
          <p:cNvGrpSpPr/>
          <p:nvPr/>
        </p:nvGrpSpPr>
        <p:grpSpPr>
          <a:xfrm>
            <a:off x="4502450" y="1976990"/>
            <a:ext cx="1425893" cy="3802264"/>
            <a:chOff x="4342792" y="1500033"/>
            <a:chExt cx="1425893" cy="3802264"/>
          </a:xfrm>
        </p:grpSpPr>
        <p:grpSp>
          <p:nvGrpSpPr>
            <p:cNvPr id="25" name="组合 24"/>
            <p:cNvGrpSpPr/>
            <p:nvPr/>
          </p:nvGrpSpPr>
          <p:grpSpPr>
            <a:xfrm>
              <a:off x="4342792" y="1500033"/>
              <a:ext cx="1425893" cy="3802264"/>
              <a:chOff x="4342792" y="1500033"/>
              <a:chExt cx="1425893" cy="3802264"/>
            </a:xfrm>
          </p:grpSpPr>
          <p:sp>
            <p:nvSpPr>
              <p:cNvPr id="29" name="MH_Other_3"/>
              <p:cNvSpPr/>
              <p:nvPr>
                <p:custDataLst>
                  <p:tags r:id="rId2"/>
                </p:custDataLst>
              </p:nvPr>
            </p:nvSpPr>
            <p:spPr>
              <a:xfrm rot="16200000" flipH="1" flipV="1">
                <a:off x="3546429" y="3080042"/>
                <a:ext cx="3555609" cy="888902"/>
              </a:xfrm>
              <a:prstGeom prst="bentArrow">
                <a:avLst>
                  <a:gd name="adj1" fmla="val 7438"/>
                  <a:gd name="adj2" fmla="val 3464"/>
                  <a:gd name="adj3" fmla="val 0"/>
                  <a:gd name="adj4" fmla="val 30020"/>
                </a:avLst>
              </a:prstGeom>
              <a:solidFill>
                <a:srgbClr val="2EBDF3"/>
              </a:solidFill>
              <a:ln w="76200" cap="flat" cmpd="sng" algn="ctr">
                <a:solidFill>
                  <a:srgbClr val="C00000"/>
                </a:solidFill>
                <a:prstDash val="solid"/>
              </a:ln>
              <a:effectLst/>
            </p:spPr>
            <p:txBody>
              <a:bodyPr anchor="ctr"/>
              <a:lstStyle/>
              <a:p>
                <a:pPr algn="ctr" defTabSz="1029970">
                  <a:defRPr/>
                </a:pPr>
                <a:endParaRPr lang="en-US" sz="2400" kern="0">
                  <a:solidFill>
                    <a:srgbClr val="C00000"/>
                  </a:solidFill>
                  <a:cs typeface="+mn-ea"/>
                  <a:sym typeface="+mn-lt"/>
                </a:endParaRPr>
              </a:p>
            </p:txBody>
          </p:sp>
          <p:sp>
            <p:nvSpPr>
              <p:cNvPr id="30" name="椭圆 29"/>
              <p:cNvSpPr/>
              <p:nvPr/>
            </p:nvSpPr>
            <p:spPr>
              <a:xfrm>
                <a:off x="4342792" y="1500033"/>
                <a:ext cx="622162" cy="622163"/>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cs typeface="+mn-ea"/>
                  <a:sym typeface="+mn-lt"/>
                </a:endParaRPr>
              </a:p>
            </p:txBody>
          </p:sp>
        </p:grpSp>
        <p:grpSp>
          <p:nvGrpSpPr>
            <p:cNvPr id="26" name="组合 25"/>
            <p:cNvGrpSpPr/>
            <p:nvPr/>
          </p:nvGrpSpPr>
          <p:grpSpPr>
            <a:xfrm>
              <a:off x="4418676" y="1573446"/>
              <a:ext cx="506376" cy="464474"/>
              <a:chOff x="4418676" y="1573446"/>
              <a:chExt cx="506376" cy="464474"/>
            </a:xfrm>
          </p:grpSpPr>
          <p:sp>
            <p:nvSpPr>
              <p:cNvPr id="27" name="椭圆 26"/>
              <p:cNvSpPr/>
              <p:nvPr/>
            </p:nvSpPr>
            <p:spPr>
              <a:xfrm>
                <a:off x="4418676" y="1573446"/>
                <a:ext cx="464474" cy="464474"/>
              </a:xfrm>
              <a:prstGeom prst="ellipse">
                <a:avLst/>
              </a:prstGeom>
              <a:gradFill>
                <a:gsLst>
                  <a:gs pos="0">
                    <a:schemeClr val="bg1">
                      <a:lumMod val="75000"/>
                    </a:schemeClr>
                  </a:gs>
                  <a:gs pos="100000">
                    <a:schemeClr val="bg1"/>
                  </a:gs>
                </a:gsLst>
                <a:lin ang="5400000" scaled="1"/>
              </a:gradFill>
              <a:ln w="25400"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600">
                  <a:solidFill>
                    <a:srgbClr val="C00000"/>
                  </a:solidFill>
                  <a:cs typeface="+mn-ea"/>
                  <a:sym typeface="+mn-lt"/>
                </a:endParaRPr>
              </a:p>
            </p:txBody>
          </p:sp>
          <p:sp>
            <p:nvSpPr>
              <p:cNvPr id="28" name="文本框 101"/>
              <p:cNvSpPr txBox="1"/>
              <p:nvPr/>
            </p:nvSpPr>
            <p:spPr>
              <a:xfrm>
                <a:off x="4439022" y="1596431"/>
                <a:ext cx="486030" cy="400110"/>
              </a:xfrm>
              <a:prstGeom prst="rect">
                <a:avLst/>
              </a:prstGeom>
              <a:noFill/>
            </p:spPr>
            <p:txBody>
              <a:bodyPr wrap="none" rtlCol="0">
                <a:spAutoFit/>
              </a:bodyPr>
              <a:lstStyle/>
              <a:p>
                <a:r>
                  <a:rPr lang="en-US" altLang="zh-CN" sz="2000" dirty="0">
                    <a:solidFill>
                      <a:srgbClr val="C00000"/>
                    </a:solidFill>
                    <a:cs typeface="+mn-ea"/>
                    <a:sym typeface="+mn-lt"/>
                  </a:rPr>
                  <a:t>01</a:t>
                </a:r>
                <a:endParaRPr lang="zh-CN" altLang="en-US" sz="2000" dirty="0">
                  <a:solidFill>
                    <a:srgbClr val="C00000"/>
                  </a:solidFill>
                  <a:cs typeface="+mn-ea"/>
                  <a:sym typeface="+mn-lt"/>
                </a:endParaRPr>
              </a:p>
            </p:txBody>
          </p:sp>
        </p:grpSp>
      </p:grpSp>
      <p:grpSp>
        <p:nvGrpSpPr>
          <p:cNvPr id="31" name="组合 30"/>
          <p:cNvGrpSpPr/>
          <p:nvPr/>
        </p:nvGrpSpPr>
        <p:grpSpPr>
          <a:xfrm>
            <a:off x="4502450" y="3756058"/>
            <a:ext cx="1203168" cy="2432180"/>
            <a:chOff x="4342792" y="3076450"/>
            <a:chExt cx="1203168" cy="2670299"/>
          </a:xfrm>
        </p:grpSpPr>
        <p:grpSp>
          <p:nvGrpSpPr>
            <p:cNvPr id="32" name="组合 31"/>
            <p:cNvGrpSpPr/>
            <p:nvPr/>
          </p:nvGrpSpPr>
          <p:grpSpPr>
            <a:xfrm>
              <a:off x="4342792" y="3076450"/>
              <a:ext cx="1203168" cy="2670299"/>
              <a:chOff x="4342792" y="3076450"/>
              <a:chExt cx="1203168" cy="2670299"/>
            </a:xfrm>
          </p:grpSpPr>
          <p:sp>
            <p:nvSpPr>
              <p:cNvPr id="36" name="MH_Other_3"/>
              <p:cNvSpPr/>
              <p:nvPr>
                <p:custDataLst>
                  <p:tags r:id="rId3"/>
                </p:custDataLst>
              </p:nvPr>
            </p:nvSpPr>
            <p:spPr>
              <a:xfrm rot="16200000" flipH="1" flipV="1">
                <a:off x="3897358" y="4098147"/>
                <a:ext cx="2408302" cy="888902"/>
              </a:xfrm>
              <a:prstGeom prst="bentArrow">
                <a:avLst>
                  <a:gd name="adj1" fmla="val 7438"/>
                  <a:gd name="adj2" fmla="val 3464"/>
                  <a:gd name="adj3" fmla="val 0"/>
                  <a:gd name="adj4" fmla="val 30020"/>
                </a:avLst>
              </a:prstGeom>
              <a:solidFill>
                <a:srgbClr val="5FBD98"/>
              </a:solidFill>
              <a:ln w="76200" cap="flat" cmpd="sng" algn="ctr">
                <a:solidFill>
                  <a:srgbClr val="C00000"/>
                </a:solidFill>
                <a:prstDash val="solid"/>
              </a:ln>
              <a:effectLst/>
            </p:spPr>
            <p:txBody>
              <a:bodyPr anchor="ctr"/>
              <a:lstStyle/>
              <a:p>
                <a:pPr algn="ctr" defTabSz="1029970">
                  <a:defRPr/>
                </a:pPr>
                <a:endParaRPr lang="en-US" sz="2400" kern="0">
                  <a:solidFill>
                    <a:srgbClr val="C00000"/>
                  </a:solidFill>
                  <a:cs typeface="+mn-ea"/>
                  <a:sym typeface="+mn-lt"/>
                </a:endParaRPr>
              </a:p>
            </p:txBody>
          </p:sp>
          <p:sp>
            <p:nvSpPr>
              <p:cNvPr id="37" name="椭圆 36"/>
              <p:cNvSpPr/>
              <p:nvPr/>
            </p:nvSpPr>
            <p:spPr>
              <a:xfrm>
                <a:off x="4342792" y="3076450"/>
                <a:ext cx="622162" cy="622163"/>
              </a:xfrm>
              <a:prstGeom prst="ellipse">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cs typeface="+mn-ea"/>
                  <a:sym typeface="+mn-lt"/>
                </a:endParaRPr>
              </a:p>
            </p:txBody>
          </p:sp>
        </p:grpSp>
        <p:grpSp>
          <p:nvGrpSpPr>
            <p:cNvPr id="33" name="组合 32"/>
            <p:cNvGrpSpPr/>
            <p:nvPr/>
          </p:nvGrpSpPr>
          <p:grpSpPr>
            <a:xfrm>
              <a:off x="4385040" y="3155936"/>
              <a:ext cx="507914" cy="464474"/>
              <a:chOff x="4375236" y="1573446"/>
              <a:chExt cx="507914" cy="464474"/>
            </a:xfrm>
          </p:grpSpPr>
          <p:sp>
            <p:nvSpPr>
              <p:cNvPr id="34" name="椭圆 33"/>
              <p:cNvSpPr/>
              <p:nvPr/>
            </p:nvSpPr>
            <p:spPr>
              <a:xfrm>
                <a:off x="4418676" y="1573446"/>
                <a:ext cx="464474" cy="464474"/>
              </a:xfrm>
              <a:prstGeom prst="ellipse">
                <a:avLst/>
              </a:prstGeom>
              <a:gradFill>
                <a:gsLst>
                  <a:gs pos="0">
                    <a:schemeClr val="bg1">
                      <a:lumMod val="75000"/>
                    </a:schemeClr>
                  </a:gs>
                  <a:gs pos="100000">
                    <a:schemeClr val="bg1"/>
                  </a:gs>
                </a:gsLst>
                <a:lin ang="5400000" scaled="1"/>
              </a:gradFill>
              <a:ln w="25400"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600">
                  <a:solidFill>
                    <a:srgbClr val="C00000"/>
                  </a:solidFill>
                  <a:cs typeface="+mn-ea"/>
                  <a:sym typeface="+mn-lt"/>
                </a:endParaRPr>
              </a:p>
            </p:txBody>
          </p:sp>
          <p:sp>
            <p:nvSpPr>
              <p:cNvPr id="35" name="文本框 105"/>
              <p:cNvSpPr txBox="1"/>
              <p:nvPr/>
            </p:nvSpPr>
            <p:spPr>
              <a:xfrm>
                <a:off x="4375236" y="1598117"/>
                <a:ext cx="453970" cy="400110"/>
              </a:xfrm>
              <a:prstGeom prst="rect">
                <a:avLst/>
              </a:prstGeom>
              <a:noFill/>
              <a:ln>
                <a:noFill/>
              </a:ln>
            </p:spPr>
            <p:txBody>
              <a:bodyPr wrap="none" rtlCol="0">
                <a:spAutoFit/>
              </a:bodyPr>
              <a:lstStyle/>
              <a:p>
                <a:r>
                  <a:rPr lang="en-US" altLang="zh-CN" sz="2000" dirty="0">
                    <a:solidFill>
                      <a:srgbClr val="C00000"/>
                    </a:solidFill>
                    <a:cs typeface="+mn-ea"/>
                    <a:sym typeface="+mn-lt"/>
                  </a:rPr>
                  <a:t>05</a:t>
                </a:r>
                <a:endParaRPr lang="zh-CN" altLang="en-US" sz="2000" dirty="0">
                  <a:solidFill>
                    <a:srgbClr val="C00000"/>
                  </a:solidFill>
                  <a:cs typeface="+mn-ea"/>
                  <a:sym typeface="+mn-lt"/>
                </a:endParaRPr>
              </a:p>
            </p:txBody>
          </p:sp>
        </p:grpSp>
      </p:grpSp>
      <p:grpSp>
        <p:nvGrpSpPr>
          <p:cNvPr id="38" name="组合 37"/>
          <p:cNvGrpSpPr/>
          <p:nvPr/>
        </p:nvGrpSpPr>
        <p:grpSpPr>
          <a:xfrm>
            <a:off x="6315960" y="3091207"/>
            <a:ext cx="1484565" cy="2865828"/>
            <a:chOff x="6156302" y="2614250"/>
            <a:chExt cx="1484565" cy="2865828"/>
          </a:xfrm>
        </p:grpSpPr>
        <p:grpSp>
          <p:nvGrpSpPr>
            <p:cNvPr id="39" name="组合 38"/>
            <p:cNvGrpSpPr/>
            <p:nvPr/>
          </p:nvGrpSpPr>
          <p:grpSpPr>
            <a:xfrm>
              <a:off x="6156302" y="2614250"/>
              <a:ext cx="1484565" cy="2865828"/>
              <a:chOff x="6156302" y="2614250"/>
              <a:chExt cx="1484565" cy="2865828"/>
            </a:xfrm>
          </p:grpSpPr>
          <p:sp>
            <p:nvSpPr>
              <p:cNvPr id="43" name="MH_Other_3"/>
              <p:cNvSpPr/>
              <p:nvPr>
                <p:custDataLst>
                  <p:tags r:id="rId4"/>
                </p:custDataLst>
              </p:nvPr>
            </p:nvSpPr>
            <p:spPr>
              <a:xfrm rot="5400000" flipV="1">
                <a:off x="5311844" y="3746719"/>
                <a:ext cx="2577817" cy="888902"/>
              </a:xfrm>
              <a:prstGeom prst="bentArrow">
                <a:avLst>
                  <a:gd name="adj1" fmla="val 7438"/>
                  <a:gd name="adj2" fmla="val 3464"/>
                  <a:gd name="adj3" fmla="val 0"/>
                  <a:gd name="adj4" fmla="val 30020"/>
                </a:avLst>
              </a:prstGeom>
              <a:solidFill>
                <a:srgbClr val="5FBD98"/>
              </a:solidFill>
              <a:ln w="76200" cap="flat" cmpd="sng" algn="ctr">
                <a:solidFill>
                  <a:srgbClr val="C00000"/>
                </a:solidFill>
                <a:prstDash val="solid"/>
              </a:ln>
              <a:effectLst/>
            </p:spPr>
            <p:txBody>
              <a:bodyPr anchor="ctr"/>
              <a:lstStyle/>
              <a:p>
                <a:pPr algn="ctr" defTabSz="1029970">
                  <a:defRPr/>
                </a:pPr>
                <a:endParaRPr lang="en-US" sz="2400" kern="0">
                  <a:solidFill>
                    <a:srgbClr val="C00000"/>
                  </a:solidFill>
                  <a:cs typeface="+mn-ea"/>
                  <a:sym typeface="+mn-lt"/>
                </a:endParaRPr>
              </a:p>
            </p:txBody>
          </p:sp>
          <p:sp>
            <p:nvSpPr>
              <p:cNvPr id="44" name="椭圆 43"/>
              <p:cNvSpPr/>
              <p:nvPr/>
            </p:nvSpPr>
            <p:spPr>
              <a:xfrm>
                <a:off x="7018705" y="2614250"/>
                <a:ext cx="622162" cy="622163"/>
              </a:xfrm>
              <a:prstGeom prst="ellipse">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cs typeface="+mn-ea"/>
                  <a:sym typeface="+mn-lt"/>
                </a:endParaRPr>
              </a:p>
            </p:txBody>
          </p:sp>
        </p:grpSp>
        <p:grpSp>
          <p:nvGrpSpPr>
            <p:cNvPr id="40" name="组合 39"/>
            <p:cNvGrpSpPr/>
            <p:nvPr/>
          </p:nvGrpSpPr>
          <p:grpSpPr>
            <a:xfrm>
              <a:off x="7103519" y="2689103"/>
              <a:ext cx="504418" cy="465759"/>
              <a:chOff x="4418676" y="1572161"/>
              <a:chExt cx="504418" cy="465759"/>
            </a:xfrm>
          </p:grpSpPr>
          <p:sp>
            <p:nvSpPr>
              <p:cNvPr id="41" name="椭圆 40"/>
              <p:cNvSpPr/>
              <p:nvPr/>
            </p:nvSpPr>
            <p:spPr>
              <a:xfrm>
                <a:off x="4418676" y="1573446"/>
                <a:ext cx="464474" cy="464474"/>
              </a:xfrm>
              <a:prstGeom prst="ellipse">
                <a:avLst/>
              </a:prstGeom>
              <a:gradFill>
                <a:gsLst>
                  <a:gs pos="0">
                    <a:schemeClr val="bg1">
                      <a:lumMod val="75000"/>
                    </a:schemeClr>
                  </a:gs>
                  <a:gs pos="100000">
                    <a:schemeClr val="bg1"/>
                  </a:gs>
                </a:gsLst>
                <a:lin ang="5400000" scaled="1"/>
              </a:gradFill>
              <a:ln w="25400"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600">
                  <a:solidFill>
                    <a:srgbClr val="C00000"/>
                  </a:solidFill>
                  <a:cs typeface="+mn-ea"/>
                  <a:sym typeface="+mn-lt"/>
                </a:endParaRPr>
              </a:p>
            </p:txBody>
          </p:sp>
          <p:sp>
            <p:nvSpPr>
              <p:cNvPr id="42" name="文本框 108"/>
              <p:cNvSpPr txBox="1"/>
              <p:nvPr/>
            </p:nvSpPr>
            <p:spPr>
              <a:xfrm>
                <a:off x="4437064" y="1572161"/>
                <a:ext cx="486030" cy="400110"/>
              </a:xfrm>
              <a:prstGeom prst="rect">
                <a:avLst/>
              </a:prstGeom>
              <a:noFill/>
              <a:ln>
                <a:noFill/>
              </a:ln>
            </p:spPr>
            <p:txBody>
              <a:bodyPr wrap="none" rtlCol="0">
                <a:spAutoFit/>
              </a:bodyPr>
              <a:lstStyle/>
              <a:p>
                <a:r>
                  <a:rPr lang="en-US" altLang="zh-CN" sz="2000" dirty="0">
                    <a:solidFill>
                      <a:srgbClr val="C00000"/>
                    </a:solidFill>
                    <a:cs typeface="+mn-ea"/>
                    <a:sym typeface="+mn-lt"/>
                  </a:rPr>
                  <a:t>04</a:t>
                </a:r>
                <a:endParaRPr lang="zh-CN" altLang="en-US" sz="2000" dirty="0">
                  <a:solidFill>
                    <a:srgbClr val="C00000"/>
                  </a:solidFill>
                  <a:cs typeface="+mn-ea"/>
                  <a:sym typeface="+mn-lt"/>
                </a:endParaRPr>
              </a:p>
            </p:txBody>
          </p:sp>
        </p:grpSp>
      </p:grpSp>
      <p:grpSp>
        <p:nvGrpSpPr>
          <p:cNvPr id="45" name="组合 44"/>
          <p:cNvGrpSpPr/>
          <p:nvPr/>
        </p:nvGrpSpPr>
        <p:grpSpPr>
          <a:xfrm>
            <a:off x="4502450" y="4694300"/>
            <a:ext cx="1197024" cy="1440517"/>
            <a:chOff x="4342792" y="4217343"/>
            <a:chExt cx="1197024" cy="1440517"/>
          </a:xfrm>
        </p:grpSpPr>
        <p:grpSp>
          <p:nvGrpSpPr>
            <p:cNvPr id="46" name="组合 45"/>
            <p:cNvGrpSpPr/>
            <p:nvPr/>
          </p:nvGrpSpPr>
          <p:grpSpPr>
            <a:xfrm>
              <a:off x="4342792" y="4217343"/>
              <a:ext cx="1197024" cy="1440517"/>
              <a:chOff x="4342792" y="4217343"/>
              <a:chExt cx="1197024" cy="1440517"/>
            </a:xfrm>
          </p:grpSpPr>
          <p:sp>
            <p:nvSpPr>
              <p:cNvPr id="50" name="MH_Other_3"/>
              <p:cNvSpPr/>
              <p:nvPr>
                <p:custDataLst>
                  <p:tags r:id="rId5"/>
                </p:custDataLst>
              </p:nvPr>
            </p:nvSpPr>
            <p:spPr>
              <a:xfrm rot="16200000" flipH="1" flipV="1">
                <a:off x="4508276" y="4626321"/>
                <a:ext cx="1174177" cy="888902"/>
              </a:xfrm>
              <a:prstGeom prst="bentArrow">
                <a:avLst>
                  <a:gd name="adj1" fmla="val 7438"/>
                  <a:gd name="adj2" fmla="val 3464"/>
                  <a:gd name="adj3" fmla="val 0"/>
                  <a:gd name="adj4" fmla="val 30020"/>
                </a:avLst>
              </a:prstGeom>
              <a:solidFill>
                <a:srgbClr val="5FBD98"/>
              </a:solidFill>
              <a:ln w="76200" cap="flat" cmpd="sng" algn="ctr">
                <a:solidFill>
                  <a:srgbClr val="C00000"/>
                </a:solidFill>
                <a:prstDash val="solid"/>
              </a:ln>
              <a:effectLst/>
            </p:spPr>
            <p:txBody>
              <a:bodyPr anchor="ctr"/>
              <a:lstStyle/>
              <a:p>
                <a:pPr algn="ctr" defTabSz="1029970">
                  <a:defRPr/>
                </a:pPr>
                <a:endParaRPr lang="en-US" sz="2400" kern="0">
                  <a:solidFill>
                    <a:srgbClr val="C00000"/>
                  </a:solidFill>
                  <a:cs typeface="+mn-ea"/>
                  <a:sym typeface="+mn-lt"/>
                </a:endParaRPr>
              </a:p>
            </p:txBody>
          </p:sp>
          <p:sp>
            <p:nvSpPr>
              <p:cNvPr id="51" name="椭圆 50"/>
              <p:cNvSpPr/>
              <p:nvPr/>
            </p:nvSpPr>
            <p:spPr>
              <a:xfrm>
                <a:off x="4342792" y="4217343"/>
                <a:ext cx="622162" cy="622163"/>
              </a:xfrm>
              <a:prstGeom prst="ellipse">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cs typeface="+mn-ea"/>
                  <a:sym typeface="+mn-lt"/>
                </a:endParaRPr>
              </a:p>
            </p:txBody>
          </p:sp>
        </p:grpSp>
        <p:grpSp>
          <p:nvGrpSpPr>
            <p:cNvPr id="47" name="组合 46"/>
            <p:cNvGrpSpPr/>
            <p:nvPr/>
          </p:nvGrpSpPr>
          <p:grpSpPr>
            <a:xfrm>
              <a:off x="4427008" y="4295544"/>
              <a:ext cx="472358" cy="465759"/>
              <a:chOff x="4418676" y="1572161"/>
              <a:chExt cx="472358" cy="465759"/>
            </a:xfrm>
          </p:grpSpPr>
          <p:sp>
            <p:nvSpPr>
              <p:cNvPr id="48" name="椭圆 47"/>
              <p:cNvSpPr/>
              <p:nvPr/>
            </p:nvSpPr>
            <p:spPr>
              <a:xfrm>
                <a:off x="4418676" y="1573446"/>
                <a:ext cx="464474" cy="464474"/>
              </a:xfrm>
              <a:prstGeom prst="ellipse">
                <a:avLst/>
              </a:prstGeom>
              <a:gradFill>
                <a:gsLst>
                  <a:gs pos="0">
                    <a:schemeClr val="bg1">
                      <a:lumMod val="75000"/>
                    </a:schemeClr>
                  </a:gs>
                  <a:gs pos="100000">
                    <a:schemeClr val="bg1"/>
                  </a:gs>
                </a:gsLst>
                <a:lin ang="5400000" scaled="1"/>
              </a:gradFill>
              <a:ln w="25400"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600">
                  <a:solidFill>
                    <a:srgbClr val="C00000"/>
                  </a:solidFill>
                  <a:cs typeface="+mn-ea"/>
                  <a:sym typeface="+mn-lt"/>
                </a:endParaRPr>
              </a:p>
            </p:txBody>
          </p:sp>
          <p:sp>
            <p:nvSpPr>
              <p:cNvPr id="49" name="文本框 111"/>
              <p:cNvSpPr txBox="1"/>
              <p:nvPr/>
            </p:nvSpPr>
            <p:spPr>
              <a:xfrm>
                <a:off x="4437064" y="1572161"/>
                <a:ext cx="453970" cy="400110"/>
              </a:xfrm>
              <a:prstGeom prst="rect">
                <a:avLst/>
              </a:prstGeom>
              <a:noFill/>
            </p:spPr>
            <p:txBody>
              <a:bodyPr wrap="none" rtlCol="0">
                <a:spAutoFit/>
              </a:bodyPr>
              <a:lstStyle/>
              <a:p>
                <a:r>
                  <a:rPr lang="en-US" altLang="zh-CN" sz="2000" dirty="0">
                    <a:solidFill>
                      <a:srgbClr val="C00000"/>
                    </a:solidFill>
                    <a:cs typeface="+mn-ea"/>
                    <a:sym typeface="+mn-lt"/>
                  </a:rPr>
                  <a:t>07</a:t>
                </a:r>
                <a:endParaRPr lang="zh-CN" altLang="en-US" sz="2000" dirty="0">
                  <a:solidFill>
                    <a:srgbClr val="C00000"/>
                  </a:solidFill>
                  <a:cs typeface="+mn-ea"/>
                  <a:sym typeface="+mn-lt"/>
                </a:endParaRPr>
              </a:p>
            </p:txBody>
          </p:sp>
        </p:grpSp>
      </p:grpSp>
      <p:grpSp>
        <p:nvGrpSpPr>
          <p:cNvPr id="52" name="组合 51"/>
          <p:cNvGrpSpPr/>
          <p:nvPr/>
        </p:nvGrpSpPr>
        <p:grpSpPr>
          <a:xfrm>
            <a:off x="6573318" y="4239689"/>
            <a:ext cx="1227207" cy="1895127"/>
            <a:chOff x="6413660" y="3762732"/>
            <a:chExt cx="1227207" cy="1895127"/>
          </a:xfrm>
        </p:grpSpPr>
        <p:grpSp>
          <p:nvGrpSpPr>
            <p:cNvPr id="53" name="组合 52"/>
            <p:cNvGrpSpPr/>
            <p:nvPr/>
          </p:nvGrpSpPr>
          <p:grpSpPr>
            <a:xfrm>
              <a:off x="6413660" y="3762732"/>
              <a:ext cx="1227207" cy="1895127"/>
              <a:chOff x="6413660" y="3762732"/>
              <a:chExt cx="1227207" cy="1895127"/>
            </a:xfrm>
          </p:grpSpPr>
          <p:sp>
            <p:nvSpPr>
              <p:cNvPr id="57" name="MH_Other_3"/>
              <p:cNvSpPr/>
              <p:nvPr>
                <p:custDataLst>
                  <p:tags r:id="rId6"/>
                </p:custDataLst>
              </p:nvPr>
            </p:nvSpPr>
            <p:spPr>
              <a:xfrm rot="5400000" flipV="1">
                <a:off x="6041185" y="4396482"/>
                <a:ext cx="1633852" cy="888902"/>
              </a:xfrm>
              <a:prstGeom prst="bentArrow">
                <a:avLst>
                  <a:gd name="adj1" fmla="val 7438"/>
                  <a:gd name="adj2" fmla="val 3464"/>
                  <a:gd name="adj3" fmla="val 0"/>
                  <a:gd name="adj4" fmla="val 30020"/>
                </a:avLst>
              </a:prstGeom>
              <a:solidFill>
                <a:srgbClr val="5FBD98"/>
              </a:solidFill>
              <a:ln w="76200" cap="flat" cmpd="sng" algn="ctr">
                <a:solidFill>
                  <a:srgbClr val="C00000"/>
                </a:solidFill>
                <a:prstDash val="solid"/>
              </a:ln>
              <a:effectLst/>
            </p:spPr>
            <p:txBody>
              <a:bodyPr anchor="ctr"/>
              <a:lstStyle/>
              <a:p>
                <a:pPr algn="ctr" defTabSz="1029970">
                  <a:defRPr/>
                </a:pPr>
                <a:endParaRPr lang="en-US" sz="2400" kern="0">
                  <a:solidFill>
                    <a:srgbClr val="C00000"/>
                  </a:solidFill>
                  <a:cs typeface="+mn-ea"/>
                  <a:sym typeface="+mn-lt"/>
                </a:endParaRPr>
              </a:p>
            </p:txBody>
          </p:sp>
          <p:sp>
            <p:nvSpPr>
              <p:cNvPr id="58" name="椭圆 57"/>
              <p:cNvSpPr/>
              <p:nvPr/>
            </p:nvSpPr>
            <p:spPr>
              <a:xfrm>
                <a:off x="7018705" y="3762732"/>
                <a:ext cx="622162" cy="622163"/>
              </a:xfrm>
              <a:prstGeom prst="ellipse">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cs typeface="+mn-ea"/>
                  <a:sym typeface="+mn-lt"/>
                </a:endParaRPr>
              </a:p>
            </p:txBody>
          </p:sp>
        </p:grpSp>
        <p:grpSp>
          <p:nvGrpSpPr>
            <p:cNvPr id="54" name="组合 53"/>
            <p:cNvGrpSpPr/>
            <p:nvPr/>
          </p:nvGrpSpPr>
          <p:grpSpPr>
            <a:xfrm>
              <a:off x="7110798" y="3840933"/>
              <a:ext cx="504418" cy="465759"/>
              <a:chOff x="4418676" y="1572161"/>
              <a:chExt cx="504418" cy="465759"/>
            </a:xfrm>
          </p:grpSpPr>
          <p:sp>
            <p:nvSpPr>
              <p:cNvPr id="55" name="椭圆 54"/>
              <p:cNvSpPr/>
              <p:nvPr/>
            </p:nvSpPr>
            <p:spPr>
              <a:xfrm>
                <a:off x="4418676" y="1573446"/>
                <a:ext cx="464474" cy="464474"/>
              </a:xfrm>
              <a:prstGeom prst="ellipse">
                <a:avLst/>
              </a:prstGeom>
              <a:gradFill>
                <a:gsLst>
                  <a:gs pos="0">
                    <a:schemeClr val="bg1">
                      <a:lumMod val="75000"/>
                    </a:schemeClr>
                  </a:gs>
                  <a:gs pos="100000">
                    <a:schemeClr val="bg1"/>
                  </a:gs>
                </a:gsLst>
                <a:lin ang="5400000" scaled="1"/>
              </a:gradFill>
              <a:ln w="25400"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600">
                  <a:solidFill>
                    <a:srgbClr val="C00000"/>
                  </a:solidFill>
                  <a:cs typeface="+mn-ea"/>
                  <a:sym typeface="+mn-lt"/>
                </a:endParaRPr>
              </a:p>
            </p:txBody>
          </p:sp>
          <p:sp>
            <p:nvSpPr>
              <p:cNvPr id="56" name="文本框 117"/>
              <p:cNvSpPr txBox="1"/>
              <p:nvPr/>
            </p:nvSpPr>
            <p:spPr>
              <a:xfrm>
                <a:off x="4437064" y="1572161"/>
                <a:ext cx="486030" cy="400110"/>
              </a:xfrm>
              <a:prstGeom prst="rect">
                <a:avLst/>
              </a:prstGeom>
              <a:noFill/>
              <a:ln>
                <a:noFill/>
              </a:ln>
            </p:spPr>
            <p:txBody>
              <a:bodyPr wrap="none" rtlCol="0">
                <a:spAutoFit/>
              </a:bodyPr>
              <a:lstStyle/>
              <a:p>
                <a:r>
                  <a:rPr lang="en-US" altLang="zh-CN" sz="2000" dirty="0">
                    <a:solidFill>
                      <a:srgbClr val="C00000"/>
                    </a:solidFill>
                    <a:cs typeface="+mn-ea"/>
                    <a:sym typeface="+mn-lt"/>
                  </a:rPr>
                  <a:t>06</a:t>
                </a:r>
                <a:endParaRPr lang="zh-CN" altLang="en-US" sz="2000" dirty="0">
                  <a:solidFill>
                    <a:srgbClr val="C00000"/>
                  </a:solidFill>
                  <a:cs typeface="+mn-ea"/>
                  <a:sym typeface="+mn-lt"/>
                </a:endParaRPr>
              </a:p>
            </p:txBody>
          </p:sp>
        </p:grpSp>
      </p:grpSp>
      <p:grpSp>
        <p:nvGrpSpPr>
          <p:cNvPr id="63" name="组合 62"/>
          <p:cNvGrpSpPr/>
          <p:nvPr/>
        </p:nvGrpSpPr>
        <p:grpSpPr>
          <a:xfrm flipH="1">
            <a:off x="4429263" y="2818276"/>
            <a:ext cx="1484565" cy="2865828"/>
            <a:chOff x="6156302" y="2614250"/>
            <a:chExt cx="1484565" cy="2865828"/>
          </a:xfrm>
        </p:grpSpPr>
        <p:grpSp>
          <p:nvGrpSpPr>
            <p:cNvPr id="64" name="组合 63"/>
            <p:cNvGrpSpPr/>
            <p:nvPr/>
          </p:nvGrpSpPr>
          <p:grpSpPr>
            <a:xfrm>
              <a:off x="6156302" y="2614250"/>
              <a:ext cx="1484565" cy="2865828"/>
              <a:chOff x="6156302" y="2614250"/>
              <a:chExt cx="1484565" cy="2865828"/>
            </a:xfrm>
          </p:grpSpPr>
          <p:sp>
            <p:nvSpPr>
              <p:cNvPr id="68" name="MH_Other_3"/>
              <p:cNvSpPr/>
              <p:nvPr>
                <p:custDataLst>
                  <p:tags r:id="rId7"/>
                </p:custDataLst>
              </p:nvPr>
            </p:nvSpPr>
            <p:spPr>
              <a:xfrm rot="5400000" flipV="1">
                <a:off x="5311844" y="3746719"/>
                <a:ext cx="2577817" cy="888902"/>
              </a:xfrm>
              <a:prstGeom prst="bentArrow">
                <a:avLst>
                  <a:gd name="adj1" fmla="val 7438"/>
                  <a:gd name="adj2" fmla="val 3464"/>
                  <a:gd name="adj3" fmla="val 0"/>
                  <a:gd name="adj4" fmla="val 30020"/>
                </a:avLst>
              </a:prstGeom>
              <a:solidFill>
                <a:srgbClr val="5FBD98"/>
              </a:solidFill>
              <a:ln w="76200" cap="flat" cmpd="sng" algn="ctr">
                <a:solidFill>
                  <a:srgbClr val="C00000"/>
                </a:solidFill>
                <a:prstDash val="solid"/>
              </a:ln>
              <a:effectLst/>
            </p:spPr>
            <p:txBody>
              <a:bodyPr anchor="ctr"/>
              <a:lstStyle/>
              <a:p>
                <a:pPr algn="ctr" defTabSz="1029970">
                  <a:defRPr/>
                </a:pPr>
                <a:endParaRPr lang="en-US" sz="2400" kern="0">
                  <a:solidFill>
                    <a:srgbClr val="C00000"/>
                  </a:solidFill>
                  <a:cs typeface="+mn-ea"/>
                  <a:sym typeface="+mn-lt"/>
                </a:endParaRPr>
              </a:p>
            </p:txBody>
          </p:sp>
          <p:sp>
            <p:nvSpPr>
              <p:cNvPr id="69" name="椭圆 68"/>
              <p:cNvSpPr/>
              <p:nvPr/>
            </p:nvSpPr>
            <p:spPr>
              <a:xfrm>
                <a:off x="7018705" y="2614250"/>
                <a:ext cx="622162" cy="622163"/>
              </a:xfrm>
              <a:prstGeom prst="ellipse">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cs typeface="+mn-ea"/>
                  <a:sym typeface="+mn-lt"/>
                </a:endParaRPr>
              </a:p>
            </p:txBody>
          </p:sp>
        </p:grpSp>
        <p:grpSp>
          <p:nvGrpSpPr>
            <p:cNvPr id="65" name="组合 64"/>
            <p:cNvGrpSpPr/>
            <p:nvPr/>
          </p:nvGrpSpPr>
          <p:grpSpPr>
            <a:xfrm>
              <a:off x="7103519" y="2689103"/>
              <a:ext cx="504418" cy="465759"/>
              <a:chOff x="4418676" y="1572161"/>
              <a:chExt cx="504418" cy="465759"/>
            </a:xfrm>
          </p:grpSpPr>
          <p:sp>
            <p:nvSpPr>
              <p:cNvPr id="66" name="椭圆 65"/>
              <p:cNvSpPr/>
              <p:nvPr/>
            </p:nvSpPr>
            <p:spPr>
              <a:xfrm>
                <a:off x="4418676" y="1573446"/>
                <a:ext cx="464474" cy="464474"/>
              </a:xfrm>
              <a:prstGeom prst="ellipse">
                <a:avLst/>
              </a:prstGeom>
              <a:gradFill>
                <a:gsLst>
                  <a:gs pos="0">
                    <a:schemeClr val="bg1">
                      <a:lumMod val="75000"/>
                    </a:schemeClr>
                  </a:gs>
                  <a:gs pos="100000">
                    <a:schemeClr val="bg1"/>
                  </a:gs>
                </a:gsLst>
                <a:lin ang="5400000" scaled="1"/>
              </a:gradFill>
              <a:ln w="25400"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600">
                  <a:solidFill>
                    <a:srgbClr val="C00000"/>
                  </a:solidFill>
                  <a:cs typeface="+mn-ea"/>
                  <a:sym typeface="+mn-lt"/>
                </a:endParaRPr>
              </a:p>
            </p:txBody>
          </p:sp>
          <p:sp>
            <p:nvSpPr>
              <p:cNvPr id="67" name="文本框 108"/>
              <p:cNvSpPr txBox="1"/>
              <p:nvPr/>
            </p:nvSpPr>
            <p:spPr>
              <a:xfrm>
                <a:off x="4469124" y="1572161"/>
                <a:ext cx="453970" cy="400110"/>
              </a:xfrm>
              <a:prstGeom prst="rect">
                <a:avLst/>
              </a:prstGeom>
              <a:noFill/>
              <a:ln>
                <a:noFill/>
              </a:ln>
            </p:spPr>
            <p:txBody>
              <a:bodyPr wrap="none" rtlCol="0">
                <a:spAutoFit/>
              </a:bodyPr>
              <a:lstStyle/>
              <a:p>
                <a:r>
                  <a:rPr lang="en-US" altLang="zh-CN" sz="2000" dirty="0">
                    <a:solidFill>
                      <a:srgbClr val="C00000"/>
                    </a:solidFill>
                    <a:cs typeface="+mn-ea"/>
                    <a:sym typeface="+mn-lt"/>
                  </a:rPr>
                  <a:t>03</a:t>
                </a:r>
                <a:endParaRPr lang="zh-CN" altLang="en-US" sz="2000" dirty="0">
                  <a:solidFill>
                    <a:srgbClr val="C00000"/>
                  </a:solidFill>
                  <a:cs typeface="+mn-ea"/>
                  <a:sym typeface="+mn-lt"/>
                </a:endParaRPr>
              </a:p>
            </p:txBody>
          </p:sp>
        </p:grpSp>
      </p:grpSp>
      <p:grpSp>
        <p:nvGrpSpPr>
          <p:cNvPr id="59" name="组合 58"/>
          <p:cNvGrpSpPr/>
          <p:nvPr/>
        </p:nvGrpSpPr>
        <p:grpSpPr>
          <a:xfrm>
            <a:off x="5524644" y="5398686"/>
            <a:ext cx="1210912" cy="1210912"/>
            <a:chOff x="5364986" y="4921729"/>
            <a:chExt cx="1210912" cy="1210912"/>
          </a:xfrm>
        </p:grpSpPr>
        <p:sp>
          <p:nvSpPr>
            <p:cNvPr id="60" name="椭圆 59"/>
            <p:cNvSpPr/>
            <p:nvPr/>
          </p:nvSpPr>
          <p:spPr>
            <a:xfrm flipH="1">
              <a:off x="5364986" y="4921729"/>
              <a:ext cx="1210912" cy="121091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65000"/>
                  </a:schemeClr>
                </a:solidFill>
                <a:cs typeface="+mn-ea"/>
                <a:sym typeface="+mn-lt"/>
              </a:endParaRPr>
            </a:p>
          </p:txBody>
        </p:sp>
        <p:sp>
          <p:nvSpPr>
            <p:cNvPr id="61" name="椭圆 60"/>
            <p:cNvSpPr/>
            <p:nvPr/>
          </p:nvSpPr>
          <p:spPr>
            <a:xfrm flipH="1">
              <a:off x="5393195" y="4949933"/>
              <a:ext cx="1154499" cy="1154499"/>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lumMod val="65000"/>
                  </a:schemeClr>
                </a:solidFill>
                <a:cs typeface="+mn-ea"/>
                <a:sym typeface="+mn-lt"/>
              </a:endParaRPr>
            </a:p>
          </p:txBody>
        </p:sp>
      </p:grpSp>
      <p:sp>
        <p:nvSpPr>
          <p:cNvPr id="62" name="KSO_Shape"/>
          <p:cNvSpPr/>
          <p:nvPr/>
        </p:nvSpPr>
        <p:spPr bwMode="auto">
          <a:xfrm>
            <a:off x="5836574" y="5754329"/>
            <a:ext cx="582896" cy="499624"/>
          </a:xfrm>
          <a:custGeom>
            <a:avLst/>
            <a:gdLst>
              <a:gd name="T0" fmla="*/ 354482 w 1812925"/>
              <a:gd name="T1" fmla="*/ 872801 h 1511300"/>
              <a:gd name="T2" fmla="*/ 380318 w 1812925"/>
              <a:gd name="T3" fmla="*/ 984699 h 1511300"/>
              <a:gd name="T4" fmla="*/ 425879 w 1812925"/>
              <a:gd name="T5" fmla="*/ 1087433 h 1511300"/>
              <a:gd name="T6" fmla="*/ 488386 w 1812925"/>
              <a:gd name="T7" fmla="*/ 1179061 h 1511300"/>
              <a:gd name="T8" fmla="*/ 591174 w 1812925"/>
              <a:gd name="T9" fmla="*/ 1276520 h 1511300"/>
              <a:gd name="T10" fmla="*/ 711743 w 1812925"/>
              <a:gd name="T11" fmla="*/ 1346213 h 1511300"/>
              <a:gd name="T12" fmla="*/ 796474 w 1812925"/>
              <a:gd name="T13" fmla="*/ 1375922 h 1511300"/>
              <a:gd name="T14" fmla="*/ 907876 w 1812925"/>
              <a:gd name="T15" fmla="*/ 1394804 h 1511300"/>
              <a:gd name="T16" fmla="*/ 1015110 w 1812925"/>
              <a:gd name="T17" fmla="*/ 1393415 h 1511300"/>
              <a:gd name="T18" fmla="*/ 1118176 w 1812925"/>
              <a:gd name="T19" fmla="*/ 1373702 h 1511300"/>
              <a:gd name="T20" fmla="*/ 1216519 w 1812925"/>
              <a:gd name="T21" fmla="*/ 1335939 h 1511300"/>
              <a:gd name="T22" fmla="*/ 1302085 w 1812925"/>
              <a:gd name="T23" fmla="*/ 1285127 h 1511300"/>
              <a:gd name="T24" fmla="*/ 1341811 w 1812925"/>
              <a:gd name="T25" fmla="*/ 1271245 h 1511300"/>
              <a:gd name="T26" fmla="*/ 1382649 w 1812925"/>
              <a:gd name="T27" fmla="*/ 1275131 h 1511300"/>
              <a:gd name="T28" fmla="*/ 1417930 w 1812925"/>
              <a:gd name="T29" fmla="*/ 1296789 h 1511300"/>
              <a:gd name="T30" fmla="*/ 1441822 w 1812925"/>
              <a:gd name="T31" fmla="*/ 1332607 h 1511300"/>
              <a:gd name="T32" fmla="*/ 1447378 w 1812925"/>
              <a:gd name="T33" fmla="*/ 1373146 h 1511300"/>
              <a:gd name="T34" fmla="*/ 1435710 w 1812925"/>
              <a:gd name="T35" fmla="*/ 1412574 h 1511300"/>
              <a:gd name="T36" fmla="*/ 1407374 w 1812925"/>
              <a:gd name="T37" fmla="*/ 1443950 h 1511300"/>
              <a:gd name="T38" fmla="*/ 1288472 w 1812925"/>
              <a:gd name="T39" fmla="*/ 1512532 h 1511300"/>
              <a:gd name="T40" fmla="*/ 1161792 w 1812925"/>
              <a:gd name="T41" fmla="*/ 1559734 h 1511300"/>
              <a:gd name="T42" fmla="*/ 1028722 w 1812925"/>
              <a:gd name="T43" fmla="*/ 1583891 h 1511300"/>
              <a:gd name="T44" fmla="*/ 874538 w 1812925"/>
              <a:gd name="T45" fmla="*/ 1583335 h 1511300"/>
              <a:gd name="T46" fmla="*/ 770639 w 1812925"/>
              <a:gd name="T47" fmla="*/ 1565565 h 1511300"/>
              <a:gd name="T48" fmla="*/ 648125 w 1812925"/>
              <a:gd name="T49" fmla="*/ 1526415 h 1511300"/>
              <a:gd name="T50" fmla="*/ 534502 w 1812925"/>
              <a:gd name="T51" fmla="*/ 1468106 h 1511300"/>
              <a:gd name="T52" fmla="*/ 433380 w 1812925"/>
              <a:gd name="T53" fmla="*/ 1393693 h 1511300"/>
              <a:gd name="T54" fmla="*/ 342258 w 1812925"/>
              <a:gd name="T55" fmla="*/ 1300954 h 1511300"/>
              <a:gd name="T56" fmla="*/ 283085 w 1812925"/>
              <a:gd name="T57" fmla="*/ 1219322 h 1511300"/>
              <a:gd name="T58" fmla="*/ 221690 w 1812925"/>
              <a:gd name="T59" fmla="*/ 1102705 h 1511300"/>
              <a:gd name="T60" fmla="*/ 180019 w 1812925"/>
              <a:gd name="T61" fmla="*/ 976091 h 1511300"/>
              <a:gd name="T62" fmla="*/ 160017 w 1812925"/>
              <a:gd name="T63" fmla="*/ 840871 h 1511300"/>
              <a:gd name="T64" fmla="*/ 979901 w 1812925"/>
              <a:gd name="T65" fmla="*/ 833 h 1511300"/>
              <a:gd name="T66" fmla="*/ 1097691 w 1812925"/>
              <a:gd name="T67" fmla="*/ 13331 h 1511300"/>
              <a:gd name="T68" fmla="*/ 1216593 w 1812925"/>
              <a:gd name="T69" fmla="*/ 45825 h 1511300"/>
              <a:gd name="T70" fmla="*/ 1371054 w 1812925"/>
              <a:gd name="T71" fmla="*/ 119422 h 1511300"/>
              <a:gd name="T72" fmla="*/ 1533016 w 1812925"/>
              <a:gd name="T73" fmla="*/ 252454 h 1511300"/>
              <a:gd name="T74" fmla="*/ 1614691 w 1812925"/>
              <a:gd name="T75" fmla="*/ 356878 h 1511300"/>
              <a:gd name="T76" fmla="*/ 1678032 w 1812925"/>
              <a:gd name="T77" fmla="*/ 471857 h 1511300"/>
              <a:gd name="T78" fmla="*/ 1721370 w 1812925"/>
              <a:gd name="T79" fmla="*/ 597112 h 1511300"/>
              <a:gd name="T80" fmla="*/ 1743872 w 1812925"/>
              <a:gd name="T81" fmla="*/ 731254 h 1511300"/>
              <a:gd name="T82" fmla="*/ 1555796 w 1812925"/>
              <a:gd name="T83" fmla="*/ 779578 h 1511300"/>
              <a:gd name="T84" fmla="*/ 1541350 w 1812925"/>
              <a:gd name="T85" fmla="*/ 661544 h 1511300"/>
              <a:gd name="T86" fmla="*/ 1505235 w 1812925"/>
              <a:gd name="T87" fmla="*/ 551287 h 1511300"/>
              <a:gd name="T88" fmla="*/ 1449396 w 1812925"/>
              <a:gd name="T89" fmla="*/ 451583 h 1511300"/>
              <a:gd name="T90" fmla="*/ 1369110 w 1812925"/>
              <a:gd name="T91" fmla="*/ 357434 h 1511300"/>
              <a:gd name="T92" fmla="*/ 1239096 w 1812925"/>
              <a:gd name="T93" fmla="*/ 263007 h 1511300"/>
              <a:gd name="T94" fmla="*/ 1127973 w 1812925"/>
              <a:gd name="T95" fmla="*/ 216627 h 1511300"/>
              <a:gd name="T96" fmla="*/ 1010181 w 1812925"/>
              <a:gd name="T97" fmla="*/ 193297 h 1511300"/>
              <a:gd name="T98" fmla="*/ 899058 w 1812925"/>
              <a:gd name="T99" fmla="*/ 193020 h 1511300"/>
              <a:gd name="T100" fmla="*/ 796825 w 1812925"/>
              <a:gd name="T101" fmla="*/ 210794 h 1511300"/>
              <a:gd name="T102" fmla="*/ 698759 w 1812925"/>
              <a:gd name="T103" fmla="*/ 246343 h 1511300"/>
              <a:gd name="T104" fmla="*/ 606805 w 1812925"/>
              <a:gd name="T105" fmla="*/ 299667 h 1511300"/>
              <a:gd name="T106" fmla="*/ 567912 w 1812925"/>
              <a:gd name="T107" fmla="*/ 315497 h 1511300"/>
              <a:gd name="T108" fmla="*/ 526797 w 1812925"/>
              <a:gd name="T109" fmla="*/ 313275 h 1511300"/>
              <a:gd name="T110" fmla="*/ 490404 w 1812925"/>
              <a:gd name="T111" fmla="*/ 293835 h 1511300"/>
              <a:gd name="T112" fmla="*/ 465123 w 1812925"/>
              <a:gd name="T113" fmla="*/ 259119 h 1511300"/>
              <a:gd name="T114" fmla="*/ 457067 w 1812925"/>
              <a:gd name="T115" fmla="*/ 218570 h 1511300"/>
              <a:gd name="T116" fmla="*/ 467345 w 1812925"/>
              <a:gd name="T117" fmla="*/ 178856 h 1511300"/>
              <a:gd name="T118" fmla="*/ 494015 w 1812925"/>
              <a:gd name="T119" fmla="*/ 146640 h 1511300"/>
              <a:gd name="T120" fmla="*/ 602639 w 1812925"/>
              <a:gd name="T121" fmla="*/ 81374 h 1511300"/>
              <a:gd name="T122" fmla="*/ 728763 w 1812925"/>
              <a:gd name="T123" fmla="*/ 32216 h 1511300"/>
              <a:gd name="T124" fmla="*/ 860722 w 1812925"/>
              <a:gd name="T125" fmla="*/ 5555 h 15113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12925" h="1511300">
                <a:moveTo>
                  <a:pt x="241643" y="393700"/>
                </a:moveTo>
                <a:lnTo>
                  <a:pt x="483287" y="755836"/>
                </a:lnTo>
                <a:lnTo>
                  <a:pt x="332326" y="755836"/>
                </a:lnTo>
                <a:lnTo>
                  <a:pt x="332326" y="768789"/>
                </a:lnTo>
                <a:lnTo>
                  <a:pt x="332590" y="781212"/>
                </a:lnTo>
                <a:lnTo>
                  <a:pt x="333648" y="793636"/>
                </a:lnTo>
                <a:lnTo>
                  <a:pt x="334441" y="806324"/>
                </a:lnTo>
                <a:lnTo>
                  <a:pt x="335763" y="818748"/>
                </a:lnTo>
                <a:lnTo>
                  <a:pt x="337349" y="830907"/>
                </a:lnTo>
                <a:lnTo>
                  <a:pt x="338671" y="843066"/>
                </a:lnTo>
                <a:lnTo>
                  <a:pt x="340786" y="855225"/>
                </a:lnTo>
                <a:lnTo>
                  <a:pt x="343165" y="867120"/>
                </a:lnTo>
                <a:lnTo>
                  <a:pt x="345809" y="879015"/>
                </a:lnTo>
                <a:lnTo>
                  <a:pt x="348453" y="890910"/>
                </a:lnTo>
                <a:lnTo>
                  <a:pt x="351361" y="902805"/>
                </a:lnTo>
                <a:lnTo>
                  <a:pt x="354534" y="914436"/>
                </a:lnTo>
                <a:lnTo>
                  <a:pt x="357971" y="925802"/>
                </a:lnTo>
                <a:lnTo>
                  <a:pt x="361936" y="937433"/>
                </a:lnTo>
                <a:lnTo>
                  <a:pt x="365902" y="948799"/>
                </a:lnTo>
                <a:lnTo>
                  <a:pt x="369868" y="959901"/>
                </a:lnTo>
                <a:lnTo>
                  <a:pt x="374362" y="971003"/>
                </a:lnTo>
                <a:lnTo>
                  <a:pt x="379121" y="981841"/>
                </a:lnTo>
                <a:lnTo>
                  <a:pt x="383880" y="992943"/>
                </a:lnTo>
                <a:lnTo>
                  <a:pt x="388639" y="1003781"/>
                </a:lnTo>
                <a:lnTo>
                  <a:pt x="394191" y="1014354"/>
                </a:lnTo>
                <a:lnTo>
                  <a:pt x="399743" y="1024927"/>
                </a:lnTo>
                <a:lnTo>
                  <a:pt x="405295" y="1035236"/>
                </a:lnTo>
                <a:lnTo>
                  <a:pt x="411375" y="1045545"/>
                </a:lnTo>
                <a:lnTo>
                  <a:pt x="417456" y="1055590"/>
                </a:lnTo>
                <a:lnTo>
                  <a:pt x="423537" y="1065635"/>
                </a:lnTo>
                <a:lnTo>
                  <a:pt x="430146" y="1075415"/>
                </a:lnTo>
                <a:lnTo>
                  <a:pt x="436756" y="1085195"/>
                </a:lnTo>
                <a:lnTo>
                  <a:pt x="443630" y="1094976"/>
                </a:lnTo>
                <a:lnTo>
                  <a:pt x="450769" y="1104492"/>
                </a:lnTo>
                <a:lnTo>
                  <a:pt x="458171" y="1113479"/>
                </a:lnTo>
                <a:lnTo>
                  <a:pt x="464781" y="1122466"/>
                </a:lnTo>
                <a:lnTo>
                  <a:pt x="473241" y="1132247"/>
                </a:lnTo>
                <a:lnTo>
                  <a:pt x="481701" y="1141498"/>
                </a:lnTo>
                <a:lnTo>
                  <a:pt x="490161" y="1150750"/>
                </a:lnTo>
                <a:lnTo>
                  <a:pt x="498886" y="1159737"/>
                </a:lnTo>
                <a:lnTo>
                  <a:pt x="500736" y="1161852"/>
                </a:lnTo>
                <a:lnTo>
                  <a:pt x="515806" y="1175861"/>
                </a:lnTo>
                <a:lnTo>
                  <a:pt x="530876" y="1189607"/>
                </a:lnTo>
                <a:lnTo>
                  <a:pt x="546474" y="1202823"/>
                </a:lnTo>
                <a:lnTo>
                  <a:pt x="562601" y="1215247"/>
                </a:lnTo>
                <a:lnTo>
                  <a:pt x="579257" y="1227406"/>
                </a:lnTo>
                <a:lnTo>
                  <a:pt x="596178" y="1238773"/>
                </a:lnTo>
                <a:lnTo>
                  <a:pt x="613627" y="1249346"/>
                </a:lnTo>
                <a:lnTo>
                  <a:pt x="631605" y="1259655"/>
                </a:lnTo>
                <a:lnTo>
                  <a:pt x="633455" y="1260712"/>
                </a:lnTo>
                <a:lnTo>
                  <a:pt x="644031" y="1266528"/>
                </a:lnTo>
                <a:lnTo>
                  <a:pt x="654870" y="1271550"/>
                </a:lnTo>
                <a:lnTo>
                  <a:pt x="665974" y="1276837"/>
                </a:lnTo>
                <a:lnTo>
                  <a:pt x="677342" y="1281595"/>
                </a:lnTo>
                <a:lnTo>
                  <a:pt x="681573" y="1283709"/>
                </a:lnTo>
                <a:lnTo>
                  <a:pt x="685803" y="1285560"/>
                </a:lnTo>
                <a:lnTo>
                  <a:pt x="695320" y="1289525"/>
                </a:lnTo>
                <a:lnTo>
                  <a:pt x="704838" y="1292961"/>
                </a:lnTo>
                <a:lnTo>
                  <a:pt x="724402" y="1299834"/>
                </a:lnTo>
                <a:lnTo>
                  <a:pt x="732598" y="1302741"/>
                </a:lnTo>
                <a:lnTo>
                  <a:pt x="740794" y="1305385"/>
                </a:lnTo>
                <a:lnTo>
                  <a:pt x="749518" y="1307764"/>
                </a:lnTo>
                <a:lnTo>
                  <a:pt x="757978" y="1309878"/>
                </a:lnTo>
                <a:lnTo>
                  <a:pt x="775428" y="1314372"/>
                </a:lnTo>
                <a:lnTo>
                  <a:pt x="786267" y="1316751"/>
                </a:lnTo>
                <a:lnTo>
                  <a:pt x="796842" y="1319130"/>
                </a:lnTo>
                <a:lnTo>
                  <a:pt x="806096" y="1320716"/>
                </a:lnTo>
                <a:lnTo>
                  <a:pt x="815085" y="1322302"/>
                </a:lnTo>
                <a:lnTo>
                  <a:pt x="833591" y="1324681"/>
                </a:lnTo>
                <a:lnTo>
                  <a:pt x="842845" y="1325738"/>
                </a:lnTo>
                <a:lnTo>
                  <a:pt x="852362" y="1327060"/>
                </a:lnTo>
                <a:lnTo>
                  <a:pt x="863995" y="1327853"/>
                </a:lnTo>
                <a:lnTo>
                  <a:pt x="875892" y="1328646"/>
                </a:lnTo>
                <a:lnTo>
                  <a:pt x="887525" y="1329175"/>
                </a:lnTo>
                <a:lnTo>
                  <a:pt x="899158" y="1329439"/>
                </a:lnTo>
                <a:lnTo>
                  <a:pt x="910526" y="1329439"/>
                </a:lnTo>
                <a:lnTo>
                  <a:pt x="921894" y="1329175"/>
                </a:lnTo>
                <a:lnTo>
                  <a:pt x="932734" y="1328910"/>
                </a:lnTo>
                <a:lnTo>
                  <a:pt x="944102" y="1328382"/>
                </a:lnTo>
                <a:lnTo>
                  <a:pt x="954942" y="1327589"/>
                </a:lnTo>
                <a:lnTo>
                  <a:pt x="966046" y="1326531"/>
                </a:lnTo>
                <a:lnTo>
                  <a:pt x="977150" y="1325210"/>
                </a:lnTo>
                <a:lnTo>
                  <a:pt x="988254" y="1323624"/>
                </a:lnTo>
                <a:lnTo>
                  <a:pt x="999093" y="1322302"/>
                </a:lnTo>
                <a:lnTo>
                  <a:pt x="1010197" y="1320452"/>
                </a:lnTo>
                <a:lnTo>
                  <a:pt x="1020772" y="1318337"/>
                </a:lnTo>
                <a:lnTo>
                  <a:pt x="1031876" y="1315694"/>
                </a:lnTo>
                <a:lnTo>
                  <a:pt x="1042452" y="1313315"/>
                </a:lnTo>
                <a:lnTo>
                  <a:pt x="1053556" y="1310671"/>
                </a:lnTo>
                <a:lnTo>
                  <a:pt x="1064131" y="1307764"/>
                </a:lnTo>
                <a:lnTo>
                  <a:pt x="1074706" y="1304592"/>
                </a:lnTo>
                <a:lnTo>
                  <a:pt x="1085281" y="1301155"/>
                </a:lnTo>
                <a:lnTo>
                  <a:pt x="1095856" y="1297719"/>
                </a:lnTo>
                <a:lnTo>
                  <a:pt x="1106167" y="1293754"/>
                </a:lnTo>
                <a:lnTo>
                  <a:pt x="1116742" y="1289789"/>
                </a:lnTo>
                <a:lnTo>
                  <a:pt x="1126789" y="1285560"/>
                </a:lnTo>
                <a:lnTo>
                  <a:pt x="1137100" y="1281330"/>
                </a:lnTo>
                <a:lnTo>
                  <a:pt x="1147675" y="1276837"/>
                </a:lnTo>
                <a:lnTo>
                  <a:pt x="1157721" y="1271814"/>
                </a:lnTo>
                <a:lnTo>
                  <a:pt x="1167768" y="1267056"/>
                </a:lnTo>
                <a:lnTo>
                  <a:pt x="1177286" y="1261770"/>
                </a:lnTo>
                <a:lnTo>
                  <a:pt x="1187332" y="1256483"/>
                </a:lnTo>
                <a:lnTo>
                  <a:pt x="1197114" y="1250668"/>
                </a:lnTo>
                <a:lnTo>
                  <a:pt x="1206896" y="1244852"/>
                </a:lnTo>
                <a:lnTo>
                  <a:pt x="1216414" y="1238773"/>
                </a:lnTo>
                <a:lnTo>
                  <a:pt x="1225932" y="1232693"/>
                </a:lnTo>
                <a:lnTo>
                  <a:pt x="1235185" y="1225820"/>
                </a:lnTo>
                <a:lnTo>
                  <a:pt x="1239151" y="1223441"/>
                </a:lnTo>
                <a:lnTo>
                  <a:pt x="1243116" y="1221062"/>
                </a:lnTo>
                <a:lnTo>
                  <a:pt x="1247082" y="1218948"/>
                </a:lnTo>
                <a:lnTo>
                  <a:pt x="1251312" y="1217097"/>
                </a:lnTo>
                <a:lnTo>
                  <a:pt x="1255278" y="1215247"/>
                </a:lnTo>
                <a:lnTo>
                  <a:pt x="1259772" y="1213925"/>
                </a:lnTo>
                <a:lnTo>
                  <a:pt x="1264002" y="1212604"/>
                </a:lnTo>
                <a:lnTo>
                  <a:pt x="1268232" y="1211546"/>
                </a:lnTo>
                <a:lnTo>
                  <a:pt x="1272727" y="1210753"/>
                </a:lnTo>
                <a:lnTo>
                  <a:pt x="1276957" y="1210225"/>
                </a:lnTo>
                <a:lnTo>
                  <a:pt x="1281187" y="1209696"/>
                </a:lnTo>
                <a:lnTo>
                  <a:pt x="1285417" y="1209696"/>
                </a:lnTo>
                <a:lnTo>
                  <a:pt x="1290176" y="1209696"/>
                </a:lnTo>
                <a:lnTo>
                  <a:pt x="1294406" y="1209696"/>
                </a:lnTo>
                <a:lnTo>
                  <a:pt x="1298636" y="1210489"/>
                </a:lnTo>
                <a:lnTo>
                  <a:pt x="1302866" y="1211018"/>
                </a:lnTo>
                <a:lnTo>
                  <a:pt x="1307096" y="1211811"/>
                </a:lnTo>
                <a:lnTo>
                  <a:pt x="1311326" y="1212868"/>
                </a:lnTo>
                <a:lnTo>
                  <a:pt x="1315821" y="1213925"/>
                </a:lnTo>
                <a:lnTo>
                  <a:pt x="1319787" y="1215511"/>
                </a:lnTo>
                <a:lnTo>
                  <a:pt x="1324017" y="1217362"/>
                </a:lnTo>
                <a:lnTo>
                  <a:pt x="1327982" y="1219212"/>
                </a:lnTo>
                <a:lnTo>
                  <a:pt x="1331419" y="1221062"/>
                </a:lnTo>
                <a:lnTo>
                  <a:pt x="1335385" y="1223441"/>
                </a:lnTo>
                <a:lnTo>
                  <a:pt x="1339086" y="1225820"/>
                </a:lnTo>
                <a:lnTo>
                  <a:pt x="1342788" y="1228728"/>
                </a:lnTo>
                <a:lnTo>
                  <a:pt x="1346225" y="1231371"/>
                </a:lnTo>
                <a:lnTo>
                  <a:pt x="1349397" y="1234543"/>
                </a:lnTo>
                <a:lnTo>
                  <a:pt x="1352834" y="1237451"/>
                </a:lnTo>
                <a:lnTo>
                  <a:pt x="1356007" y="1240887"/>
                </a:lnTo>
                <a:lnTo>
                  <a:pt x="1358650" y="1244588"/>
                </a:lnTo>
                <a:lnTo>
                  <a:pt x="1361294" y="1248289"/>
                </a:lnTo>
                <a:lnTo>
                  <a:pt x="1364202" y="1252254"/>
                </a:lnTo>
                <a:lnTo>
                  <a:pt x="1366582" y="1256219"/>
                </a:lnTo>
                <a:lnTo>
                  <a:pt x="1368697" y="1260448"/>
                </a:lnTo>
                <a:lnTo>
                  <a:pt x="1370548" y="1264413"/>
                </a:lnTo>
                <a:lnTo>
                  <a:pt x="1372134" y="1268642"/>
                </a:lnTo>
                <a:lnTo>
                  <a:pt x="1373456" y="1272872"/>
                </a:lnTo>
                <a:lnTo>
                  <a:pt x="1374778" y="1277101"/>
                </a:lnTo>
                <a:lnTo>
                  <a:pt x="1376100" y="1281330"/>
                </a:lnTo>
                <a:lnTo>
                  <a:pt x="1376628" y="1285560"/>
                </a:lnTo>
                <a:lnTo>
                  <a:pt x="1377157" y="1289789"/>
                </a:lnTo>
                <a:lnTo>
                  <a:pt x="1377950" y="1294283"/>
                </a:lnTo>
                <a:lnTo>
                  <a:pt x="1377950" y="1298776"/>
                </a:lnTo>
                <a:lnTo>
                  <a:pt x="1377950" y="1303006"/>
                </a:lnTo>
                <a:lnTo>
                  <a:pt x="1377421" y="1307235"/>
                </a:lnTo>
                <a:lnTo>
                  <a:pt x="1377157" y="1311729"/>
                </a:lnTo>
                <a:lnTo>
                  <a:pt x="1376628" y="1316222"/>
                </a:lnTo>
                <a:lnTo>
                  <a:pt x="1375835" y="1320452"/>
                </a:lnTo>
                <a:lnTo>
                  <a:pt x="1374513" y="1324417"/>
                </a:lnTo>
                <a:lnTo>
                  <a:pt x="1373191" y="1328646"/>
                </a:lnTo>
                <a:lnTo>
                  <a:pt x="1372134" y="1332875"/>
                </a:lnTo>
                <a:lnTo>
                  <a:pt x="1370283" y="1336840"/>
                </a:lnTo>
                <a:lnTo>
                  <a:pt x="1368432" y="1340805"/>
                </a:lnTo>
                <a:lnTo>
                  <a:pt x="1366317" y="1344770"/>
                </a:lnTo>
                <a:lnTo>
                  <a:pt x="1364202" y="1348471"/>
                </a:lnTo>
                <a:lnTo>
                  <a:pt x="1361823" y="1351907"/>
                </a:lnTo>
                <a:lnTo>
                  <a:pt x="1358915" y="1355608"/>
                </a:lnTo>
                <a:lnTo>
                  <a:pt x="1356271" y="1359044"/>
                </a:lnTo>
                <a:lnTo>
                  <a:pt x="1353098" y="1362481"/>
                </a:lnTo>
                <a:lnTo>
                  <a:pt x="1350190" y="1365653"/>
                </a:lnTo>
                <a:lnTo>
                  <a:pt x="1346753" y="1368825"/>
                </a:lnTo>
                <a:lnTo>
                  <a:pt x="1343052" y="1371732"/>
                </a:lnTo>
                <a:lnTo>
                  <a:pt x="1339351" y="1374640"/>
                </a:lnTo>
                <a:lnTo>
                  <a:pt x="1327189" y="1382834"/>
                </a:lnTo>
                <a:lnTo>
                  <a:pt x="1315028" y="1390764"/>
                </a:lnTo>
                <a:lnTo>
                  <a:pt x="1302602" y="1398694"/>
                </a:lnTo>
                <a:lnTo>
                  <a:pt x="1290176" y="1406360"/>
                </a:lnTo>
                <a:lnTo>
                  <a:pt x="1277750" y="1413497"/>
                </a:lnTo>
                <a:lnTo>
                  <a:pt x="1264795" y="1420634"/>
                </a:lnTo>
                <a:lnTo>
                  <a:pt x="1252105" y="1427242"/>
                </a:lnTo>
                <a:lnTo>
                  <a:pt x="1239151" y="1433851"/>
                </a:lnTo>
                <a:lnTo>
                  <a:pt x="1226196" y="1439930"/>
                </a:lnTo>
                <a:lnTo>
                  <a:pt x="1212977" y="1446274"/>
                </a:lnTo>
                <a:lnTo>
                  <a:pt x="1200022" y="1451825"/>
                </a:lnTo>
                <a:lnTo>
                  <a:pt x="1186803" y="1457376"/>
                </a:lnTo>
                <a:lnTo>
                  <a:pt x="1173320" y="1462663"/>
                </a:lnTo>
                <a:lnTo>
                  <a:pt x="1160101" y="1467421"/>
                </a:lnTo>
                <a:lnTo>
                  <a:pt x="1146353" y="1472443"/>
                </a:lnTo>
                <a:lnTo>
                  <a:pt x="1132870" y="1476672"/>
                </a:lnTo>
                <a:lnTo>
                  <a:pt x="1119122" y="1480902"/>
                </a:lnTo>
                <a:lnTo>
                  <a:pt x="1105639" y="1484867"/>
                </a:lnTo>
                <a:lnTo>
                  <a:pt x="1091626" y="1488567"/>
                </a:lnTo>
                <a:lnTo>
                  <a:pt x="1077879" y="1491739"/>
                </a:lnTo>
                <a:lnTo>
                  <a:pt x="1063866" y="1494911"/>
                </a:lnTo>
                <a:lnTo>
                  <a:pt x="1049854" y="1497555"/>
                </a:lnTo>
                <a:lnTo>
                  <a:pt x="1035842" y="1500462"/>
                </a:lnTo>
                <a:lnTo>
                  <a:pt x="1021830" y="1502841"/>
                </a:lnTo>
                <a:lnTo>
                  <a:pt x="1007818" y="1504692"/>
                </a:lnTo>
                <a:lnTo>
                  <a:pt x="993541" y="1506542"/>
                </a:lnTo>
                <a:lnTo>
                  <a:pt x="979000" y="1507864"/>
                </a:lnTo>
                <a:lnTo>
                  <a:pt x="964988" y="1509185"/>
                </a:lnTo>
                <a:lnTo>
                  <a:pt x="950712" y="1510243"/>
                </a:lnTo>
                <a:lnTo>
                  <a:pt x="936435" y="1510771"/>
                </a:lnTo>
                <a:lnTo>
                  <a:pt x="922159" y="1511300"/>
                </a:lnTo>
                <a:lnTo>
                  <a:pt x="907618" y="1511300"/>
                </a:lnTo>
                <a:lnTo>
                  <a:pt x="888847" y="1511036"/>
                </a:lnTo>
                <a:lnTo>
                  <a:pt x="870076" y="1510507"/>
                </a:lnTo>
                <a:lnTo>
                  <a:pt x="851040" y="1508921"/>
                </a:lnTo>
                <a:lnTo>
                  <a:pt x="832269" y="1507335"/>
                </a:lnTo>
                <a:lnTo>
                  <a:pt x="816935" y="1505220"/>
                </a:lnTo>
                <a:lnTo>
                  <a:pt x="796049" y="1502841"/>
                </a:lnTo>
                <a:lnTo>
                  <a:pt x="785738" y="1501255"/>
                </a:lnTo>
                <a:lnTo>
                  <a:pt x="774899" y="1499669"/>
                </a:lnTo>
                <a:lnTo>
                  <a:pt x="768818" y="1498612"/>
                </a:lnTo>
                <a:lnTo>
                  <a:pt x="762737" y="1497026"/>
                </a:lnTo>
                <a:lnTo>
                  <a:pt x="755335" y="1495440"/>
                </a:lnTo>
                <a:lnTo>
                  <a:pt x="747932" y="1493590"/>
                </a:lnTo>
                <a:lnTo>
                  <a:pt x="733391" y="1490418"/>
                </a:lnTo>
                <a:lnTo>
                  <a:pt x="710919" y="1484867"/>
                </a:lnTo>
                <a:lnTo>
                  <a:pt x="700079" y="1482223"/>
                </a:lnTo>
                <a:lnTo>
                  <a:pt x="688975" y="1478787"/>
                </a:lnTo>
                <a:lnTo>
                  <a:pt x="677342" y="1475086"/>
                </a:lnTo>
                <a:lnTo>
                  <a:pt x="665710" y="1471121"/>
                </a:lnTo>
                <a:lnTo>
                  <a:pt x="653548" y="1466892"/>
                </a:lnTo>
                <a:lnTo>
                  <a:pt x="640858" y="1462663"/>
                </a:lnTo>
                <a:lnTo>
                  <a:pt x="628697" y="1457905"/>
                </a:lnTo>
                <a:lnTo>
                  <a:pt x="616799" y="1453147"/>
                </a:lnTo>
                <a:lnTo>
                  <a:pt x="602787" y="1447067"/>
                </a:lnTo>
                <a:lnTo>
                  <a:pt x="589304" y="1440723"/>
                </a:lnTo>
                <a:lnTo>
                  <a:pt x="575292" y="1434379"/>
                </a:lnTo>
                <a:lnTo>
                  <a:pt x="561544" y="1427507"/>
                </a:lnTo>
                <a:lnTo>
                  <a:pt x="548061" y="1420634"/>
                </a:lnTo>
                <a:lnTo>
                  <a:pt x="543302" y="1417462"/>
                </a:lnTo>
                <a:lnTo>
                  <a:pt x="531669" y="1411118"/>
                </a:lnTo>
                <a:lnTo>
                  <a:pt x="520036" y="1404510"/>
                </a:lnTo>
                <a:lnTo>
                  <a:pt x="508668" y="1397637"/>
                </a:lnTo>
                <a:lnTo>
                  <a:pt x="497564" y="1390500"/>
                </a:lnTo>
                <a:lnTo>
                  <a:pt x="486196" y="1383099"/>
                </a:lnTo>
                <a:lnTo>
                  <a:pt x="475356" y="1375697"/>
                </a:lnTo>
                <a:lnTo>
                  <a:pt x="464516" y="1368296"/>
                </a:lnTo>
                <a:lnTo>
                  <a:pt x="453941" y="1360366"/>
                </a:lnTo>
                <a:lnTo>
                  <a:pt x="443366" y="1351907"/>
                </a:lnTo>
                <a:lnTo>
                  <a:pt x="432790" y="1343713"/>
                </a:lnTo>
                <a:lnTo>
                  <a:pt x="422479" y="1335519"/>
                </a:lnTo>
                <a:lnTo>
                  <a:pt x="412433" y="1326796"/>
                </a:lnTo>
                <a:lnTo>
                  <a:pt x="402387" y="1317808"/>
                </a:lnTo>
                <a:lnTo>
                  <a:pt x="392604" y="1309085"/>
                </a:lnTo>
                <a:lnTo>
                  <a:pt x="383087" y="1299834"/>
                </a:lnTo>
                <a:lnTo>
                  <a:pt x="373569" y="1290582"/>
                </a:lnTo>
                <a:lnTo>
                  <a:pt x="369339" y="1285824"/>
                </a:lnTo>
                <a:lnTo>
                  <a:pt x="357971" y="1274458"/>
                </a:lnTo>
                <a:lnTo>
                  <a:pt x="347131" y="1262827"/>
                </a:lnTo>
                <a:lnTo>
                  <a:pt x="336291" y="1250668"/>
                </a:lnTo>
                <a:lnTo>
                  <a:pt x="325716" y="1238508"/>
                </a:lnTo>
                <a:lnTo>
                  <a:pt x="320429" y="1231636"/>
                </a:lnTo>
                <a:lnTo>
                  <a:pt x="315405" y="1224763"/>
                </a:lnTo>
                <a:lnTo>
                  <a:pt x="301393" y="1207317"/>
                </a:lnTo>
                <a:lnTo>
                  <a:pt x="294255" y="1198330"/>
                </a:lnTo>
                <a:lnTo>
                  <a:pt x="287646" y="1189078"/>
                </a:lnTo>
                <a:lnTo>
                  <a:pt x="286059" y="1186699"/>
                </a:lnTo>
                <a:lnTo>
                  <a:pt x="284737" y="1183791"/>
                </a:lnTo>
                <a:lnTo>
                  <a:pt x="277070" y="1172425"/>
                </a:lnTo>
                <a:lnTo>
                  <a:pt x="269403" y="1160795"/>
                </a:lnTo>
                <a:lnTo>
                  <a:pt x="262001" y="1149164"/>
                </a:lnTo>
                <a:lnTo>
                  <a:pt x="255127" y="1137005"/>
                </a:lnTo>
                <a:lnTo>
                  <a:pt x="247988" y="1125110"/>
                </a:lnTo>
                <a:lnTo>
                  <a:pt x="241379" y="1112950"/>
                </a:lnTo>
                <a:lnTo>
                  <a:pt x="234505" y="1100527"/>
                </a:lnTo>
                <a:lnTo>
                  <a:pt x="228424" y="1087839"/>
                </a:lnTo>
                <a:lnTo>
                  <a:pt x="222344" y="1075415"/>
                </a:lnTo>
                <a:lnTo>
                  <a:pt x="216263" y="1062727"/>
                </a:lnTo>
                <a:lnTo>
                  <a:pt x="210975" y="1049775"/>
                </a:lnTo>
                <a:lnTo>
                  <a:pt x="205423" y="1037087"/>
                </a:lnTo>
                <a:lnTo>
                  <a:pt x="200400" y="1023870"/>
                </a:lnTo>
                <a:lnTo>
                  <a:pt x="195377" y="1010653"/>
                </a:lnTo>
                <a:lnTo>
                  <a:pt x="190618" y="997437"/>
                </a:lnTo>
                <a:lnTo>
                  <a:pt x="186388" y="983956"/>
                </a:lnTo>
                <a:lnTo>
                  <a:pt x="182158" y="970475"/>
                </a:lnTo>
                <a:lnTo>
                  <a:pt x="178192" y="956729"/>
                </a:lnTo>
                <a:lnTo>
                  <a:pt x="174491" y="942984"/>
                </a:lnTo>
                <a:lnTo>
                  <a:pt x="171318" y="929239"/>
                </a:lnTo>
                <a:lnTo>
                  <a:pt x="167881" y="915229"/>
                </a:lnTo>
                <a:lnTo>
                  <a:pt x="165237" y="901219"/>
                </a:lnTo>
                <a:lnTo>
                  <a:pt x="162329" y="887210"/>
                </a:lnTo>
                <a:lnTo>
                  <a:pt x="160214" y="872936"/>
                </a:lnTo>
                <a:lnTo>
                  <a:pt x="158099" y="858662"/>
                </a:lnTo>
                <a:lnTo>
                  <a:pt x="156249" y="844388"/>
                </a:lnTo>
                <a:lnTo>
                  <a:pt x="154662" y="829585"/>
                </a:lnTo>
                <a:lnTo>
                  <a:pt x="153340" y="815047"/>
                </a:lnTo>
                <a:lnTo>
                  <a:pt x="152283" y="800509"/>
                </a:lnTo>
                <a:lnTo>
                  <a:pt x="151754" y="785706"/>
                </a:lnTo>
                <a:lnTo>
                  <a:pt x="151225" y="770903"/>
                </a:lnTo>
                <a:lnTo>
                  <a:pt x="151225" y="755836"/>
                </a:lnTo>
                <a:lnTo>
                  <a:pt x="0" y="755836"/>
                </a:lnTo>
                <a:lnTo>
                  <a:pt x="241643" y="393700"/>
                </a:lnTo>
                <a:close/>
                <a:moveTo>
                  <a:pt x="906894" y="0"/>
                </a:moveTo>
                <a:lnTo>
                  <a:pt x="912182" y="264"/>
                </a:lnTo>
                <a:lnTo>
                  <a:pt x="917469" y="529"/>
                </a:lnTo>
                <a:lnTo>
                  <a:pt x="932539" y="793"/>
                </a:lnTo>
                <a:lnTo>
                  <a:pt x="947344" y="1586"/>
                </a:lnTo>
                <a:lnTo>
                  <a:pt x="962414" y="2380"/>
                </a:lnTo>
                <a:lnTo>
                  <a:pt x="977484" y="3702"/>
                </a:lnTo>
                <a:lnTo>
                  <a:pt x="989645" y="5288"/>
                </a:lnTo>
                <a:lnTo>
                  <a:pt x="1002335" y="6610"/>
                </a:lnTo>
                <a:lnTo>
                  <a:pt x="1020313" y="8725"/>
                </a:lnTo>
                <a:lnTo>
                  <a:pt x="1029038" y="10047"/>
                </a:lnTo>
                <a:lnTo>
                  <a:pt x="1038291" y="11369"/>
                </a:lnTo>
                <a:lnTo>
                  <a:pt x="1044636" y="12691"/>
                </a:lnTo>
                <a:lnTo>
                  <a:pt x="1050981" y="14277"/>
                </a:lnTo>
                <a:lnTo>
                  <a:pt x="1064465" y="17186"/>
                </a:lnTo>
                <a:lnTo>
                  <a:pt x="1077419" y="20358"/>
                </a:lnTo>
                <a:lnTo>
                  <a:pt x="1101478" y="26175"/>
                </a:lnTo>
                <a:lnTo>
                  <a:pt x="1113375" y="29348"/>
                </a:lnTo>
                <a:lnTo>
                  <a:pt x="1125008" y="32521"/>
                </a:lnTo>
                <a:lnTo>
                  <a:pt x="1134790" y="35693"/>
                </a:lnTo>
                <a:lnTo>
                  <a:pt x="1144572" y="38866"/>
                </a:lnTo>
                <a:lnTo>
                  <a:pt x="1157791" y="43625"/>
                </a:lnTo>
                <a:lnTo>
                  <a:pt x="1171274" y="48384"/>
                </a:lnTo>
                <a:lnTo>
                  <a:pt x="1184493" y="53408"/>
                </a:lnTo>
                <a:lnTo>
                  <a:pt x="1197448" y="58431"/>
                </a:lnTo>
                <a:lnTo>
                  <a:pt x="1206701" y="62397"/>
                </a:lnTo>
                <a:lnTo>
                  <a:pt x="1226794" y="71651"/>
                </a:lnTo>
                <a:lnTo>
                  <a:pt x="1246887" y="81434"/>
                </a:lnTo>
                <a:lnTo>
                  <a:pt x="1266716" y="91745"/>
                </a:lnTo>
                <a:lnTo>
                  <a:pt x="1285751" y="102321"/>
                </a:lnTo>
                <a:lnTo>
                  <a:pt x="1304786" y="113690"/>
                </a:lnTo>
                <a:lnTo>
                  <a:pt x="1323557" y="125588"/>
                </a:lnTo>
                <a:lnTo>
                  <a:pt x="1341800" y="138015"/>
                </a:lnTo>
                <a:lnTo>
                  <a:pt x="1359513" y="151234"/>
                </a:lnTo>
                <a:lnTo>
                  <a:pt x="1377227" y="164718"/>
                </a:lnTo>
                <a:lnTo>
                  <a:pt x="1394411" y="178731"/>
                </a:lnTo>
                <a:lnTo>
                  <a:pt x="1411067" y="193538"/>
                </a:lnTo>
                <a:lnTo>
                  <a:pt x="1427459" y="208608"/>
                </a:lnTo>
                <a:lnTo>
                  <a:pt x="1443322" y="224207"/>
                </a:lnTo>
                <a:lnTo>
                  <a:pt x="1458920" y="240336"/>
                </a:lnTo>
                <a:lnTo>
                  <a:pt x="1473725" y="257257"/>
                </a:lnTo>
                <a:lnTo>
                  <a:pt x="1488531" y="274178"/>
                </a:lnTo>
                <a:lnTo>
                  <a:pt x="1492496" y="279466"/>
                </a:lnTo>
                <a:lnTo>
                  <a:pt x="1509152" y="300353"/>
                </a:lnTo>
                <a:lnTo>
                  <a:pt x="1517348" y="311194"/>
                </a:lnTo>
                <a:lnTo>
                  <a:pt x="1525544" y="322034"/>
                </a:lnTo>
                <a:lnTo>
                  <a:pt x="1527130" y="325207"/>
                </a:lnTo>
                <a:lnTo>
                  <a:pt x="1528981" y="328115"/>
                </a:lnTo>
                <a:lnTo>
                  <a:pt x="1536648" y="339748"/>
                </a:lnTo>
                <a:lnTo>
                  <a:pt x="1544050" y="351382"/>
                </a:lnTo>
                <a:lnTo>
                  <a:pt x="1551453" y="362751"/>
                </a:lnTo>
                <a:lnTo>
                  <a:pt x="1558591" y="374913"/>
                </a:lnTo>
                <a:lnTo>
                  <a:pt x="1565465" y="386811"/>
                </a:lnTo>
                <a:lnTo>
                  <a:pt x="1572075" y="399237"/>
                </a:lnTo>
                <a:lnTo>
                  <a:pt x="1578684" y="411400"/>
                </a:lnTo>
                <a:lnTo>
                  <a:pt x="1585029" y="423826"/>
                </a:lnTo>
                <a:lnTo>
                  <a:pt x="1591110" y="436253"/>
                </a:lnTo>
                <a:lnTo>
                  <a:pt x="1596927" y="449208"/>
                </a:lnTo>
                <a:lnTo>
                  <a:pt x="1602214" y="461899"/>
                </a:lnTo>
                <a:lnTo>
                  <a:pt x="1607766" y="474854"/>
                </a:lnTo>
                <a:lnTo>
                  <a:pt x="1612789" y="488074"/>
                </a:lnTo>
                <a:lnTo>
                  <a:pt x="1617548" y="501294"/>
                </a:lnTo>
                <a:lnTo>
                  <a:pt x="1622571" y="514249"/>
                </a:lnTo>
                <a:lnTo>
                  <a:pt x="1626801" y="527734"/>
                </a:lnTo>
                <a:lnTo>
                  <a:pt x="1631032" y="541482"/>
                </a:lnTo>
                <a:lnTo>
                  <a:pt x="1634997" y="554702"/>
                </a:lnTo>
                <a:lnTo>
                  <a:pt x="1638170" y="568451"/>
                </a:lnTo>
                <a:lnTo>
                  <a:pt x="1641871" y="582463"/>
                </a:lnTo>
                <a:lnTo>
                  <a:pt x="1645044" y="596212"/>
                </a:lnTo>
                <a:lnTo>
                  <a:pt x="1647688" y="610225"/>
                </a:lnTo>
                <a:lnTo>
                  <a:pt x="1650596" y="624502"/>
                </a:lnTo>
                <a:lnTo>
                  <a:pt x="1652975" y="638515"/>
                </a:lnTo>
                <a:lnTo>
                  <a:pt x="1655090" y="652793"/>
                </a:lnTo>
                <a:lnTo>
                  <a:pt x="1656941" y="667334"/>
                </a:lnTo>
                <a:lnTo>
                  <a:pt x="1658263" y="681876"/>
                </a:lnTo>
                <a:lnTo>
                  <a:pt x="1659585" y="696154"/>
                </a:lnTo>
                <a:lnTo>
                  <a:pt x="1660642" y="710695"/>
                </a:lnTo>
                <a:lnTo>
                  <a:pt x="1661435" y="725501"/>
                </a:lnTo>
                <a:lnTo>
                  <a:pt x="1661700" y="740308"/>
                </a:lnTo>
                <a:lnTo>
                  <a:pt x="1661700" y="754849"/>
                </a:lnTo>
                <a:lnTo>
                  <a:pt x="1812925" y="754849"/>
                </a:lnTo>
                <a:lnTo>
                  <a:pt x="1571282" y="1117600"/>
                </a:lnTo>
                <a:lnTo>
                  <a:pt x="1329638" y="754849"/>
                </a:lnTo>
                <a:lnTo>
                  <a:pt x="1480864" y="754849"/>
                </a:lnTo>
                <a:lnTo>
                  <a:pt x="1480599" y="742158"/>
                </a:lnTo>
                <a:lnTo>
                  <a:pt x="1480070" y="729467"/>
                </a:lnTo>
                <a:lnTo>
                  <a:pt x="1479277" y="716512"/>
                </a:lnTo>
                <a:lnTo>
                  <a:pt x="1478484" y="704085"/>
                </a:lnTo>
                <a:lnTo>
                  <a:pt x="1477162" y="691394"/>
                </a:lnTo>
                <a:lnTo>
                  <a:pt x="1475576" y="678703"/>
                </a:lnTo>
                <a:lnTo>
                  <a:pt x="1473725" y="666277"/>
                </a:lnTo>
                <a:lnTo>
                  <a:pt x="1471610" y="654115"/>
                </a:lnTo>
                <a:lnTo>
                  <a:pt x="1469231" y="641952"/>
                </a:lnTo>
                <a:lnTo>
                  <a:pt x="1466851" y="629790"/>
                </a:lnTo>
                <a:lnTo>
                  <a:pt x="1463943" y="617628"/>
                </a:lnTo>
                <a:lnTo>
                  <a:pt x="1460771" y="605730"/>
                </a:lnTo>
                <a:lnTo>
                  <a:pt x="1457334" y="593832"/>
                </a:lnTo>
                <a:lnTo>
                  <a:pt x="1453897" y="581935"/>
                </a:lnTo>
                <a:lnTo>
                  <a:pt x="1449931" y="570301"/>
                </a:lnTo>
                <a:lnTo>
                  <a:pt x="1445965" y="558668"/>
                </a:lnTo>
                <a:lnTo>
                  <a:pt x="1441471" y="547299"/>
                </a:lnTo>
                <a:lnTo>
                  <a:pt x="1436976" y="535930"/>
                </a:lnTo>
                <a:lnTo>
                  <a:pt x="1432482" y="524825"/>
                </a:lnTo>
                <a:lnTo>
                  <a:pt x="1427194" y="513721"/>
                </a:lnTo>
                <a:lnTo>
                  <a:pt x="1421907" y="502616"/>
                </a:lnTo>
                <a:lnTo>
                  <a:pt x="1416619" y="492040"/>
                </a:lnTo>
                <a:lnTo>
                  <a:pt x="1410803" y="481464"/>
                </a:lnTo>
                <a:lnTo>
                  <a:pt x="1404986" y="470624"/>
                </a:lnTo>
                <a:lnTo>
                  <a:pt x="1398906" y="460313"/>
                </a:lnTo>
                <a:lnTo>
                  <a:pt x="1392561" y="450001"/>
                </a:lnTo>
                <a:lnTo>
                  <a:pt x="1385951" y="439954"/>
                </a:lnTo>
                <a:lnTo>
                  <a:pt x="1379342" y="429907"/>
                </a:lnTo>
                <a:lnTo>
                  <a:pt x="1372468" y="420125"/>
                </a:lnTo>
                <a:lnTo>
                  <a:pt x="1365065" y="410342"/>
                </a:lnTo>
                <a:lnTo>
                  <a:pt x="1357662" y="400824"/>
                </a:lnTo>
                <a:lnTo>
                  <a:pt x="1350524" y="391570"/>
                </a:lnTo>
                <a:lnTo>
                  <a:pt x="1349202" y="390248"/>
                </a:lnTo>
                <a:lnTo>
                  <a:pt x="1338363" y="377293"/>
                </a:lnTo>
                <a:lnTo>
                  <a:pt x="1326730" y="364602"/>
                </a:lnTo>
                <a:lnTo>
                  <a:pt x="1315097" y="352175"/>
                </a:lnTo>
                <a:lnTo>
                  <a:pt x="1302936" y="340277"/>
                </a:lnTo>
                <a:lnTo>
                  <a:pt x="1290510" y="328644"/>
                </a:lnTo>
                <a:lnTo>
                  <a:pt x="1277555" y="317804"/>
                </a:lnTo>
                <a:lnTo>
                  <a:pt x="1264601" y="306699"/>
                </a:lnTo>
                <a:lnTo>
                  <a:pt x="1251117" y="296387"/>
                </a:lnTo>
                <a:lnTo>
                  <a:pt x="1237369" y="286340"/>
                </a:lnTo>
                <a:lnTo>
                  <a:pt x="1223093" y="276822"/>
                </a:lnTo>
                <a:lnTo>
                  <a:pt x="1208816" y="267568"/>
                </a:lnTo>
                <a:lnTo>
                  <a:pt x="1194275" y="258579"/>
                </a:lnTo>
                <a:lnTo>
                  <a:pt x="1179206" y="250383"/>
                </a:lnTo>
                <a:lnTo>
                  <a:pt x="1163872" y="242451"/>
                </a:lnTo>
                <a:lnTo>
                  <a:pt x="1148802" y="234783"/>
                </a:lnTo>
                <a:lnTo>
                  <a:pt x="1132939" y="227909"/>
                </a:lnTo>
                <a:lnTo>
                  <a:pt x="1128709" y="226058"/>
                </a:lnTo>
                <a:lnTo>
                  <a:pt x="1117869" y="221828"/>
                </a:lnTo>
                <a:lnTo>
                  <a:pt x="1107294" y="217862"/>
                </a:lnTo>
                <a:lnTo>
                  <a:pt x="1096455" y="213896"/>
                </a:lnTo>
                <a:lnTo>
                  <a:pt x="1085615" y="210194"/>
                </a:lnTo>
                <a:lnTo>
                  <a:pt x="1073454" y="206229"/>
                </a:lnTo>
                <a:lnTo>
                  <a:pt x="1063672" y="203585"/>
                </a:lnTo>
                <a:lnTo>
                  <a:pt x="1054418" y="200676"/>
                </a:lnTo>
                <a:lnTo>
                  <a:pt x="1034590" y="196182"/>
                </a:lnTo>
                <a:lnTo>
                  <a:pt x="1026130" y="194066"/>
                </a:lnTo>
                <a:lnTo>
                  <a:pt x="1017141" y="192216"/>
                </a:lnTo>
                <a:lnTo>
                  <a:pt x="1007094" y="190365"/>
                </a:lnTo>
                <a:lnTo>
                  <a:pt x="997048" y="188778"/>
                </a:lnTo>
                <a:lnTo>
                  <a:pt x="976690" y="186134"/>
                </a:lnTo>
                <a:lnTo>
                  <a:pt x="961356" y="184019"/>
                </a:lnTo>
                <a:lnTo>
                  <a:pt x="948930" y="183226"/>
                </a:lnTo>
                <a:lnTo>
                  <a:pt x="936505" y="182169"/>
                </a:lnTo>
                <a:lnTo>
                  <a:pt x="923550" y="181904"/>
                </a:lnTo>
                <a:lnTo>
                  <a:pt x="911124" y="181640"/>
                </a:lnTo>
                <a:lnTo>
                  <a:pt x="899756" y="181640"/>
                </a:lnTo>
                <a:lnTo>
                  <a:pt x="888916" y="181904"/>
                </a:lnTo>
                <a:lnTo>
                  <a:pt x="877548" y="182169"/>
                </a:lnTo>
                <a:lnTo>
                  <a:pt x="866708" y="182697"/>
                </a:lnTo>
                <a:lnTo>
                  <a:pt x="855604" y="183755"/>
                </a:lnTo>
                <a:lnTo>
                  <a:pt x="844765" y="184548"/>
                </a:lnTo>
                <a:lnTo>
                  <a:pt x="833661" y="186134"/>
                </a:lnTo>
                <a:lnTo>
                  <a:pt x="822821" y="187721"/>
                </a:lnTo>
                <a:lnTo>
                  <a:pt x="811982" y="189307"/>
                </a:lnTo>
                <a:lnTo>
                  <a:pt x="801142" y="190894"/>
                </a:lnTo>
                <a:lnTo>
                  <a:pt x="790302" y="193273"/>
                </a:lnTo>
                <a:lnTo>
                  <a:pt x="779463" y="195653"/>
                </a:lnTo>
                <a:lnTo>
                  <a:pt x="768888" y="198032"/>
                </a:lnTo>
                <a:lnTo>
                  <a:pt x="758312" y="200676"/>
                </a:lnTo>
                <a:lnTo>
                  <a:pt x="747473" y="203849"/>
                </a:lnTo>
                <a:lnTo>
                  <a:pt x="737162" y="206757"/>
                </a:lnTo>
                <a:lnTo>
                  <a:pt x="726587" y="210194"/>
                </a:lnTo>
                <a:lnTo>
                  <a:pt x="716276" y="213896"/>
                </a:lnTo>
                <a:lnTo>
                  <a:pt x="705965" y="217598"/>
                </a:lnTo>
                <a:lnTo>
                  <a:pt x="695390" y="221563"/>
                </a:lnTo>
                <a:lnTo>
                  <a:pt x="685079" y="225794"/>
                </a:lnTo>
                <a:lnTo>
                  <a:pt x="675033" y="230024"/>
                </a:lnTo>
                <a:lnTo>
                  <a:pt x="664986" y="234519"/>
                </a:lnTo>
                <a:lnTo>
                  <a:pt x="654940" y="239542"/>
                </a:lnTo>
                <a:lnTo>
                  <a:pt x="644893" y="244302"/>
                </a:lnTo>
                <a:lnTo>
                  <a:pt x="635111" y="249589"/>
                </a:lnTo>
                <a:lnTo>
                  <a:pt x="625329" y="254877"/>
                </a:lnTo>
                <a:lnTo>
                  <a:pt x="615547" y="260430"/>
                </a:lnTo>
                <a:lnTo>
                  <a:pt x="606029" y="266511"/>
                </a:lnTo>
                <a:lnTo>
                  <a:pt x="596512" y="272327"/>
                </a:lnTo>
                <a:lnTo>
                  <a:pt x="586994" y="278673"/>
                </a:lnTo>
                <a:lnTo>
                  <a:pt x="577476" y="285283"/>
                </a:lnTo>
                <a:lnTo>
                  <a:pt x="574039" y="287662"/>
                </a:lnTo>
                <a:lnTo>
                  <a:pt x="570074" y="290042"/>
                </a:lnTo>
                <a:lnTo>
                  <a:pt x="565843" y="292157"/>
                </a:lnTo>
                <a:lnTo>
                  <a:pt x="561878" y="294008"/>
                </a:lnTo>
                <a:lnTo>
                  <a:pt x="557383" y="295859"/>
                </a:lnTo>
                <a:lnTo>
                  <a:pt x="553153" y="296916"/>
                </a:lnTo>
                <a:lnTo>
                  <a:pt x="548923" y="298503"/>
                </a:lnTo>
                <a:lnTo>
                  <a:pt x="544693" y="299560"/>
                </a:lnTo>
                <a:lnTo>
                  <a:pt x="540463" y="300353"/>
                </a:lnTo>
                <a:lnTo>
                  <a:pt x="536233" y="300882"/>
                </a:lnTo>
                <a:lnTo>
                  <a:pt x="531474" y="301411"/>
                </a:lnTo>
                <a:lnTo>
                  <a:pt x="527244" y="301675"/>
                </a:lnTo>
                <a:lnTo>
                  <a:pt x="523014" y="301411"/>
                </a:lnTo>
                <a:lnTo>
                  <a:pt x="518519" y="301411"/>
                </a:lnTo>
                <a:lnTo>
                  <a:pt x="514289" y="300618"/>
                </a:lnTo>
                <a:lnTo>
                  <a:pt x="510059" y="300089"/>
                </a:lnTo>
                <a:lnTo>
                  <a:pt x="505829" y="299296"/>
                </a:lnTo>
                <a:lnTo>
                  <a:pt x="501335" y="298238"/>
                </a:lnTo>
                <a:lnTo>
                  <a:pt x="497369" y="296916"/>
                </a:lnTo>
                <a:lnTo>
                  <a:pt x="493139" y="295594"/>
                </a:lnTo>
                <a:lnTo>
                  <a:pt x="489173" y="293744"/>
                </a:lnTo>
                <a:lnTo>
                  <a:pt x="485208" y="291893"/>
                </a:lnTo>
                <a:lnTo>
                  <a:pt x="481242" y="290042"/>
                </a:lnTo>
                <a:lnTo>
                  <a:pt x="477805" y="287662"/>
                </a:lnTo>
                <a:lnTo>
                  <a:pt x="474104" y="285283"/>
                </a:lnTo>
                <a:lnTo>
                  <a:pt x="470402" y="282639"/>
                </a:lnTo>
                <a:lnTo>
                  <a:pt x="466701" y="279731"/>
                </a:lnTo>
                <a:lnTo>
                  <a:pt x="463264" y="276558"/>
                </a:lnTo>
                <a:lnTo>
                  <a:pt x="460356" y="273649"/>
                </a:lnTo>
                <a:lnTo>
                  <a:pt x="457183" y="270212"/>
                </a:lnTo>
                <a:lnTo>
                  <a:pt x="454275" y="266511"/>
                </a:lnTo>
                <a:lnTo>
                  <a:pt x="451367" y="262809"/>
                </a:lnTo>
                <a:lnTo>
                  <a:pt x="448987" y="258843"/>
                </a:lnTo>
                <a:lnTo>
                  <a:pt x="446608" y="254877"/>
                </a:lnTo>
                <a:lnTo>
                  <a:pt x="444493" y="251176"/>
                </a:lnTo>
                <a:lnTo>
                  <a:pt x="442642" y="246681"/>
                </a:lnTo>
                <a:lnTo>
                  <a:pt x="440792" y="242451"/>
                </a:lnTo>
                <a:lnTo>
                  <a:pt x="439205" y="238220"/>
                </a:lnTo>
                <a:lnTo>
                  <a:pt x="438148" y="233990"/>
                </a:lnTo>
                <a:lnTo>
                  <a:pt x="437090" y="229760"/>
                </a:lnTo>
                <a:lnTo>
                  <a:pt x="436297" y="225529"/>
                </a:lnTo>
                <a:lnTo>
                  <a:pt x="435768" y="221299"/>
                </a:lnTo>
                <a:lnTo>
                  <a:pt x="435240" y="216804"/>
                </a:lnTo>
                <a:lnTo>
                  <a:pt x="434975" y="212310"/>
                </a:lnTo>
                <a:lnTo>
                  <a:pt x="434975" y="208079"/>
                </a:lnTo>
                <a:lnTo>
                  <a:pt x="435240" y="203849"/>
                </a:lnTo>
                <a:lnTo>
                  <a:pt x="436033" y="199354"/>
                </a:lnTo>
                <a:lnTo>
                  <a:pt x="436562" y="194860"/>
                </a:lnTo>
                <a:lnTo>
                  <a:pt x="437355" y="190629"/>
                </a:lnTo>
                <a:lnTo>
                  <a:pt x="438412" y="186663"/>
                </a:lnTo>
                <a:lnTo>
                  <a:pt x="439734" y="182433"/>
                </a:lnTo>
                <a:lnTo>
                  <a:pt x="441056" y="178203"/>
                </a:lnTo>
                <a:lnTo>
                  <a:pt x="442907" y="174237"/>
                </a:lnTo>
                <a:lnTo>
                  <a:pt x="444757" y="170271"/>
                </a:lnTo>
                <a:lnTo>
                  <a:pt x="446608" y="166305"/>
                </a:lnTo>
                <a:lnTo>
                  <a:pt x="448987" y="162603"/>
                </a:lnTo>
                <a:lnTo>
                  <a:pt x="451367" y="159166"/>
                </a:lnTo>
                <a:lnTo>
                  <a:pt x="454011" y="155465"/>
                </a:lnTo>
                <a:lnTo>
                  <a:pt x="456919" y="152027"/>
                </a:lnTo>
                <a:lnTo>
                  <a:pt x="460091" y="148590"/>
                </a:lnTo>
                <a:lnTo>
                  <a:pt x="463000" y="145418"/>
                </a:lnTo>
                <a:lnTo>
                  <a:pt x="466437" y="142245"/>
                </a:lnTo>
                <a:lnTo>
                  <a:pt x="470138" y="139601"/>
                </a:lnTo>
                <a:lnTo>
                  <a:pt x="473839" y="136693"/>
                </a:lnTo>
                <a:lnTo>
                  <a:pt x="486001" y="128232"/>
                </a:lnTo>
                <a:lnTo>
                  <a:pt x="498162" y="120300"/>
                </a:lnTo>
                <a:lnTo>
                  <a:pt x="510588" y="112368"/>
                </a:lnTo>
                <a:lnTo>
                  <a:pt x="522749" y="105229"/>
                </a:lnTo>
                <a:lnTo>
                  <a:pt x="535440" y="97826"/>
                </a:lnTo>
                <a:lnTo>
                  <a:pt x="548130" y="90688"/>
                </a:lnTo>
                <a:lnTo>
                  <a:pt x="560820" y="83813"/>
                </a:lnTo>
                <a:lnTo>
                  <a:pt x="573511" y="77468"/>
                </a:lnTo>
                <a:lnTo>
                  <a:pt x="586730" y="71387"/>
                </a:lnTo>
                <a:lnTo>
                  <a:pt x="599949" y="65306"/>
                </a:lnTo>
                <a:lnTo>
                  <a:pt x="612903" y="59489"/>
                </a:lnTo>
                <a:lnTo>
                  <a:pt x="626122" y="53937"/>
                </a:lnTo>
                <a:lnTo>
                  <a:pt x="639341" y="48649"/>
                </a:lnTo>
                <a:lnTo>
                  <a:pt x="652825" y="43890"/>
                </a:lnTo>
                <a:lnTo>
                  <a:pt x="666572" y="39395"/>
                </a:lnTo>
                <a:lnTo>
                  <a:pt x="680056" y="34636"/>
                </a:lnTo>
                <a:lnTo>
                  <a:pt x="693539" y="30670"/>
                </a:lnTo>
                <a:lnTo>
                  <a:pt x="707287" y="26704"/>
                </a:lnTo>
                <a:lnTo>
                  <a:pt x="721035" y="23267"/>
                </a:lnTo>
                <a:lnTo>
                  <a:pt x="735047" y="19830"/>
                </a:lnTo>
                <a:lnTo>
                  <a:pt x="748795" y="16657"/>
                </a:lnTo>
                <a:lnTo>
                  <a:pt x="762807" y="14013"/>
                </a:lnTo>
                <a:lnTo>
                  <a:pt x="776819" y="11369"/>
                </a:lnTo>
                <a:lnTo>
                  <a:pt x="790831" y="9254"/>
                </a:lnTo>
                <a:lnTo>
                  <a:pt x="805108" y="7139"/>
                </a:lnTo>
                <a:lnTo>
                  <a:pt x="819120" y="5288"/>
                </a:lnTo>
                <a:lnTo>
                  <a:pt x="833396" y="3702"/>
                </a:lnTo>
                <a:lnTo>
                  <a:pt x="847408" y="2380"/>
                </a:lnTo>
                <a:lnTo>
                  <a:pt x="861685" y="1586"/>
                </a:lnTo>
                <a:lnTo>
                  <a:pt x="876226" y="793"/>
                </a:lnTo>
                <a:lnTo>
                  <a:pt x="890502" y="264"/>
                </a:lnTo>
                <a:lnTo>
                  <a:pt x="904779" y="264"/>
                </a:lnTo>
                <a:lnTo>
                  <a:pt x="906894" y="0"/>
                </a:lnTo>
                <a:close/>
              </a:path>
            </a:pathLst>
          </a:custGeom>
          <a:solidFill>
            <a:srgbClr val="C00000"/>
          </a:solidFill>
          <a:ln>
            <a:noFill/>
          </a:ln>
          <a:effectLst>
            <a:innerShdw blurRad="114300">
              <a:prstClr val="black">
                <a:alpha val="50000"/>
              </a:prstClr>
            </a:innerShdw>
          </a:effectLst>
        </p:spPr>
        <p:txBody>
          <a:bodyPr anchor="ctr">
            <a:scene3d>
              <a:camera prst="orthographicFront"/>
              <a:lightRig rig="threePt" dir="t"/>
            </a:scene3d>
            <a:sp3d>
              <a:contourClr>
                <a:srgbClr val="FFFFFF"/>
              </a:contourClr>
            </a:sp3d>
          </a:bodyPr>
          <a:lstStyle/>
          <a:p>
            <a:pPr algn="ctr">
              <a:defRPr/>
            </a:pPr>
            <a:endParaRPr lang="zh-CN" altLang="en-US" sz="1600" dirty="0">
              <a:solidFill>
                <a:schemeClr val="bg1">
                  <a:lumMod val="65000"/>
                </a:schemeClr>
              </a:solidFill>
              <a:cs typeface="+mn-ea"/>
              <a:sym typeface="+mn-lt"/>
            </a:endParaRPr>
          </a:p>
        </p:txBody>
      </p:sp>
      <p:sp>
        <p:nvSpPr>
          <p:cNvPr id="70" name="Textbox 1"/>
          <p:cNvSpPr/>
          <p:nvPr/>
        </p:nvSpPr>
        <p:spPr>
          <a:xfrm>
            <a:off x="2071806" y="1991819"/>
            <a:ext cx="1980950" cy="429803"/>
          </a:xfrm>
          <a:prstGeom prst="rect">
            <a:avLst/>
          </a:prstGeom>
        </p:spPr>
        <p:txBody>
          <a:bodyPr wrap="square" lIns="120846" tIns="60423" rIns="120846" bIns="60423">
            <a:spAutoFit/>
          </a:bodyPr>
          <a:lstStyle/>
          <a:p>
            <a:pPr algn="r"/>
            <a:r>
              <a:rPr lang="zh-CN" altLang="en-US" sz="2000" b="1" kern="1000" dirty="0">
                <a:solidFill>
                  <a:schemeClr val="bg1"/>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讲故事</a:t>
            </a:r>
            <a:endParaRPr 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1" name="Textbox 1"/>
          <p:cNvSpPr/>
          <p:nvPr/>
        </p:nvSpPr>
        <p:spPr>
          <a:xfrm>
            <a:off x="7903727" y="2050403"/>
            <a:ext cx="1935786" cy="429803"/>
          </a:xfrm>
          <a:prstGeom prst="rect">
            <a:avLst/>
          </a:prstGeom>
        </p:spPr>
        <p:txBody>
          <a:bodyPr wrap="square" lIns="120846" tIns="60423" rIns="120846" bIns="60423">
            <a:spAutoFit/>
          </a:bodyPr>
          <a:lstStyle/>
          <a:p>
            <a:pPr algn="ctr"/>
            <a:r>
              <a:rPr lang="zh-CN" altLang="en-US" sz="2000" b="1" kern="1000" dirty="0">
                <a:solidFill>
                  <a:schemeClr val="bg1"/>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聊天</a:t>
            </a:r>
            <a:endParaRPr 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2" name="Textbox 1"/>
          <p:cNvSpPr/>
          <p:nvPr/>
        </p:nvSpPr>
        <p:spPr>
          <a:xfrm>
            <a:off x="1263926" y="2895246"/>
            <a:ext cx="2847459" cy="429803"/>
          </a:xfrm>
          <a:prstGeom prst="rect">
            <a:avLst/>
          </a:prstGeom>
        </p:spPr>
        <p:txBody>
          <a:bodyPr wrap="square" lIns="120846" tIns="60423" rIns="120846" bIns="60423">
            <a:spAutoFit/>
          </a:bodyPr>
          <a:lstStyle/>
          <a:p>
            <a:pPr algn="r"/>
            <a:r>
              <a:rPr lang="zh-CN" altLang="en-US" sz="2000" b="1" kern="1000" dirty="0">
                <a:solidFill>
                  <a:schemeClr val="bg1"/>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帮员工制定发展计划</a:t>
            </a:r>
            <a:endParaRPr 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3" name="Textbox 1"/>
          <p:cNvSpPr/>
          <p:nvPr/>
        </p:nvSpPr>
        <p:spPr>
          <a:xfrm>
            <a:off x="8193147" y="3191460"/>
            <a:ext cx="2100610" cy="429803"/>
          </a:xfrm>
          <a:prstGeom prst="rect">
            <a:avLst/>
          </a:prstGeom>
        </p:spPr>
        <p:txBody>
          <a:bodyPr wrap="square" lIns="120846" tIns="60423" rIns="120846" bIns="60423">
            <a:spAutoFit/>
          </a:bodyPr>
          <a:lstStyle/>
          <a:p>
            <a:pPr algn="ctr"/>
            <a:r>
              <a:rPr lang="zh-CN" altLang="en-US" sz="2000" b="1" kern="1000" dirty="0">
                <a:solidFill>
                  <a:schemeClr val="bg1"/>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鼓励越级报告</a:t>
            </a:r>
            <a:endParaRPr 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4" name="Textbox 1"/>
          <p:cNvSpPr/>
          <p:nvPr/>
        </p:nvSpPr>
        <p:spPr>
          <a:xfrm>
            <a:off x="1597295" y="3842494"/>
            <a:ext cx="2472004" cy="429803"/>
          </a:xfrm>
          <a:prstGeom prst="rect">
            <a:avLst/>
          </a:prstGeom>
        </p:spPr>
        <p:txBody>
          <a:bodyPr wrap="square" lIns="120846" tIns="60423" rIns="120846" bIns="60423">
            <a:spAutoFit/>
          </a:bodyPr>
          <a:lstStyle/>
          <a:p>
            <a:pPr algn="r"/>
            <a:r>
              <a:rPr lang="zh-CN" altLang="en-US" sz="2000" b="1" kern="1000" dirty="0">
                <a:solidFill>
                  <a:schemeClr val="bg1"/>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动员员工参与决策</a:t>
            </a:r>
            <a:endParaRPr 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5" name="Textbox 1"/>
          <p:cNvSpPr/>
          <p:nvPr/>
        </p:nvSpPr>
        <p:spPr>
          <a:xfrm>
            <a:off x="8042744" y="4509987"/>
            <a:ext cx="2100610" cy="429803"/>
          </a:xfrm>
          <a:prstGeom prst="rect">
            <a:avLst/>
          </a:prstGeom>
        </p:spPr>
        <p:txBody>
          <a:bodyPr wrap="square" lIns="120846" tIns="60423" rIns="120846" bIns="60423">
            <a:spAutoFit/>
          </a:bodyPr>
          <a:lstStyle/>
          <a:p>
            <a:pPr algn="ctr"/>
            <a:r>
              <a:rPr lang="zh-CN" altLang="en-US" sz="2000" b="1" kern="1000" dirty="0">
                <a:solidFill>
                  <a:schemeClr val="bg1"/>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培养自豪感</a:t>
            </a:r>
            <a:endParaRPr 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6" name="Textbox 1"/>
          <p:cNvSpPr/>
          <p:nvPr/>
        </p:nvSpPr>
        <p:spPr>
          <a:xfrm>
            <a:off x="1893829" y="4918156"/>
            <a:ext cx="2100610" cy="429803"/>
          </a:xfrm>
          <a:prstGeom prst="rect">
            <a:avLst/>
          </a:prstGeom>
        </p:spPr>
        <p:txBody>
          <a:bodyPr wrap="square" lIns="120846" tIns="60423" rIns="120846" bIns="60423">
            <a:spAutoFit/>
          </a:bodyPr>
          <a:lstStyle/>
          <a:p>
            <a:pPr algn="r"/>
            <a:r>
              <a:rPr lang="zh-CN" altLang="en-US" sz="2000" b="1" kern="1000" dirty="0">
                <a:solidFill>
                  <a:schemeClr val="bg1"/>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口头表扬</a:t>
            </a:r>
            <a:endParaRPr lang="en-US" sz="20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7" name="矩形 76"/>
          <p:cNvSpPr/>
          <p:nvPr/>
        </p:nvSpPr>
        <p:spPr>
          <a:xfrm>
            <a:off x="3455904" y="933046"/>
            <a:ext cx="5720109" cy="707886"/>
          </a:xfrm>
          <a:prstGeom prst="rect">
            <a:avLst/>
          </a:prstGeom>
        </p:spPr>
        <p:txBody>
          <a:bodyPr wrap="square">
            <a:spAutoFit/>
          </a:bodyPr>
          <a:lstStyle/>
          <a:p>
            <a:pPr algn="ctr">
              <a:buFont typeface="Arial" panose="020B0604020202020204" pitchFamily="34" charset="0"/>
            </a:pPr>
            <a:r>
              <a:rPr lang="zh-CN" altLang="en-US" sz="40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沟通的方法与技巧</a:t>
            </a:r>
            <a:endParaRPr lang="zh-CN" altLang="en-US" sz="40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1000"/>
                                        <p:tgtEl>
                                          <p:spTgt spid="77"/>
                                        </p:tgtEl>
                                      </p:cBhvr>
                                    </p:animEffect>
                                    <p:anim calcmode="lin" valueType="num">
                                      <p:cBhvr>
                                        <p:cTn id="35" dur="1000" fill="hold"/>
                                        <p:tgtEl>
                                          <p:spTgt spid="77"/>
                                        </p:tgtEl>
                                        <p:attrNameLst>
                                          <p:attrName>ppt_x</p:attrName>
                                        </p:attrNameLst>
                                      </p:cBhvr>
                                      <p:tavLst>
                                        <p:tav tm="0">
                                          <p:val>
                                            <p:strVal val="#ppt_x"/>
                                          </p:val>
                                        </p:tav>
                                        <p:tav tm="100000">
                                          <p:val>
                                            <p:strVal val="#ppt_x"/>
                                          </p:val>
                                        </p:tav>
                                      </p:tavLst>
                                    </p:anim>
                                    <p:anim calcmode="lin" valueType="num">
                                      <p:cBhvr>
                                        <p:cTn id="36" dur="1000" fill="hold"/>
                                        <p:tgtEl>
                                          <p:spTgt spid="7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20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par>
                                <p:cTn id="51" presetID="22" presetClass="entr" presetSubtype="8" fill="hold" nodeType="withEffect">
                                  <p:stCondLst>
                                    <p:cond delay="20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par>
                                <p:cTn id="54" presetID="22" presetClass="entr" presetSubtype="2" fill="hold" nodeType="withEffect">
                                  <p:stCondLst>
                                    <p:cond delay="400"/>
                                  </p:stCondLst>
                                  <p:childTnLst>
                                    <p:set>
                                      <p:cBhvr>
                                        <p:cTn id="55" dur="1" fill="hold">
                                          <p:stCondLst>
                                            <p:cond delay="0"/>
                                          </p:stCondLst>
                                        </p:cTn>
                                        <p:tgtEl>
                                          <p:spTgt spid="45"/>
                                        </p:tgtEl>
                                        <p:attrNameLst>
                                          <p:attrName>style.visibility</p:attrName>
                                        </p:attrNameLst>
                                      </p:cBhvr>
                                      <p:to>
                                        <p:strVal val="visible"/>
                                      </p:to>
                                    </p:set>
                                    <p:animEffect transition="in" filter="wipe(right)">
                                      <p:cBhvr>
                                        <p:cTn id="56" dur="500"/>
                                        <p:tgtEl>
                                          <p:spTgt spid="45"/>
                                        </p:tgtEl>
                                      </p:cBhvr>
                                    </p:animEffect>
                                  </p:childTnLst>
                                </p:cTn>
                              </p:par>
                              <p:par>
                                <p:cTn id="57" presetID="22" presetClass="entr" presetSubtype="2" fill="hold" nodeType="withEffect">
                                  <p:stCondLst>
                                    <p:cond delay="600"/>
                                  </p:stCondLst>
                                  <p:childTnLst>
                                    <p:set>
                                      <p:cBhvr>
                                        <p:cTn id="58" dur="1" fill="hold">
                                          <p:stCondLst>
                                            <p:cond delay="0"/>
                                          </p:stCondLst>
                                        </p:cTn>
                                        <p:tgtEl>
                                          <p:spTgt spid="31"/>
                                        </p:tgtEl>
                                        <p:attrNameLst>
                                          <p:attrName>style.visibility</p:attrName>
                                        </p:attrNameLst>
                                      </p:cBhvr>
                                      <p:to>
                                        <p:strVal val="visible"/>
                                      </p:to>
                                    </p:set>
                                    <p:animEffect transition="in" filter="wipe(right)">
                                      <p:cBhvr>
                                        <p:cTn id="59" dur="500"/>
                                        <p:tgtEl>
                                          <p:spTgt spid="31"/>
                                        </p:tgtEl>
                                      </p:cBhvr>
                                    </p:animEffect>
                                  </p:childTnLst>
                                </p:cTn>
                              </p:par>
                              <p:par>
                                <p:cTn id="60" presetID="22" presetClass="entr" presetSubtype="2" fill="hold" nodeType="withEffect">
                                  <p:stCondLst>
                                    <p:cond delay="900"/>
                                  </p:stCondLst>
                                  <p:childTnLst>
                                    <p:set>
                                      <p:cBhvr>
                                        <p:cTn id="61" dur="1" fill="hold">
                                          <p:stCondLst>
                                            <p:cond delay="0"/>
                                          </p:stCondLst>
                                        </p:cTn>
                                        <p:tgtEl>
                                          <p:spTgt spid="24"/>
                                        </p:tgtEl>
                                        <p:attrNameLst>
                                          <p:attrName>style.visibility</p:attrName>
                                        </p:attrNameLst>
                                      </p:cBhvr>
                                      <p:to>
                                        <p:strVal val="visible"/>
                                      </p:to>
                                    </p:set>
                                    <p:animEffect transition="in" filter="wipe(right)">
                                      <p:cBhvr>
                                        <p:cTn id="62" dur="500"/>
                                        <p:tgtEl>
                                          <p:spTgt spid="24"/>
                                        </p:tgtEl>
                                      </p:cBhvr>
                                    </p:animEffect>
                                  </p:childTnLst>
                                </p:cTn>
                              </p:par>
                              <p:par>
                                <p:cTn id="63" presetID="22" presetClass="entr" presetSubtype="8" fill="hold" nodeType="withEffect">
                                  <p:stCondLst>
                                    <p:cond delay="120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par>
                                <p:cTn id="66" presetID="8" presetClass="emph" presetSubtype="0" fill="hold" grpId="1" nodeType="withEffect">
                                  <p:stCondLst>
                                    <p:cond delay="0"/>
                                  </p:stCondLst>
                                  <p:childTnLst>
                                    <p:animRot by="21600000">
                                      <p:cBhvr>
                                        <p:cTn id="67" dur="2000" fill="hold"/>
                                        <p:tgtEl>
                                          <p:spTgt spid="62"/>
                                        </p:tgtEl>
                                        <p:attrNameLst>
                                          <p:attrName>r</p:attrName>
                                        </p:attrNameLst>
                                      </p:cBhvr>
                                    </p:animRot>
                                  </p:childTnLst>
                                </p:cTn>
                              </p:par>
                              <p:par>
                                <p:cTn id="68" presetID="22" presetClass="entr" presetSubtype="8" fill="hold" nodeType="withEffect">
                                  <p:stCondLst>
                                    <p:cond delay="200"/>
                                  </p:stCondLst>
                                  <p:childTnLst>
                                    <p:set>
                                      <p:cBhvr>
                                        <p:cTn id="69" dur="1" fill="hold">
                                          <p:stCondLst>
                                            <p:cond delay="0"/>
                                          </p:stCondLst>
                                        </p:cTn>
                                        <p:tgtEl>
                                          <p:spTgt spid="63"/>
                                        </p:tgtEl>
                                        <p:attrNameLst>
                                          <p:attrName>style.visibility</p:attrName>
                                        </p:attrNameLst>
                                      </p:cBhvr>
                                      <p:to>
                                        <p:strVal val="visible"/>
                                      </p:to>
                                    </p:set>
                                    <p:animEffect transition="in" filter="wipe(left)">
                                      <p:cBhvr>
                                        <p:cTn id="70" dur="500"/>
                                        <p:tgtEl>
                                          <p:spTgt spid="63"/>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500"/>
                                        <p:tgtEl>
                                          <p:spTgt spid="7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500"/>
                                        <p:tgtEl>
                                          <p:spTgt spid="7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fade">
                                      <p:cBhvr>
                                        <p:cTn id="80" dur="500"/>
                                        <p:tgtEl>
                                          <p:spTgt spid="7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fade">
                                      <p:cBhvr>
                                        <p:cTn id="83" dur="500"/>
                                        <p:tgtEl>
                                          <p:spTgt spid="7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500"/>
                                        <p:tgtEl>
                                          <p:spTgt spid="7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62" grpId="0" animBg="1"/>
      <p:bldP spid="62" grpId="1" animBg="1"/>
      <p:bldP spid="70" grpId="0"/>
      <p:bldP spid="71" grpId="0"/>
      <p:bldP spid="72" grpId="0"/>
      <p:bldP spid="73" grpId="0"/>
      <p:bldP spid="74" grpId="0"/>
      <p:bldP spid="75" grpId="0"/>
      <p:bldP spid="76" grpId="0"/>
      <p:bldP spid="7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06"/>
            <a:ext cx="12192000" cy="6857194"/>
          </a:xfrm>
          <a:prstGeom prst="rect">
            <a:avLst/>
          </a:prstGeom>
        </p:spPr>
      </p:pic>
      <p:sp>
        <p:nvSpPr>
          <p:cNvPr id="34" name="文本框 33"/>
          <p:cNvSpPr txBox="1"/>
          <p:nvPr/>
        </p:nvSpPr>
        <p:spPr>
          <a:xfrm>
            <a:off x="719435" y="2497604"/>
            <a:ext cx="923330" cy="1938992"/>
          </a:xfrm>
          <a:prstGeom prst="rect">
            <a:avLst/>
          </a:prstGeom>
          <a:noFill/>
        </p:spPr>
        <p:txBody>
          <a:bodyPr vert="eaVert" wrap="non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第四章</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628650" y="2240239"/>
            <a:ext cx="1104900" cy="23622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5" name="文本框 34"/>
          <p:cNvSpPr txBox="1"/>
          <p:nvPr/>
        </p:nvSpPr>
        <p:spPr>
          <a:xfrm>
            <a:off x="2055852" y="1395926"/>
            <a:ext cx="1015663" cy="4142348"/>
          </a:xfrm>
          <a:prstGeom prst="rect">
            <a:avLst/>
          </a:prstGeom>
          <a:noFill/>
        </p:spPr>
        <p:txBody>
          <a:bodyPr vert="eaVert" wrap="square" rtlCol="0">
            <a:spAutoFit/>
          </a:bodyPr>
          <a:lstStyle/>
          <a:p>
            <a:pPr algn="dist"/>
            <a:r>
              <a:rPr lang="zh-CN" altLang="en-US" sz="5400" b="1" dirty="0">
                <a:solidFill>
                  <a:schemeClr val="bg1"/>
                </a:solidFill>
                <a:latin typeface="微软雅黑" panose="020B0503020204020204" pitchFamily="34" charset="-122"/>
                <a:ea typeface="微软雅黑" panose="020B0503020204020204" pitchFamily="34" charset="-122"/>
              </a:rPr>
              <a:t>团队冲突</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2882328" y="1905000"/>
            <a:ext cx="492443" cy="3633274"/>
          </a:xfrm>
          <a:prstGeom prst="rect">
            <a:avLst/>
          </a:prstGeom>
          <a:noFill/>
        </p:spPr>
        <p:txBody>
          <a:bodyPr vert="eaVert" wrap="square" rtlCol="0">
            <a:spAutoFit/>
          </a:bodyPr>
          <a:lstStyle/>
          <a:p>
            <a:pPr algn="dist"/>
            <a:r>
              <a:rPr lang="en-US" altLang="zh-CN" sz="2000" b="1" dirty="0">
                <a:solidFill>
                  <a:schemeClr val="bg1"/>
                </a:solidFill>
                <a:latin typeface="Arial" panose="020B0604020202020204" pitchFamily="34" charset="0"/>
                <a:ea typeface="微软雅黑" panose="020B0503020204020204" pitchFamily="34" charset="-122"/>
                <a:cs typeface="Meiryo UI" panose="020B0604030504040204" pitchFamily="34" charset="-128"/>
                <a:sym typeface="Arial" panose="020B0604020202020204" pitchFamily="34" charset="0"/>
              </a:rPr>
              <a:t>CONFLICT</a:t>
            </a:r>
            <a:endParaRPr lang="en-US" altLang="zh-CN" sz="2000" b="1" dirty="0">
              <a:solidFill>
                <a:schemeClr val="bg1"/>
              </a:solidFill>
              <a:latin typeface="Arial" panose="020B0604020202020204" pitchFamily="34" charset="0"/>
              <a:ea typeface="微软雅黑" panose="020B0503020204020204" pitchFamily="34" charset="-122"/>
              <a:cs typeface="Meiryo UI" panose="020B0604030504040204" pitchFamily="34" charset="-128"/>
              <a:sym typeface="Arial" panose="020B0604020202020204" pitchFamily="34" charset="0"/>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 calcmode="lin" valueType="num">
                                      <p:cBhvr>
                                        <p:cTn id="12"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p:cTn id="19" dur="500" fill="hold"/>
                                        <p:tgtEl>
                                          <p:spTgt spid="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5">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36">
                                            <p:txEl>
                                              <p:pRg st="0" end="0"/>
                                            </p:txEl>
                                          </p:spTgt>
                                        </p:tgtEl>
                                        <p:attrNameLst>
                                          <p:attrName>style.visibility</p:attrName>
                                        </p:attrNameLst>
                                      </p:cBhvr>
                                      <p:to>
                                        <p:strVal val="visible"/>
                                      </p:to>
                                    </p:set>
                                    <p:anim calcmode="lin" valueType="num">
                                      <p:cBhvr>
                                        <p:cTn id="28" dur="500" fill="hold"/>
                                        <p:tgtEl>
                                          <p:spTgt spid="3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build="allAtOnce"/>
      <p:bldP spid="3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4.</a:t>
            </a:r>
            <a:r>
              <a:rPr lang="zh-CN" altLang="en-US" sz="3000" b="1" dirty="0">
                <a:solidFill>
                  <a:schemeClr val="bg1"/>
                </a:solidFill>
                <a:latin typeface="微软雅黑" panose="020B0503020204020204" pitchFamily="34" charset="-122"/>
                <a:ea typeface="微软雅黑" panose="020B0503020204020204" pitchFamily="34" charset="-122"/>
              </a:rPr>
              <a:t>团队冲突</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TEAM CONFLICT</a:t>
            </a:r>
            <a:endParaRPr lang="zh-CN" altLang="en-US"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p:nvPr/>
        </p:nvSpPr>
        <p:spPr bwMode="auto">
          <a:xfrm rot="5400000" flipH="1" flipV="1">
            <a:off x="1335662" y="2093337"/>
            <a:ext cx="3428999" cy="6100325"/>
          </a:xfrm>
          <a:prstGeom prst="rtTriangle">
            <a:avLst/>
          </a:prstGeom>
          <a:blipFill dpi="0" rotWithShape="0">
            <a:blip r:embed="rId1"/>
            <a:srcRect/>
            <a:stretch>
              <a:fillRect/>
            </a:stretch>
          </a:blipFill>
          <a:ln>
            <a:noFill/>
          </a:ln>
          <a:effectLst>
            <a:outerShdw blurRad="50800" dist="38100" dir="8100000" algn="tr" rotWithShape="0">
              <a:prstClr val="black">
                <a:alpha val="40000"/>
              </a:prstClr>
            </a:outerShdw>
          </a:effectLst>
        </p:spPr>
        <p:txBody>
          <a:bodyPr anchor="ctr"/>
          <a:lstStyle/>
          <a:p>
            <a:pPr algn="ctr"/>
            <a:endParaRPr lang="zh-CN" altLang="en-US" noProof="1">
              <a:solidFill>
                <a:srgbClr val="FFFFFF"/>
              </a:solidFill>
              <a:latin typeface="Arial Narrow" panose="020B0606020202030204" pitchFamily="34" charset="0"/>
              <a:ea typeface="微软雅黑" panose="020B0503020204020204" pitchFamily="34" charset="-122"/>
            </a:endParaRPr>
          </a:p>
        </p:txBody>
      </p:sp>
      <p:sp>
        <p:nvSpPr>
          <p:cNvPr id="12" name="直角三角形 11"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p:nvPr/>
        </p:nvSpPr>
        <p:spPr bwMode="auto">
          <a:xfrm rot="5400000" flipH="1">
            <a:off x="7427336" y="2093337"/>
            <a:ext cx="3428999" cy="6100325"/>
          </a:xfrm>
          <a:prstGeom prst="rtTriangle">
            <a:avLst/>
          </a:prstGeom>
          <a:solidFill>
            <a:srgbClr val="EF0C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endParaRPr lang="zh-CN" altLang="en-US" sz="1200" b="1" noProof="1">
              <a:solidFill>
                <a:srgbClr val="F2EBE3"/>
              </a:solidFill>
            </a:endParaRPr>
          </a:p>
        </p:txBody>
      </p:sp>
      <p:sp>
        <p:nvSpPr>
          <p:cNvPr id="13" name="直角三角形 12"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p:nvPr/>
        </p:nvSpPr>
        <p:spPr bwMode="auto">
          <a:xfrm rot="5400000" flipH="1" flipV="1">
            <a:off x="2903608" y="3648755"/>
            <a:ext cx="3428999" cy="2989490"/>
          </a:xfrm>
          <a:prstGeom prst="rtTriangl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endParaRPr lang="zh-CN" altLang="en-US" sz="1200" b="1" noProof="1">
              <a:solidFill>
                <a:srgbClr val="F2EBE3"/>
              </a:solidFill>
            </a:endParaRPr>
          </a:p>
        </p:txBody>
      </p:sp>
      <p:sp>
        <p:nvSpPr>
          <p:cNvPr id="14" name="直角三角形 13" descr="e7d195523061f1c0c7fdb8e83abb5dcf03375f2c8b662a4106267E0752567F7A4243849C9E2D773FC6511ADD776D3461389E8BB5BAFBB3C937DB9AB1E09A294486DA4CCF35679A92315A5BDF0C7F02D8ECDDDB8DA3D3E41FEC13F107DB4C54FB42735742117A284071FD5AC4FAFB9FFA22D8B59F81B7CBBEA3B65ED489D755C20B4496FA1E65211F"/>
          <p:cNvSpPr/>
          <p:nvPr/>
        </p:nvSpPr>
        <p:spPr bwMode="auto">
          <a:xfrm rot="5400000" flipH="1">
            <a:off x="5880569" y="3648755"/>
            <a:ext cx="3428999" cy="2989490"/>
          </a:xfrm>
          <a:prstGeom prst="rtTriangle">
            <a:avLst/>
          </a:prstGeom>
          <a:blipFill dpi="0" rotWithShape="0">
            <a:blip r:embed="rId2"/>
            <a:srcRect/>
            <a:stretch>
              <a:fillRect/>
            </a:stretch>
          </a:blipFill>
          <a:ln>
            <a:noFill/>
          </a:ln>
          <a:effectLst>
            <a:outerShdw blurRad="50800" dist="38100" dir="8100000" algn="tr" rotWithShape="0">
              <a:prstClr val="black">
                <a:alpha val="40000"/>
              </a:prstClr>
            </a:outerShdw>
          </a:effectLst>
        </p:spPr>
        <p:txBody>
          <a:bodyPr anchor="ctr"/>
          <a:lstStyle/>
          <a:p>
            <a:pPr algn="ctr"/>
            <a:endParaRPr lang="zh-CN" altLang="en-US" noProof="1">
              <a:solidFill>
                <a:srgbClr val="FFFFFF"/>
              </a:solidFill>
              <a:latin typeface="Arial Narrow" panose="020B0606020202030204" pitchFamily="34" charset="0"/>
              <a:ea typeface="微软雅黑" panose="020B0503020204020204" pitchFamily="34" charset="-122"/>
            </a:endParaRPr>
          </a:p>
        </p:txBody>
      </p:sp>
      <p:sp>
        <p:nvSpPr>
          <p:cNvPr id="17" name="Text Box 9"/>
          <p:cNvSpPr txBox="1">
            <a:spLocks noChangeArrowheads="1"/>
          </p:cNvSpPr>
          <p:nvPr/>
        </p:nvSpPr>
        <p:spPr bwMode="auto">
          <a:xfrm rot="18306233">
            <a:off x="3999514" y="5359136"/>
            <a:ext cx="2395922" cy="52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EF0C00"/>
                </a:solidFill>
                <a:ea typeface="微软雅黑" panose="020B0503020204020204" pitchFamily="34" charset="-122"/>
                <a:sym typeface="Arial" panose="020B0604020202020204" pitchFamily="34" charset="0"/>
              </a:rPr>
              <a:t>什么是冲突？</a:t>
            </a:r>
            <a:endParaRPr lang="zh-CN" altLang="en-US" sz="2800" b="1" dirty="0">
              <a:solidFill>
                <a:srgbClr val="EF0C00"/>
              </a:solidFill>
              <a:ea typeface="微软雅黑" panose="020B0503020204020204" pitchFamily="34" charset="-122"/>
              <a:sym typeface="Arial" panose="020B0604020202020204" pitchFamily="34" charset="0"/>
            </a:endParaRPr>
          </a:p>
        </p:txBody>
      </p:sp>
      <p:sp>
        <p:nvSpPr>
          <p:cNvPr id="18" name="Text Box 14"/>
          <p:cNvSpPr txBox="1">
            <a:spLocks noChangeArrowheads="1"/>
          </p:cNvSpPr>
          <p:nvPr/>
        </p:nvSpPr>
        <p:spPr bwMode="auto">
          <a:xfrm rot="2163575">
            <a:off x="7291727" y="5312745"/>
            <a:ext cx="32917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chemeClr val="bg1"/>
                </a:solidFill>
                <a:ea typeface="微软雅黑" panose="020B0503020204020204" pitchFamily="34" charset="-122"/>
                <a:sym typeface="Arial" panose="020B0604020202020204" pitchFamily="34" charset="0"/>
              </a:rPr>
              <a:t>冲突完全有害吗？</a:t>
            </a:r>
            <a:endParaRPr lang="zh-CN" altLang="en-US" sz="2800" b="1" dirty="0">
              <a:solidFill>
                <a:schemeClr val="bg1"/>
              </a:solidFill>
              <a:ea typeface="微软雅黑" panose="020B0503020204020204" pitchFamily="34" charset="-122"/>
              <a:sym typeface="Arial" panose="020B0604020202020204" pitchFamily="34" charset="0"/>
            </a:endParaRPr>
          </a:p>
        </p:txBody>
      </p:sp>
      <p:sp>
        <p:nvSpPr>
          <p:cNvPr id="19" name="Text Box 11"/>
          <p:cNvSpPr txBox="1">
            <a:spLocks noChangeArrowheads="1"/>
          </p:cNvSpPr>
          <p:nvPr/>
        </p:nvSpPr>
        <p:spPr bwMode="auto">
          <a:xfrm>
            <a:off x="7832095" y="2191652"/>
            <a:ext cx="3930298" cy="21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SzPct val="100000"/>
              <a:buFont typeface="Wingdings" panose="05000000000000000000" pitchFamily="2" charset="2"/>
              <a:buNone/>
            </a:pPr>
            <a:r>
              <a:rPr lang="zh-CN"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指的是两个或两个以上的团队在目标、利益、认识等方面互不相容或互相排斥，从而产生心理或行为上的矛盾，导致抵触、争执或攻击事件。</a:t>
            </a:r>
            <a:endParaRPr lang="zh-CN"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eaLnBrk="1" hangingPunct="1">
              <a:lnSpc>
                <a:spcPct val="150000"/>
              </a:lnSpc>
              <a:buSzPct val="100000"/>
              <a:buFont typeface="Wingdings" panose="05000000000000000000" pitchFamily="2" charset="2"/>
              <a:buNone/>
            </a:pPr>
            <a:endParaRPr lang="zh-CN" altLang="zh-CN"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Text Box 13"/>
          <p:cNvSpPr txBox="1">
            <a:spLocks noChangeArrowheads="1"/>
          </p:cNvSpPr>
          <p:nvPr/>
        </p:nvSpPr>
        <p:spPr bwMode="auto">
          <a:xfrm>
            <a:off x="758050" y="2330889"/>
            <a:ext cx="4009922" cy="172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过于融洽、和谐、安宁和合作的组织容易对变革表现出静止、冷漠和迟钝，使组织缺乏生机和活力，因此冲突并不是完全有害的，适当的冲突反而有利于组织的健康发展。</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矩形 20"/>
          <p:cNvSpPr/>
          <p:nvPr/>
        </p:nvSpPr>
        <p:spPr>
          <a:xfrm>
            <a:off x="4366220" y="1228312"/>
            <a:ext cx="3493265" cy="707886"/>
          </a:xfrm>
          <a:prstGeom prst="rect">
            <a:avLst/>
          </a:prstGeom>
        </p:spPr>
        <p:txBody>
          <a:bodyPr wrap="none">
            <a:spAutoFit/>
          </a:bodyPr>
          <a:lstStyle/>
          <a:p>
            <a:pPr algn="ctr">
              <a:buFont typeface="Arial" panose="020B0604020202020204" pitchFamily="34" charset="0"/>
            </a:pPr>
            <a:r>
              <a:rPr lang="zh-CN" altLang="en-US" sz="40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团队冲突概述</a:t>
            </a:r>
            <a:endParaRPr lang="zh-CN" altLang="en-US" sz="40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down)">
                                      <p:cBhvr>
                                        <p:cTn id="56" dur="500"/>
                                        <p:tgtEl>
                                          <p:spTgt spid="1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randombar(horizontal)">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8" grpId="0" animBg="1"/>
      <p:bldP spid="12" grpId="0" animBg="1"/>
      <p:bldP spid="13" grpId="0" animBg="1"/>
      <p:bldP spid="14" grpId="0" animBg="1"/>
      <p:bldP spid="17" grpId="0"/>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4.</a:t>
            </a:r>
            <a:r>
              <a:rPr lang="zh-CN" altLang="en-US" sz="3000" b="1" dirty="0">
                <a:solidFill>
                  <a:schemeClr val="bg1"/>
                </a:solidFill>
                <a:latin typeface="微软雅黑" panose="020B0503020204020204" pitchFamily="34" charset="-122"/>
                <a:ea typeface="微软雅黑" panose="020B0503020204020204" pitchFamily="34" charset="-122"/>
              </a:rPr>
              <a:t>团队冲突</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TEAM CONFLICT</a:t>
            </a:r>
            <a:endParaRPr lang="zh-CN" altLang="en-US"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燕尾形 15"/>
          <p:cNvSpPr/>
          <p:nvPr/>
        </p:nvSpPr>
        <p:spPr>
          <a:xfrm rot="5400000">
            <a:off x="1365408" y="2941327"/>
            <a:ext cx="359946" cy="575914"/>
          </a:xfrm>
          <a:prstGeom prst="chevron">
            <a:avLst/>
          </a:prstGeom>
          <a:solidFill>
            <a:srgbClr val="EF0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44CEB9"/>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3" name="直接连接符 22"/>
          <p:cNvCxnSpPr/>
          <p:nvPr/>
        </p:nvCxnSpPr>
        <p:spPr>
          <a:xfrm>
            <a:off x="1545381" y="3517241"/>
            <a:ext cx="3635457" cy="0"/>
          </a:xfrm>
          <a:prstGeom prst="line">
            <a:avLst/>
          </a:prstGeom>
          <a:ln>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1882292" y="2421391"/>
            <a:ext cx="1313113" cy="430727"/>
          </a:xfrm>
          <a:prstGeom prst="rect">
            <a:avLst/>
          </a:prstGeom>
        </p:spPr>
        <p:txBody>
          <a:bodyPr wrap="none" lIns="91407" tIns="45704" rIns="91407" bIns="45704">
            <a:spAutoFit/>
          </a:bodyPr>
          <a:lstStyle/>
          <a:p>
            <a:r>
              <a:rPr lang="zh-CN" altLang="en-US" sz="2200" b="1" dirty="0">
                <a:solidFill>
                  <a:srgbClr val="EF0C00"/>
                </a:solidFill>
                <a:latin typeface="Arial" panose="020B0604020202020204" pitchFamily="34" charset="0"/>
                <a:ea typeface="微软雅黑" panose="020B0503020204020204" pitchFamily="34" charset="-122"/>
                <a:sym typeface="Arial" panose="020B0604020202020204" pitchFamily="34" charset="0"/>
              </a:rPr>
              <a:t>资源竞争</a:t>
            </a:r>
            <a:endParaRPr lang="en-US" altLang="zh-CN" sz="2200" b="1"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47"/>
          <p:cNvSpPr>
            <a:spLocks noChangeArrowheads="1"/>
          </p:cNvSpPr>
          <p:nvPr/>
        </p:nvSpPr>
        <p:spPr bwMode="auto">
          <a:xfrm>
            <a:off x="1869332" y="2836021"/>
            <a:ext cx="3311506" cy="60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bg1"/>
                </a:solidFill>
                <a:latin typeface="Arial" panose="020B0604020202020204" pitchFamily="34" charset="0"/>
                <a:sym typeface="Arial" panose="020B0604020202020204" pitchFamily="34" charset="0"/>
              </a:rPr>
              <a:t>在此录入上述图表的综合描述说明，在此录入上述图表的综合描述说明。</a:t>
            </a:r>
            <a:endParaRPr lang="zh-CN" altLang="en-US" sz="1400" dirty="0">
              <a:solidFill>
                <a:schemeClr val="bg1"/>
              </a:solidFill>
              <a:latin typeface="Arial" panose="020B0604020202020204" pitchFamily="34" charset="0"/>
              <a:sym typeface="Arial" panose="020B0604020202020204" pitchFamily="34" charset="0"/>
            </a:endParaRPr>
          </a:p>
        </p:txBody>
      </p:sp>
      <p:sp>
        <p:nvSpPr>
          <p:cNvPr id="26" name="燕尾形 19"/>
          <p:cNvSpPr/>
          <p:nvPr/>
        </p:nvSpPr>
        <p:spPr>
          <a:xfrm rot="5400000">
            <a:off x="1365408" y="4309123"/>
            <a:ext cx="359946" cy="575914"/>
          </a:xfrm>
          <a:prstGeom prst="chevron">
            <a:avLst/>
          </a:prstGeom>
          <a:solidFill>
            <a:srgbClr val="EF0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44CEB9"/>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7" name="直接连接符 26"/>
          <p:cNvCxnSpPr/>
          <p:nvPr/>
        </p:nvCxnSpPr>
        <p:spPr>
          <a:xfrm>
            <a:off x="1545381" y="4885037"/>
            <a:ext cx="3635457" cy="0"/>
          </a:xfrm>
          <a:prstGeom prst="line">
            <a:avLst/>
          </a:prstGeom>
          <a:ln>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882291" y="3789187"/>
            <a:ext cx="1594875" cy="430767"/>
          </a:xfrm>
          <a:prstGeom prst="rect">
            <a:avLst/>
          </a:prstGeom>
        </p:spPr>
        <p:txBody>
          <a:bodyPr wrap="none" lIns="91407" tIns="45704" rIns="91407" bIns="45704">
            <a:spAutoFit/>
          </a:bodyPr>
          <a:lstStyle/>
          <a:p>
            <a:r>
              <a:rPr lang="zh-CN" altLang="en-US" sz="2200" b="1" dirty="0">
                <a:solidFill>
                  <a:srgbClr val="EF0C00"/>
                </a:solidFill>
                <a:latin typeface="Arial" panose="020B0604020202020204" pitchFamily="34" charset="0"/>
                <a:ea typeface="微软雅黑" panose="020B0503020204020204" pitchFamily="34" charset="-122"/>
                <a:sym typeface="Arial" panose="020B0604020202020204" pitchFamily="34" charset="0"/>
              </a:rPr>
              <a:t>相互依赖性</a:t>
            </a:r>
            <a:endParaRPr lang="en-US" altLang="zh-CN" sz="2200" b="1"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47"/>
          <p:cNvSpPr>
            <a:spLocks noChangeArrowheads="1"/>
          </p:cNvSpPr>
          <p:nvPr/>
        </p:nvSpPr>
        <p:spPr bwMode="auto">
          <a:xfrm>
            <a:off x="1869332" y="4203817"/>
            <a:ext cx="3311506" cy="60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bg1"/>
                </a:solidFill>
                <a:latin typeface="Arial" panose="020B0604020202020204" pitchFamily="34" charset="0"/>
                <a:sym typeface="Arial" panose="020B0604020202020204" pitchFamily="34" charset="0"/>
              </a:rPr>
              <a:t>在此录入上述图表的综合描述说明，在此录入上述图表的综合描述说明。</a:t>
            </a:r>
            <a:endParaRPr lang="zh-CN" altLang="en-US" sz="1400" dirty="0">
              <a:solidFill>
                <a:schemeClr val="bg1"/>
              </a:solidFill>
              <a:latin typeface="Arial" panose="020B0604020202020204" pitchFamily="34" charset="0"/>
              <a:sym typeface="Arial" panose="020B0604020202020204" pitchFamily="34" charset="0"/>
            </a:endParaRPr>
          </a:p>
        </p:txBody>
      </p:sp>
      <p:sp>
        <p:nvSpPr>
          <p:cNvPr id="30" name="燕尾形 23"/>
          <p:cNvSpPr/>
          <p:nvPr/>
        </p:nvSpPr>
        <p:spPr>
          <a:xfrm rot="5400000">
            <a:off x="1365408" y="5748908"/>
            <a:ext cx="359946" cy="575914"/>
          </a:xfrm>
          <a:prstGeom prst="chevron">
            <a:avLst/>
          </a:prstGeom>
          <a:solidFill>
            <a:srgbClr val="EF0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44CEB9"/>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1" name="直接连接符 30"/>
          <p:cNvCxnSpPr/>
          <p:nvPr/>
        </p:nvCxnSpPr>
        <p:spPr>
          <a:xfrm>
            <a:off x="1545381" y="6324822"/>
            <a:ext cx="3635457" cy="0"/>
          </a:xfrm>
          <a:prstGeom prst="line">
            <a:avLst/>
          </a:prstGeom>
          <a:ln>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882291" y="5228972"/>
            <a:ext cx="1313113" cy="430727"/>
          </a:xfrm>
          <a:prstGeom prst="rect">
            <a:avLst/>
          </a:prstGeom>
        </p:spPr>
        <p:txBody>
          <a:bodyPr wrap="none" lIns="91407" tIns="45704" rIns="91407" bIns="45704">
            <a:spAutoFit/>
          </a:bodyPr>
          <a:lstStyle/>
          <a:p>
            <a:r>
              <a:rPr lang="zh-CN" altLang="en-US" sz="2200" b="1" dirty="0">
                <a:solidFill>
                  <a:srgbClr val="EF0C00"/>
                </a:solidFill>
                <a:latin typeface="Arial" panose="020B0604020202020204" pitchFamily="34" charset="0"/>
                <a:ea typeface="微软雅黑" panose="020B0503020204020204" pitchFamily="34" charset="-122"/>
                <a:sym typeface="Arial" panose="020B0604020202020204" pitchFamily="34" charset="0"/>
              </a:rPr>
              <a:t>地位斗争</a:t>
            </a:r>
            <a:endParaRPr lang="en-US" altLang="zh-CN" sz="2200" b="1"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矩形 47"/>
          <p:cNvSpPr>
            <a:spLocks noChangeArrowheads="1"/>
          </p:cNvSpPr>
          <p:nvPr/>
        </p:nvSpPr>
        <p:spPr bwMode="auto">
          <a:xfrm>
            <a:off x="1869332" y="5643602"/>
            <a:ext cx="3311506" cy="60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bg1"/>
                </a:solidFill>
                <a:latin typeface="Arial" panose="020B0604020202020204" pitchFamily="34" charset="0"/>
                <a:sym typeface="Arial" panose="020B0604020202020204" pitchFamily="34" charset="0"/>
              </a:rPr>
              <a:t>在此录入上述图表的综合描述说明，在此录入上述图表的综合描述说明。</a:t>
            </a:r>
            <a:endParaRPr lang="zh-CN" altLang="en-US" sz="1400" dirty="0">
              <a:solidFill>
                <a:schemeClr val="bg1"/>
              </a:solidFill>
              <a:latin typeface="Arial" panose="020B0604020202020204" pitchFamily="34" charset="0"/>
              <a:sym typeface="Arial" panose="020B0604020202020204" pitchFamily="34" charset="0"/>
            </a:endParaRPr>
          </a:p>
        </p:txBody>
      </p:sp>
      <p:sp>
        <p:nvSpPr>
          <p:cNvPr id="34" name="燕尾形 27"/>
          <p:cNvSpPr/>
          <p:nvPr/>
        </p:nvSpPr>
        <p:spPr>
          <a:xfrm rot="5400000">
            <a:off x="7059664" y="2941327"/>
            <a:ext cx="359946" cy="575914"/>
          </a:xfrm>
          <a:prstGeom prst="chevron">
            <a:avLst/>
          </a:prstGeom>
          <a:solidFill>
            <a:srgbClr val="EF0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44CEB9"/>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5" name="直接连接符 34"/>
          <p:cNvCxnSpPr/>
          <p:nvPr/>
        </p:nvCxnSpPr>
        <p:spPr>
          <a:xfrm>
            <a:off x="7239637" y="3517241"/>
            <a:ext cx="3635457" cy="0"/>
          </a:xfrm>
          <a:prstGeom prst="line">
            <a:avLst/>
          </a:prstGeom>
          <a:ln>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7576548" y="2421391"/>
            <a:ext cx="1313113" cy="430727"/>
          </a:xfrm>
          <a:prstGeom prst="rect">
            <a:avLst/>
          </a:prstGeom>
        </p:spPr>
        <p:txBody>
          <a:bodyPr wrap="none" lIns="91407" tIns="45704" rIns="91407" bIns="45704">
            <a:spAutoFit/>
          </a:bodyPr>
          <a:lstStyle/>
          <a:p>
            <a:r>
              <a:rPr lang="zh-CN" altLang="en-US" sz="2200" b="1" dirty="0">
                <a:solidFill>
                  <a:srgbClr val="EF0C00"/>
                </a:solidFill>
                <a:latin typeface="Arial" panose="020B0604020202020204" pitchFamily="34" charset="0"/>
                <a:ea typeface="微软雅黑" panose="020B0503020204020204" pitchFamily="34" charset="-122"/>
                <a:sym typeface="Arial" panose="020B0604020202020204" pitchFamily="34" charset="0"/>
              </a:rPr>
              <a:t>目标冲突</a:t>
            </a:r>
            <a:endParaRPr lang="en-US" altLang="zh-CN" sz="2200" b="1"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矩形 47"/>
          <p:cNvSpPr>
            <a:spLocks noChangeArrowheads="1"/>
          </p:cNvSpPr>
          <p:nvPr/>
        </p:nvSpPr>
        <p:spPr bwMode="auto">
          <a:xfrm>
            <a:off x="7563588" y="2836021"/>
            <a:ext cx="3311506" cy="60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bg1"/>
                </a:solidFill>
                <a:latin typeface="Arial" panose="020B0604020202020204" pitchFamily="34" charset="0"/>
                <a:sym typeface="Arial" panose="020B0604020202020204" pitchFamily="34" charset="0"/>
              </a:rPr>
              <a:t>在此录入上述图表的综合描述说明，在此录入上述图表的综合描述说明。</a:t>
            </a:r>
            <a:endParaRPr lang="zh-CN" altLang="en-US" sz="1400" dirty="0">
              <a:solidFill>
                <a:schemeClr val="bg1"/>
              </a:solidFill>
              <a:latin typeface="Arial" panose="020B0604020202020204" pitchFamily="34" charset="0"/>
              <a:sym typeface="Arial" panose="020B0604020202020204" pitchFamily="34" charset="0"/>
            </a:endParaRPr>
          </a:p>
        </p:txBody>
      </p:sp>
      <p:sp>
        <p:nvSpPr>
          <p:cNvPr id="38" name="燕尾形 31"/>
          <p:cNvSpPr/>
          <p:nvPr/>
        </p:nvSpPr>
        <p:spPr>
          <a:xfrm rot="5400000">
            <a:off x="7059664" y="4309123"/>
            <a:ext cx="359946" cy="575914"/>
          </a:xfrm>
          <a:prstGeom prst="chevron">
            <a:avLst/>
          </a:prstGeom>
          <a:solidFill>
            <a:srgbClr val="EF0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44CEB9"/>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9" name="直接连接符 38"/>
          <p:cNvCxnSpPr/>
          <p:nvPr/>
        </p:nvCxnSpPr>
        <p:spPr>
          <a:xfrm>
            <a:off x="7239637" y="4885037"/>
            <a:ext cx="3635457" cy="0"/>
          </a:xfrm>
          <a:prstGeom prst="line">
            <a:avLst/>
          </a:prstGeom>
          <a:ln>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7576548" y="3789187"/>
            <a:ext cx="1313113" cy="430727"/>
          </a:xfrm>
          <a:prstGeom prst="rect">
            <a:avLst/>
          </a:prstGeom>
        </p:spPr>
        <p:txBody>
          <a:bodyPr wrap="none" lIns="91407" tIns="45704" rIns="91407" bIns="45704">
            <a:spAutoFit/>
          </a:bodyPr>
          <a:lstStyle/>
          <a:p>
            <a:r>
              <a:rPr lang="zh-CN" altLang="en-US" sz="2200" b="1" dirty="0">
                <a:solidFill>
                  <a:srgbClr val="EF0C00"/>
                </a:solidFill>
                <a:latin typeface="Arial" panose="020B0604020202020204" pitchFamily="34" charset="0"/>
                <a:ea typeface="微软雅黑" panose="020B0503020204020204" pitchFamily="34" charset="-122"/>
                <a:sym typeface="Arial" panose="020B0604020202020204" pitchFamily="34" charset="0"/>
              </a:rPr>
              <a:t>责任模糊</a:t>
            </a:r>
            <a:endParaRPr lang="en-US" altLang="zh-CN" sz="2200" b="1"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矩形 47"/>
          <p:cNvSpPr>
            <a:spLocks noChangeArrowheads="1"/>
          </p:cNvSpPr>
          <p:nvPr/>
        </p:nvSpPr>
        <p:spPr bwMode="auto">
          <a:xfrm>
            <a:off x="7563588" y="4203817"/>
            <a:ext cx="3311506" cy="60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bg1"/>
                </a:solidFill>
                <a:latin typeface="Arial" panose="020B0604020202020204" pitchFamily="34" charset="0"/>
                <a:sym typeface="Arial" panose="020B0604020202020204" pitchFamily="34" charset="0"/>
              </a:rPr>
              <a:t>在此录入上述图表的综合描述说明，在此录入上述图表的综合描述说明。</a:t>
            </a:r>
            <a:endParaRPr lang="zh-CN" altLang="en-US" sz="1400" dirty="0">
              <a:solidFill>
                <a:schemeClr val="bg1"/>
              </a:solidFill>
              <a:latin typeface="Arial" panose="020B0604020202020204" pitchFamily="34" charset="0"/>
              <a:sym typeface="Arial" panose="020B0604020202020204" pitchFamily="34" charset="0"/>
            </a:endParaRPr>
          </a:p>
        </p:txBody>
      </p:sp>
      <p:sp>
        <p:nvSpPr>
          <p:cNvPr id="42" name="燕尾形 35"/>
          <p:cNvSpPr/>
          <p:nvPr/>
        </p:nvSpPr>
        <p:spPr>
          <a:xfrm rot="5400000">
            <a:off x="7059664" y="5748908"/>
            <a:ext cx="359946" cy="575914"/>
          </a:xfrm>
          <a:prstGeom prst="chevron">
            <a:avLst/>
          </a:prstGeom>
          <a:solidFill>
            <a:srgbClr val="EF0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44CEB9"/>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3" name="直接连接符 42"/>
          <p:cNvCxnSpPr/>
          <p:nvPr/>
        </p:nvCxnSpPr>
        <p:spPr>
          <a:xfrm>
            <a:off x="7239637" y="6324822"/>
            <a:ext cx="3635457" cy="0"/>
          </a:xfrm>
          <a:prstGeom prst="line">
            <a:avLst/>
          </a:prstGeom>
          <a:ln>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7576548" y="5228972"/>
            <a:ext cx="1313113" cy="430727"/>
          </a:xfrm>
          <a:prstGeom prst="rect">
            <a:avLst/>
          </a:prstGeom>
        </p:spPr>
        <p:txBody>
          <a:bodyPr wrap="none" lIns="91407" tIns="45704" rIns="91407" bIns="45704">
            <a:spAutoFit/>
          </a:bodyPr>
          <a:lstStyle/>
          <a:p>
            <a:r>
              <a:rPr lang="zh-CN" altLang="en-US" sz="2200" b="1" dirty="0">
                <a:solidFill>
                  <a:srgbClr val="EF0C00"/>
                </a:solidFill>
                <a:latin typeface="Arial" panose="020B0604020202020204" pitchFamily="34" charset="0"/>
                <a:ea typeface="微软雅黑" panose="020B0503020204020204" pitchFamily="34" charset="-122"/>
                <a:sym typeface="Arial" panose="020B0604020202020204" pitchFamily="34" charset="0"/>
              </a:rPr>
              <a:t>沟通不畅</a:t>
            </a:r>
            <a:endParaRPr lang="en-US" altLang="zh-CN" sz="2200" b="1"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矩形 47"/>
          <p:cNvSpPr>
            <a:spLocks noChangeArrowheads="1"/>
          </p:cNvSpPr>
          <p:nvPr/>
        </p:nvSpPr>
        <p:spPr bwMode="auto">
          <a:xfrm>
            <a:off x="7563588" y="5643602"/>
            <a:ext cx="3311506" cy="60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bg1"/>
                </a:solidFill>
                <a:latin typeface="Arial" panose="020B0604020202020204" pitchFamily="34" charset="0"/>
                <a:sym typeface="Arial" panose="020B0604020202020204" pitchFamily="34" charset="0"/>
              </a:rPr>
              <a:t>在此录入上述图表的综合描述说明，在此录入上述图表的综合描述说明。</a:t>
            </a:r>
            <a:endParaRPr lang="zh-CN" altLang="en-US" sz="1400" dirty="0">
              <a:solidFill>
                <a:schemeClr val="bg1"/>
              </a:solidFill>
              <a:latin typeface="Arial" panose="020B0604020202020204" pitchFamily="34" charset="0"/>
              <a:sym typeface="Arial" panose="020B0604020202020204" pitchFamily="34" charset="0"/>
            </a:endParaRPr>
          </a:p>
        </p:txBody>
      </p:sp>
      <p:sp>
        <p:nvSpPr>
          <p:cNvPr id="46" name="Text Box 7"/>
          <p:cNvSpPr txBox="1">
            <a:spLocks noChangeArrowheads="1"/>
          </p:cNvSpPr>
          <p:nvPr/>
        </p:nvSpPr>
        <p:spPr bwMode="auto">
          <a:xfrm>
            <a:off x="3522218" y="1341162"/>
            <a:ext cx="5147563"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ctr">
              <a:buFont typeface="Arial" panose="020B0604020202020204" pitchFamily="34" charset="0"/>
              <a:defRPr sz="4000" b="1" spc="300">
                <a:solidFill>
                  <a:srgbClr val="EF0C00"/>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dirty="0">
                <a:sym typeface="Arial" panose="020B0604020202020204" pitchFamily="34" charset="0"/>
              </a:rPr>
              <a:t>冲突是如何产生的？</a:t>
            </a:r>
            <a:endParaRPr lang="zh-CN" altLang="en-US"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7"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3000"/>
                            </p:stCondLst>
                            <p:childTnLst>
                              <p:par>
                                <p:cTn id="55" presetID="47"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par>
                          <p:cTn id="60" fill="hold">
                            <p:stCondLst>
                              <p:cond delay="4000"/>
                            </p:stCondLst>
                            <p:childTnLst>
                              <p:par>
                                <p:cTn id="61" presetID="22" presetClass="entr" presetSubtype="8"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childTnLst>
                          </p:cTn>
                        </p:par>
                        <p:par>
                          <p:cTn id="71" fill="hold">
                            <p:stCondLst>
                              <p:cond delay="5000"/>
                            </p:stCondLst>
                            <p:childTnLst>
                              <p:par>
                                <p:cTn id="72" presetID="47"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childTnLst>
                          </p:cTn>
                        </p:par>
                        <p:par>
                          <p:cTn id="77" fill="hold">
                            <p:stCondLst>
                              <p:cond delay="6000"/>
                            </p:stCondLst>
                            <p:childTnLst>
                              <p:par>
                                <p:cTn id="78" presetID="22" presetClass="entr" presetSubtype="8" fill="hold" nodeType="after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left)">
                                      <p:cBhvr>
                                        <p:cTn id="80" dur="500"/>
                                        <p:tgtEl>
                                          <p:spTgt spid="31"/>
                                        </p:tgtEl>
                                      </p:cBhvr>
                                    </p:animEffect>
                                  </p:childTnLst>
                                </p:cTn>
                              </p:par>
                            </p:childTnLst>
                          </p:cTn>
                        </p:par>
                        <p:par>
                          <p:cTn id="81" fill="hold">
                            <p:stCondLst>
                              <p:cond delay="6500"/>
                            </p:stCondLst>
                            <p:childTnLst>
                              <p:par>
                                <p:cTn id="82" presetID="22" presetClass="entr" presetSubtype="8"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childTnLst>
                          </p:cTn>
                        </p:par>
                        <p:par>
                          <p:cTn id="88" fill="hold">
                            <p:stCondLst>
                              <p:cond delay="7000"/>
                            </p:stCondLst>
                            <p:childTnLst>
                              <p:par>
                                <p:cTn id="89" presetID="47"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1000"/>
                                        <p:tgtEl>
                                          <p:spTgt spid="34"/>
                                        </p:tgtEl>
                                      </p:cBhvr>
                                    </p:animEffect>
                                    <p:anim calcmode="lin" valueType="num">
                                      <p:cBhvr>
                                        <p:cTn id="92" dur="1000" fill="hold"/>
                                        <p:tgtEl>
                                          <p:spTgt spid="34"/>
                                        </p:tgtEl>
                                        <p:attrNameLst>
                                          <p:attrName>ppt_x</p:attrName>
                                        </p:attrNameLst>
                                      </p:cBhvr>
                                      <p:tavLst>
                                        <p:tav tm="0">
                                          <p:val>
                                            <p:strVal val="#ppt_x"/>
                                          </p:val>
                                        </p:tav>
                                        <p:tav tm="100000">
                                          <p:val>
                                            <p:strVal val="#ppt_x"/>
                                          </p:val>
                                        </p:tav>
                                      </p:tavLst>
                                    </p:anim>
                                    <p:anim calcmode="lin" valueType="num">
                                      <p:cBhvr>
                                        <p:cTn id="93" dur="1000" fill="hold"/>
                                        <p:tgtEl>
                                          <p:spTgt spid="34"/>
                                        </p:tgtEl>
                                        <p:attrNameLst>
                                          <p:attrName>ppt_y</p:attrName>
                                        </p:attrNameLst>
                                      </p:cBhvr>
                                      <p:tavLst>
                                        <p:tav tm="0">
                                          <p:val>
                                            <p:strVal val="#ppt_y-.1"/>
                                          </p:val>
                                        </p:tav>
                                        <p:tav tm="100000">
                                          <p:val>
                                            <p:strVal val="#ppt_y"/>
                                          </p:val>
                                        </p:tav>
                                      </p:tavLst>
                                    </p:anim>
                                  </p:childTnLst>
                                </p:cTn>
                              </p:par>
                            </p:childTnLst>
                          </p:cTn>
                        </p:par>
                        <p:par>
                          <p:cTn id="94" fill="hold">
                            <p:stCondLst>
                              <p:cond delay="8000"/>
                            </p:stCondLst>
                            <p:childTnLst>
                              <p:par>
                                <p:cTn id="95" presetID="22" presetClass="entr" presetSubtype="8" fill="hold" nodeType="after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left)">
                                      <p:cBhvr>
                                        <p:cTn id="97" dur="500"/>
                                        <p:tgtEl>
                                          <p:spTgt spid="35"/>
                                        </p:tgtEl>
                                      </p:cBhvr>
                                    </p:animEffect>
                                  </p:childTnLst>
                                </p:cTn>
                              </p:par>
                            </p:childTnLst>
                          </p:cTn>
                        </p:par>
                        <p:par>
                          <p:cTn id="98" fill="hold">
                            <p:stCondLst>
                              <p:cond delay="8500"/>
                            </p:stCondLst>
                            <p:childTnLst>
                              <p:par>
                                <p:cTn id="99" presetID="22" presetClass="entr" presetSubtype="8" fill="hold" grpId="0"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left)">
                                      <p:cBhvr>
                                        <p:cTn id="101" dur="500"/>
                                        <p:tgtEl>
                                          <p:spTgt spid="36"/>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wipe(left)">
                                      <p:cBhvr>
                                        <p:cTn id="104" dur="500"/>
                                        <p:tgtEl>
                                          <p:spTgt spid="37"/>
                                        </p:tgtEl>
                                      </p:cBhvr>
                                    </p:animEffect>
                                  </p:childTnLst>
                                </p:cTn>
                              </p:par>
                            </p:childTnLst>
                          </p:cTn>
                        </p:par>
                        <p:par>
                          <p:cTn id="105" fill="hold">
                            <p:stCondLst>
                              <p:cond delay="9000"/>
                            </p:stCondLst>
                            <p:childTnLst>
                              <p:par>
                                <p:cTn id="106" presetID="47" presetClass="entr" presetSubtype="0" fill="hold" grpId="0" nodeType="after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1000"/>
                                        <p:tgtEl>
                                          <p:spTgt spid="38"/>
                                        </p:tgtEl>
                                      </p:cBhvr>
                                    </p:animEffect>
                                    <p:anim calcmode="lin" valueType="num">
                                      <p:cBhvr>
                                        <p:cTn id="109" dur="1000" fill="hold"/>
                                        <p:tgtEl>
                                          <p:spTgt spid="38"/>
                                        </p:tgtEl>
                                        <p:attrNameLst>
                                          <p:attrName>ppt_x</p:attrName>
                                        </p:attrNameLst>
                                      </p:cBhvr>
                                      <p:tavLst>
                                        <p:tav tm="0">
                                          <p:val>
                                            <p:strVal val="#ppt_x"/>
                                          </p:val>
                                        </p:tav>
                                        <p:tav tm="100000">
                                          <p:val>
                                            <p:strVal val="#ppt_x"/>
                                          </p:val>
                                        </p:tav>
                                      </p:tavLst>
                                    </p:anim>
                                    <p:anim calcmode="lin" valueType="num">
                                      <p:cBhvr>
                                        <p:cTn id="110" dur="1000" fill="hold"/>
                                        <p:tgtEl>
                                          <p:spTgt spid="38"/>
                                        </p:tgtEl>
                                        <p:attrNameLst>
                                          <p:attrName>ppt_y</p:attrName>
                                        </p:attrNameLst>
                                      </p:cBhvr>
                                      <p:tavLst>
                                        <p:tav tm="0">
                                          <p:val>
                                            <p:strVal val="#ppt_y-.1"/>
                                          </p:val>
                                        </p:tav>
                                        <p:tav tm="100000">
                                          <p:val>
                                            <p:strVal val="#ppt_y"/>
                                          </p:val>
                                        </p:tav>
                                      </p:tavLst>
                                    </p:anim>
                                  </p:childTnLst>
                                </p:cTn>
                              </p:par>
                            </p:childTnLst>
                          </p:cTn>
                        </p:par>
                        <p:par>
                          <p:cTn id="111" fill="hold">
                            <p:stCondLst>
                              <p:cond delay="10000"/>
                            </p:stCondLst>
                            <p:childTnLst>
                              <p:par>
                                <p:cTn id="112" presetID="22" presetClass="entr" presetSubtype="8" fill="hold" nodeType="after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wipe(left)">
                                      <p:cBhvr>
                                        <p:cTn id="114" dur="500"/>
                                        <p:tgtEl>
                                          <p:spTgt spid="39"/>
                                        </p:tgtEl>
                                      </p:cBhvr>
                                    </p:animEffect>
                                  </p:childTnLst>
                                </p:cTn>
                              </p:par>
                            </p:childTnLst>
                          </p:cTn>
                        </p:par>
                        <p:par>
                          <p:cTn id="115" fill="hold">
                            <p:stCondLst>
                              <p:cond delay="10500"/>
                            </p:stCondLst>
                            <p:childTnLst>
                              <p:par>
                                <p:cTn id="116" presetID="22" presetClass="entr" presetSubtype="8" fill="hold" grpId="0" nodeType="after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wipe(left)">
                                      <p:cBhvr>
                                        <p:cTn id="118" dur="500"/>
                                        <p:tgtEl>
                                          <p:spTgt spid="40"/>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left)">
                                      <p:cBhvr>
                                        <p:cTn id="121" dur="500"/>
                                        <p:tgtEl>
                                          <p:spTgt spid="41"/>
                                        </p:tgtEl>
                                      </p:cBhvr>
                                    </p:animEffect>
                                  </p:childTnLst>
                                </p:cTn>
                              </p:par>
                            </p:childTnLst>
                          </p:cTn>
                        </p:par>
                        <p:par>
                          <p:cTn id="122" fill="hold">
                            <p:stCondLst>
                              <p:cond delay="11000"/>
                            </p:stCondLst>
                            <p:childTnLst>
                              <p:par>
                                <p:cTn id="123" presetID="47" presetClass="entr" presetSubtype="0" fill="hold" grpId="0" nodeType="after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1000"/>
                                        <p:tgtEl>
                                          <p:spTgt spid="42"/>
                                        </p:tgtEl>
                                      </p:cBhvr>
                                    </p:animEffect>
                                    <p:anim calcmode="lin" valueType="num">
                                      <p:cBhvr>
                                        <p:cTn id="126" dur="1000" fill="hold"/>
                                        <p:tgtEl>
                                          <p:spTgt spid="42"/>
                                        </p:tgtEl>
                                        <p:attrNameLst>
                                          <p:attrName>ppt_x</p:attrName>
                                        </p:attrNameLst>
                                      </p:cBhvr>
                                      <p:tavLst>
                                        <p:tav tm="0">
                                          <p:val>
                                            <p:strVal val="#ppt_x"/>
                                          </p:val>
                                        </p:tav>
                                        <p:tav tm="100000">
                                          <p:val>
                                            <p:strVal val="#ppt_x"/>
                                          </p:val>
                                        </p:tav>
                                      </p:tavLst>
                                    </p:anim>
                                    <p:anim calcmode="lin" valueType="num">
                                      <p:cBhvr>
                                        <p:cTn id="127" dur="1000" fill="hold"/>
                                        <p:tgtEl>
                                          <p:spTgt spid="42"/>
                                        </p:tgtEl>
                                        <p:attrNameLst>
                                          <p:attrName>ppt_y</p:attrName>
                                        </p:attrNameLst>
                                      </p:cBhvr>
                                      <p:tavLst>
                                        <p:tav tm="0">
                                          <p:val>
                                            <p:strVal val="#ppt_y-.1"/>
                                          </p:val>
                                        </p:tav>
                                        <p:tav tm="100000">
                                          <p:val>
                                            <p:strVal val="#ppt_y"/>
                                          </p:val>
                                        </p:tav>
                                      </p:tavLst>
                                    </p:anim>
                                  </p:childTnLst>
                                </p:cTn>
                              </p:par>
                            </p:childTnLst>
                          </p:cTn>
                        </p:par>
                        <p:par>
                          <p:cTn id="128" fill="hold">
                            <p:stCondLst>
                              <p:cond delay="12000"/>
                            </p:stCondLst>
                            <p:childTnLst>
                              <p:par>
                                <p:cTn id="129" presetID="22" presetClass="entr" presetSubtype="8" fill="hold"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childTnLst>
                          </p:cTn>
                        </p:par>
                        <p:par>
                          <p:cTn id="132" fill="hold">
                            <p:stCondLst>
                              <p:cond delay="12500"/>
                            </p:stCondLst>
                            <p:childTnLst>
                              <p:par>
                                <p:cTn id="133" presetID="22" presetClass="entr" presetSubtype="8" fill="hold" grpId="0" nodeType="afterEffect">
                                  <p:stCondLst>
                                    <p:cond delay="0"/>
                                  </p:stCondLst>
                                  <p:childTnLst>
                                    <p:set>
                                      <p:cBhvr>
                                        <p:cTn id="134" dur="1" fill="hold">
                                          <p:stCondLst>
                                            <p:cond delay="0"/>
                                          </p:stCondLst>
                                        </p:cTn>
                                        <p:tgtEl>
                                          <p:spTgt spid="44"/>
                                        </p:tgtEl>
                                        <p:attrNameLst>
                                          <p:attrName>style.visibility</p:attrName>
                                        </p:attrNameLst>
                                      </p:cBhvr>
                                      <p:to>
                                        <p:strVal val="visible"/>
                                      </p:to>
                                    </p:set>
                                    <p:animEffect transition="in" filter="wipe(left)">
                                      <p:cBhvr>
                                        <p:cTn id="135" dur="500"/>
                                        <p:tgtEl>
                                          <p:spTgt spid="4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22" grpId="0" animBg="1"/>
      <p:bldP spid="24" grpId="0"/>
      <p:bldP spid="25" grpId="0"/>
      <p:bldP spid="26" grpId="0" animBg="1"/>
      <p:bldP spid="28" grpId="0"/>
      <p:bldP spid="29" grpId="0"/>
      <p:bldP spid="30" grpId="0" animBg="1"/>
      <p:bldP spid="32" grpId="0"/>
      <p:bldP spid="33" grpId="0"/>
      <p:bldP spid="34" grpId="0" animBg="1"/>
      <p:bldP spid="36" grpId="0"/>
      <p:bldP spid="37" grpId="0"/>
      <p:bldP spid="38" grpId="0" animBg="1"/>
      <p:bldP spid="40" grpId="0"/>
      <p:bldP spid="41" grpId="0"/>
      <p:bldP spid="42" grpId="0" animBg="1"/>
      <p:bldP spid="44" grpId="0"/>
      <p:bldP spid="45"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0050" y="2004765"/>
            <a:ext cx="5513029" cy="4130488"/>
          </a:xfrm>
          <a:prstGeom prst="rect">
            <a:avLst/>
          </a:prstGeom>
        </p:spPr>
      </p:pic>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4.</a:t>
            </a:r>
            <a:r>
              <a:rPr lang="zh-CN" altLang="en-US" sz="3000" b="1" dirty="0">
                <a:solidFill>
                  <a:schemeClr val="bg1"/>
                </a:solidFill>
                <a:latin typeface="微软雅黑" panose="020B0503020204020204" pitchFamily="34" charset="-122"/>
                <a:ea typeface="微软雅黑" panose="020B0503020204020204" pitchFamily="34" charset="-122"/>
              </a:rPr>
              <a:t>团队冲突</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TEAM CONFLICT</a:t>
            </a:r>
            <a:endParaRPr lang="zh-CN" altLang="en-US"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2129561" y="4070009"/>
            <a:ext cx="1754006" cy="1015663"/>
          </a:xfrm>
          <a:prstGeom prst="rect">
            <a:avLst/>
          </a:prstGeom>
        </p:spPr>
        <p:txBody>
          <a:bodyPr wrap="none">
            <a:spAutoFit/>
          </a:bodyPr>
          <a:lstStyle/>
          <a:p>
            <a:pPr algn="ctr"/>
            <a:r>
              <a:rPr lang="zh-CN" altLang="en-US" sz="3000" b="1" spc="600" dirty="0">
                <a:solidFill>
                  <a:schemeClr val="bg1"/>
                </a:solidFill>
                <a:latin typeface="Arial" panose="020B0604020202020204" pitchFamily="34" charset="0"/>
                <a:ea typeface="微软雅黑" panose="020B0503020204020204" pitchFamily="34" charset="-122"/>
                <a:sym typeface="Arial" panose="020B0604020202020204" pitchFamily="34" charset="0"/>
              </a:rPr>
              <a:t> 冲突的</a:t>
            </a:r>
            <a:endParaRPr lang="en-US" altLang="zh-CN" sz="3000" b="1" spc="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3000" b="1" spc="600" dirty="0">
                <a:solidFill>
                  <a:schemeClr val="bg1"/>
                </a:solidFill>
                <a:latin typeface="Arial" panose="020B0604020202020204" pitchFamily="34" charset="0"/>
                <a:ea typeface="微软雅黑" panose="020B0503020204020204" pitchFamily="34" charset="-122"/>
                <a:sym typeface="Arial" panose="020B0604020202020204" pitchFamily="34" charset="0"/>
              </a:rPr>
              <a:t>应对</a:t>
            </a:r>
            <a:endParaRPr lang="zh-CN" altLang="en-US" sz="3000" b="1" spc="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 Box 8"/>
          <p:cNvSpPr txBox="1">
            <a:spLocks noChangeArrowheads="1"/>
          </p:cNvSpPr>
          <p:nvPr/>
        </p:nvSpPr>
        <p:spPr bwMode="auto">
          <a:xfrm>
            <a:off x="7026484" y="1358778"/>
            <a:ext cx="31311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spc="600" dirty="0">
                <a:solidFill>
                  <a:srgbClr val="EF0C00"/>
                </a:solidFill>
                <a:ea typeface="微软雅黑" panose="020B0503020204020204" pitchFamily="34" charset="-122"/>
                <a:sym typeface="Arial" panose="020B0604020202020204" pitchFamily="34" charset="0"/>
              </a:rPr>
              <a:t>交涉与谈判</a:t>
            </a:r>
            <a:endParaRPr lang="zh-CN" altLang="en-US" sz="3600" b="1" spc="600" dirty="0">
              <a:solidFill>
                <a:srgbClr val="EF0C00"/>
              </a:solidFill>
              <a:ea typeface="微软雅黑" panose="020B0503020204020204" pitchFamily="34" charset="-122"/>
              <a:sym typeface="Arial" panose="020B0604020202020204" pitchFamily="34" charset="0"/>
            </a:endParaRPr>
          </a:p>
        </p:txBody>
      </p:sp>
      <p:sp>
        <p:nvSpPr>
          <p:cNvPr id="50" name="Text Box 9"/>
          <p:cNvSpPr txBox="1">
            <a:spLocks noChangeArrowheads="1"/>
          </p:cNvSpPr>
          <p:nvPr/>
        </p:nvSpPr>
        <p:spPr bwMode="auto">
          <a:xfrm>
            <a:off x="5409333" y="2565490"/>
            <a:ext cx="6365421" cy="326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50000"/>
              </a:lnSpc>
              <a:buFont typeface="Arial" panose="020B0604020202020204" pitchFamily="34" charset="0"/>
              <a:defRPr sz="2000" spc="300">
                <a:solidFill>
                  <a:schemeClr val="bg1"/>
                </a:solidFill>
                <a:latin typeface="微软雅黑" panose="020B0503020204020204" pitchFamily="34" charset="-122"/>
                <a:ea typeface="微软雅黑" panose="020B0503020204020204" pitchFamily="34" charset="-122"/>
              </a:defRPr>
            </a:lvl1pPr>
            <a:lvl2pPr marL="742950" indent="-285750">
              <a:buFont typeface="Arial" panose="020B0604020202020204" pitchFamily="34" charset="0"/>
              <a:defRPr>
                <a:latin typeface="Arial" panose="020B0604020202020204" pitchFamily="34" charset="0"/>
                <a:ea typeface="宋体" panose="02010600030101010101" pitchFamily="2" charset="-122"/>
              </a:defRPr>
            </a:lvl2pPr>
            <a:lvl3pPr marL="1143000" indent="-228600">
              <a:buFont typeface="Arial" panose="020B0604020202020204" pitchFamily="34" charset="0"/>
              <a:defRPr>
                <a:latin typeface="Arial" panose="020B0604020202020204" pitchFamily="34" charset="0"/>
                <a:ea typeface="宋体" panose="02010600030101010101" pitchFamily="2" charset="-122"/>
              </a:defRPr>
            </a:lvl3pPr>
            <a:lvl4pPr marL="1600200" indent="-228600">
              <a:buFont typeface="Arial" panose="020B0604020202020204" pitchFamily="34" charset="0"/>
              <a:defRPr>
                <a:latin typeface="Arial" panose="020B0604020202020204" pitchFamily="34" charset="0"/>
                <a:ea typeface="宋体" panose="02010600030101010101" pitchFamily="2" charset="-122"/>
              </a:defRPr>
            </a:lvl4pPr>
            <a:lvl5pPr marL="2057400" indent="-228600">
              <a:buFont typeface="Arial" panose="020B0604020202020204" pitchFamily="34" charse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r>
              <a:rPr lang="zh-CN" altLang="en-US" dirty="0">
                <a:sym typeface="Arial" panose="020B0604020202020204" pitchFamily="34" charset="0"/>
              </a:rPr>
              <a:t>      交涉与谈判是解决问题的较好方法，这是因为：通过交涉，双方都能了解、体谅对方的问题，交涉也是宣泄各自情感的良好渠道。</a:t>
            </a:r>
            <a:endParaRPr lang="zh-CN" altLang="en-US" dirty="0">
              <a:sym typeface="Arial" panose="020B0604020202020204" pitchFamily="34" charset="0"/>
            </a:endParaRPr>
          </a:p>
          <a:p>
            <a:r>
              <a:rPr lang="zh-CN" altLang="en-US" dirty="0">
                <a:sym typeface="Arial" panose="020B0604020202020204" pitchFamily="34" charset="0"/>
              </a:rPr>
              <a:t>      具体来讲，要将冲突双方召集到一起，让他们把分歧讲出来，辨明是非，找出分歧的原因，提出办法，最终选择一个双方都能接受的解决方案。</a:t>
            </a:r>
            <a:endParaRPr lang="zh-CN" altLang="en-US"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down)">
                                      <p:cBhvr>
                                        <p:cTn id="34" dur="500"/>
                                        <p:tgtEl>
                                          <p:spTgt spid="47"/>
                                        </p:tgtEl>
                                      </p:cBhvr>
                                    </p:animEffect>
                                  </p:childTnLst>
                                </p:cTn>
                              </p:par>
                              <p:par>
                                <p:cTn id="35" presetID="22" presetClass="entr" presetSubtype="4"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randombar(horizontal)">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47" grpId="0"/>
      <p:bldP spid="49"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4.</a:t>
            </a:r>
            <a:r>
              <a:rPr lang="zh-CN" altLang="en-US" sz="3000" b="1" dirty="0">
                <a:solidFill>
                  <a:schemeClr val="bg1"/>
                </a:solidFill>
                <a:latin typeface="微软雅黑" panose="020B0503020204020204" pitchFamily="34" charset="-122"/>
                <a:ea typeface="微软雅黑" panose="020B0503020204020204" pitchFamily="34" charset="-122"/>
              </a:rPr>
              <a:t>团队冲突</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TEAM CONFLICT</a:t>
            </a:r>
            <a:endParaRPr lang="zh-CN" altLang="en-US"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38103" y="2845775"/>
            <a:ext cx="3764152" cy="3972552"/>
          </a:xfrm>
          <a:prstGeom prst="rect">
            <a:avLst/>
          </a:prstGeom>
        </p:spPr>
      </p:pic>
      <p:sp>
        <p:nvSpPr>
          <p:cNvPr id="16" name="Text Box 7"/>
          <p:cNvSpPr txBox="1">
            <a:spLocks noChangeArrowheads="1"/>
          </p:cNvSpPr>
          <p:nvPr/>
        </p:nvSpPr>
        <p:spPr bwMode="auto">
          <a:xfrm>
            <a:off x="9067200" y="3151907"/>
            <a:ext cx="1943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回    避</a:t>
            </a:r>
            <a:endParaRPr lang="zh-CN" altLang="en-US" sz="1600"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Text Box 8"/>
          <p:cNvSpPr txBox="1">
            <a:spLocks noChangeArrowheads="1"/>
          </p:cNvSpPr>
          <p:nvPr/>
        </p:nvSpPr>
        <p:spPr bwMode="auto">
          <a:xfrm>
            <a:off x="8112865" y="3832458"/>
            <a:ext cx="3583548" cy="246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40000"/>
              </a:lnSpc>
            </a:pPr>
            <a:r>
              <a:rPr lang="zh-CN" altLang="en-US" sz="1600" spc="300" dirty="0">
                <a:solidFill>
                  <a:schemeClr val="bg1"/>
                </a:solidFill>
                <a:ea typeface="微软雅黑" panose="020B0503020204020204" pitchFamily="34" charset="-122"/>
                <a:sym typeface="Arial" panose="020B0604020202020204" pitchFamily="34" charset="0"/>
              </a:rPr>
              <a:t>     当团队之间的冲突对组织目标的实现影响不大而又难以解决时，组织管理者不妨采取回避的方法。通过冲突造成的不良后果，冲突双方能够意识到冲突只会造成“两败俱伤”，因此自觉由冲突转向合作。</a:t>
            </a:r>
            <a:endParaRPr lang="zh-CN" altLang="en-US" sz="1600" spc="300" dirty="0">
              <a:solidFill>
                <a:schemeClr val="bg1"/>
              </a:solidFill>
              <a:ea typeface="微软雅黑" panose="020B0503020204020204" pitchFamily="34" charset="-122"/>
              <a:sym typeface="Arial" panose="020B0604020202020204" pitchFamily="34" charset="0"/>
            </a:endParaRPr>
          </a:p>
        </p:txBody>
      </p:sp>
      <p:sp>
        <p:nvSpPr>
          <p:cNvPr id="18" name="Text Box 7"/>
          <p:cNvSpPr txBox="1">
            <a:spLocks noChangeArrowheads="1"/>
          </p:cNvSpPr>
          <p:nvPr/>
        </p:nvSpPr>
        <p:spPr bwMode="auto">
          <a:xfrm>
            <a:off x="1021876" y="3416333"/>
            <a:ext cx="26495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第三方仲裁</a:t>
            </a:r>
            <a:endParaRPr lang="zh-CN" altLang="en-US" sz="32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Text Box 8"/>
          <p:cNvSpPr txBox="1">
            <a:spLocks noChangeArrowheads="1"/>
          </p:cNvSpPr>
          <p:nvPr/>
        </p:nvSpPr>
        <p:spPr bwMode="auto">
          <a:xfrm>
            <a:off x="567550" y="4075754"/>
            <a:ext cx="2982005" cy="21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ct val="140000"/>
              </a:lnSpc>
            </a:pPr>
            <a:r>
              <a:rPr lang="zh-CN" altLang="en-US" sz="1600" spc="300" dirty="0">
                <a:solidFill>
                  <a:schemeClr val="bg1"/>
                </a:solidFill>
                <a:ea typeface="微软雅黑" panose="020B0503020204020204" pitchFamily="34" charset="-122"/>
                <a:sym typeface="Arial" panose="020B0604020202020204" pitchFamily="34" charset="0"/>
              </a:rPr>
              <a:t>      当团队之间通过交涉与谈判仍无法解决问题时，可以邀请局外的第三者或者较高阶层的主管调停处理，也可以建立联络小组促进冲突双方的交流。</a:t>
            </a:r>
            <a:endParaRPr lang="zh-CN" altLang="en-US" sz="1600" spc="300" dirty="0">
              <a:solidFill>
                <a:schemeClr val="bg1"/>
              </a:solidFill>
              <a:ea typeface="微软雅黑" panose="020B0503020204020204" pitchFamily="34" charset="-122"/>
              <a:sym typeface="Arial" panose="020B0604020202020204" pitchFamily="34" charset="0"/>
            </a:endParaRPr>
          </a:p>
        </p:txBody>
      </p:sp>
      <p:sp>
        <p:nvSpPr>
          <p:cNvPr id="20" name="Text Box 7"/>
          <p:cNvSpPr txBox="1">
            <a:spLocks noChangeArrowheads="1"/>
          </p:cNvSpPr>
          <p:nvPr/>
        </p:nvSpPr>
        <p:spPr bwMode="auto">
          <a:xfrm>
            <a:off x="5027352" y="1258799"/>
            <a:ext cx="2376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强    制</a:t>
            </a:r>
            <a:endParaRPr lang="zh-CN" altLang="en-US" sz="32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Text Box 8"/>
          <p:cNvSpPr txBox="1">
            <a:spLocks noChangeArrowheads="1"/>
          </p:cNvSpPr>
          <p:nvPr/>
        </p:nvSpPr>
        <p:spPr bwMode="auto">
          <a:xfrm>
            <a:off x="2346645" y="1883247"/>
            <a:ext cx="7498710" cy="108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ct val="140000"/>
              </a:lnSpc>
            </a:pPr>
            <a:r>
              <a:rPr lang="zh-CN" altLang="en-US" sz="1600" spc="300" dirty="0">
                <a:solidFill>
                  <a:schemeClr val="bg1"/>
                </a:solidFill>
                <a:ea typeface="微软雅黑" panose="020B0503020204020204" pitchFamily="34" charset="-122"/>
                <a:sym typeface="Arial" panose="020B0604020202020204" pitchFamily="34" charset="0"/>
              </a:rPr>
              <a:t>      即借助或利用组织的力量，或是利用领导地位的权力，或是利用来自联合阵线的力量，强制解决冲突。这种解决冲突的方法往往只需要花费很少的时间就可以解决长期积累的矛盾。</a:t>
            </a:r>
            <a:endParaRPr lang="zh-CN" altLang="en-US" sz="1600" spc="300" dirty="0">
              <a:solidFill>
                <a:schemeClr val="bg1"/>
              </a:solidFill>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14" presetClass="entr" presetSubtype="1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childTnLst>
                          </p:cTn>
                        </p:par>
                        <p:par>
                          <p:cTn id="54" fill="hold">
                            <p:stCondLst>
                              <p:cond delay="4000"/>
                            </p:stCondLst>
                            <p:childTnLst>
                              <p:par>
                                <p:cTn id="55" presetID="42"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par>
                                <p:cTn id="60" presetID="14" presetClass="entr" presetSubtype="1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16" grpId="0"/>
      <p:bldP spid="17" grpId="0"/>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06"/>
            <a:ext cx="12192000" cy="6857194"/>
          </a:xfrm>
          <a:prstGeom prst="rect">
            <a:avLst/>
          </a:prstGeom>
        </p:spPr>
      </p:pic>
      <p:sp>
        <p:nvSpPr>
          <p:cNvPr id="34" name="文本框 33"/>
          <p:cNvSpPr txBox="1"/>
          <p:nvPr/>
        </p:nvSpPr>
        <p:spPr>
          <a:xfrm>
            <a:off x="719435" y="2497604"/>
            <a:ext cx="923330" cy="1938992"/>
          </a:xfrm>
          <a:prstGeom prst="rect">
            <a:avLst/>
          </a:prstGeom>
          <a:noFill/>
        </p:spPr>
        <p:txBody>
          <a:bodyPr vert="eaVert" wrap="non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第五章</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628650" y="2240239"/>
            <a:ext cx="1104900" cy="23622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5" name="文本框 34"/>
          <p:cNvSpPr txBox="1"/>
          <p:nvPr/>
        </p:nvSpPr>
        <p:spPr>
          <a:xfrm>
            <a:off x="2055852" y="1395926"/>
            <a:ext cx="1015663" cy="4142348"/>
          </a:xfrm>
          <a:prstGeom prst="rect">
            <a:avLst/>
          </a:prstGeom>
          <a:noFill/>
        </p:spPr>
        <p:txBody>
          <a:bodyPr vert="eaVert" wrap="square" rtlCol="0">
            <a:spAutoFit/>
          </a:bodyPr>
          <a:lstStyle/>
          <a:p>
            <a:pPr algn="dist"/>
            <a:r>
              <a:rPr lang="zh-CN" altLang="en-US" sz="5400" b="1" dirty="0">
                <a:solidFill>
                  <a:schemeClr val="bg1"/>
                </a:solidFill>
                <a:latin typeface="微软雅黑" panose="020B0503020204020204" pitchFamily="34" charset="-122"/>
                <a:ea typeface="微软雅黑" panose="020B0503020204020204" pitchFamily="34" charset="-122"/>
              </a:rPr>
              <a:t>团队执行力</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2882327" y="1905000"/>
            <a:ext cx="492443" cy="3633274"/>
          </a:xfrm>
          <a:prstGeom prst="rect">
            <a:avLst/>
          </a:prstGeom>
          <a:noFill/>
        </p:spPr>
        <p:txBody>
          <a:bodyPr vert="eaVert" wrap="square" rtlCol="0">
            <a:spAutoFit/>
          </a:bodyPr>
          <a:lstStyle/>
          <a:p>
            <a:pPr algn="dist"/>
            <a:r>
              <a:rPr lang="en-US" altLang="zh-CN" sz="2000" b="1" dirty="0">
                <a:solidFill>
                  <a:schemeClr val="bg1"/>
                </a:solidFill>
                <a:latin typeface="Arial" panose="020B0604020202020204" pitchFamily="34" charset="0"/>
                <a:ea typeface="微软雅黑" panose="020B0503020204020204" pitchFamily="34" charset="-122"/>
                <a:cs typeface="Meiryo UI" panose="020B0604030504040204" pitchFamily="34" charset="-128"/>
                <a:sym typeface="Arial" panose="020B0604020202020204" pitchFamily="34" charset="0"/>
              </a:rPr>
              <a:t>IMPLEMENTATION</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35">
                                            <p:txEl>
                                              <p:pRg st="0" end="0"/>
                                            </p:txEl>
                                          </p:spTgt>
                                        </p:tgtEl>
                                        <p:attrNameLst>
                                          <p:attrName>style.visibility</p:attrName>
                                        </p:attrNameLst>
                                      </p:cBhvr>
                                      <p:to>
                                        <p:strVal val="visible"/>
                                      </p:to>
                                    </p:set>
                                    <p:anim calcmode="lin" valueType="num">
                                      <p:cBhvr>
                                        <p:cTn id="19" dur="500" fill="hold"/>
                                        <p:tgtEl>
                                          <p:spTgt spid="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5">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36">
                                            <p:txEl>
                                              <p:pRg st="0" end="0"/>
                                            </p:txEl>
                                          </p:spTgt>
                                        </p:tgtEl>
                                        <p:attrNameLst>
                                          <p:attrName>style.visibility</p:attrName>
                                        </p:attrNameLst>
                                      </p:cBhvr>
                                      <p:to>
                                        <p:strVal val="visible"/>
                                      </p:to>
                                    </p:set>
                                    <p:anim calcmode="lin" valueType="num">
                                      <p:cBhvr>
                                        <p:cTn id="28" dur="500" fill="hold"/>
                                        <p:tgtEl>
                                          <p:spTgt spid="3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 grpId="0" animBg="1"/>
      <p:bldP spid="35" grpId="0" build="allAtOnce"/>
      <p:bldP spid="36"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5.</a:t>
            </a:r>
            <a:r>
              <a:rPr lang="zh-CN" altLang="en-US" sz="3000" b="1" dirty="0">
                <a:solidFill>
                  <a:schemeClr val="bg1"/>
                </a:solidFill>
                <a:latin typeface="微软雅黑" panose="020B0503020204020204" pitchFamily="34" charset="-122"/>
                <a:ea typeface="微软雅黑" panose="020B0503020204020204" pitchFamily="34" charset="-122"/>
              </a:rPr>
              <a:t>团队执行力</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IMPLEMENTATION</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 Box 7"/>
          <p:cNvSpPr txBox="1">
            <a:spLocks noChangeArrowheads="1"/>
          </p:cNvSpPr>
          <p:nvPr/>
        </p:nvSpPr>
        <p:spPr bwMode="auto">
          <a:xfrm>
            <a:off x="6008413" y="1638557"/>
            <a:ext cx="4606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spc="300" dirty="0">
                <a:solidFill>
                  <a:srgbClr val="EF0C00"/>
                </a:solidFill>
                <a:ea typeface="微软雅黑" panose="020B0503020204020204" pitchFamily="34" charset="-122"/>
                <a:sym typeface="Arial" panose="020B0604020202020204" pitchFamily="34" charset="0"/>
              </a:rPr>
              <a:t>什么是团队执行力？</a:t>
            </a:r>
            <a:endParaRPr lang="zh-CN" altLang="en-US" sz="3600" b="1" spc="300" dirty="0">
              <a:solidFill>
                <a:srgbClr val="EF0C00"/>
              </a:solidFill>
              <a:ea typeface="微软雅黑" panose="020B0503020204020204" pitchFamily="34" charset="-122"/>
              <a:sym typeface="Arial" panose="020B0604020202020204" pitchFamily="34" charset="0"/>
            </a:endParaRPr>
          </a:p>
        </p:txBody>
      </p:sp>
      <p:sp>
        <p:nvSpPr>
          <p:cNvPr id="12" name="Text Box 8"/>
          <p:cNvSpPr txBox="1">
            <a:spLocks noChangeArrowheads="1"/>
          </p:cNvSpPr>
          <p:nvPr/>
        </p:nvSpPr>
        <p:spPr bwMode="auto">
          <a:xfrm>
            <a:off x="5892120" y="3334825"/>
            <a:ext cx="5124223" cy="188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50000"/>
              </a:lnSpc>
              <a:buFont typeface="Arial" panose="020B0604020202020204" pitchFamily="34" charset="0"/>
              <a:defRPr sz="2000" spc="300">
                <a:solidFill>
                  <a:schemeClr val="bg1"/>
                </a:solidFill>
                <a:latin typeface="微软雅黑" panose="020B0503020204020204" pitchFamily="34" charset="-122"/>
                <a:ea typeface="微软雅黑" panose="020B0503020204020204" pitchFamily="34" charset="-122"/>
              </a:defRPr>
            </a:lvl1pPr>
            <a:lvl2pPr marL="742950" indent="-285750">
              <a:buFont typeface="Arial" panose="020B0604020202020204" pitchFamily="34" charset="0"/>
              <a:defRPr>
                <a:latin typeface="Arial" panose="020B0604020202020204" pitchFamily="34" charset="0"/>
                <a:ea typeface="宋体" panose="02010600030101010101" pitchFamily="2" charset="-122"/>
              </a:defRPr>
            </a:lvl2pPr>
            <a:lvl3pPr marL="1143000" indent="-228600">
              <a:buFont typeface="Arial" panose="020B0604020202020204" pitchFamily="34" charset="0"/>
              <a:defRPr>
                <a:latin typeface="Arial" panose="020B0604020202020204" pitchFamily="34" charset="0"/>
                <a:ea typeface="宋体" panose="02010600030101010101" pitchFamily="2" charset="-122"/>
              </a:defRPr>
            </a:lvl3pPr>
            <a:lvl4pPr marL="1600200" indent="-228600">
              <a:buFont typeface="Arial" panose="020B0604020202020204" pitchFamily="34" charset="0"/>
              <a:defRPr>
                <a:latin typeface="Arial" panose="020B0604020202020204" pitchFamily="34" charset="0"/>
                <a:ea typeface="宋体" panose="02010600030101010101" pitchFamily="2" charset="-122"/>
              </a:defRPr>
            </a:lvl4pPr>
            <a:lvl5pPr marL="2057400" indent="-228600">
              <a:buFont typeface="Arial" panose="020B0604020202020204" pitchFamily="34" charse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r>
              <a:rPr lang="zh-CN" altLang="en-US" dirty="0">
                <a:sym typeface="Arial" panose="020B0604020202020204" pitchFamily="34" charset="0"/>
              </a:rPr>
              <a:t>      所谓“执行力”就是一种通过准确理解组织意图、实施方案进而实现组织目标的能力，通俗地说，就是把事情做成功的能力。</a:t>
            </a:r>
            <a:endParaRPr lang="zh-CN" altLang="en-US" dirty="0">
              <a:sym typeface="Arial" panose="020B0604020202020204" pitchFamily="34"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800" y="1961723"/>
            <a:ext cx="4789714" cy="42628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8"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5.</a:t>
            </a:r>
            <a:r>
              <a:rPr lang="zh-CN" altLang="en-US" sz="3000" b="1" dirty="0">
                <a:solidFill>
                  <a:schemeClr val="bg1"/>
                </a:solidFill>
                <a:latin typeface="微软雅黑" panose="020B0503020204020204" pitchFamily="34" charset="-122"/>
                <a:ea typeface="微软雅黑" panose="020B0503020204020204" pitchFamily="34" charset="-122"/>
              </a:rPr>
              <a:t>团队执行力</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IMPLEMENTATION</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088450" y="1558372"/>
            <a:ext cx="3740472" cy="5457973"/>
          </a:xfrm>
          <a:prstGeom prst="rect">
            <a:avLst/>
          </a:prstGeom>
        </p:spPr>
      </p:pic>
      <p:sp>
        <p:nvSpPr>
          <p:cNvPr id="41" name="Text Box 7"/>
          <p:cNvSpPr txBox="1">
            <a:spLocks noChangeArrowheads="1"/>
          </p:cNvSpPr>
          <p:nvPr/>
        </p:nvSpPr>
        <p:spPr bwMode="auto">
          <a:xfrm>
            <a:off x="5412975" y="1683200"/>
            <a:ext cx="3457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spc="300" dirty="0">
                <a:solidFill>
                  <a:srgbClr val="EF0C00"/>
                </a:solidFill>
                <a:ea typeface="微软雅黑" panose="020B0503020204020204" pitchFamily="34" charset="-122"/>
                <a:sym typeface="Arial" panose="020B0604020202020204" pitchFamily="34" charset="0"/>
              </a:rPr>
              <a:t>执行力不佳？</a:t>
            </a:r>
            <a:endParaRPr lang="zh-CN" altLang="en-US" sz="3200" b="1" spc="300" dirty="0">
              <a:solidFill>
                <a:srgbClr val="EF0C00"/>
              </a:solidFill>
              <a:ea typeface="微软雅黑" panose="020B0503020204020204" pitchFamily="34" charset="-122"/>
              <a:sym typeface="Arial" panose="020B0604020202020204" pitchFamily="34" charset="0"/>
            </a:endParaRPr>
          </a:p>
        </p:txBody>
      </p:sp>
      <p:grpSp>
        <p:nvGrpSpPr>
          <p:cNvPr id="49" name="组合 48"/>
          <p:cNvGrpSpPr/>
          <p:nvPr/>
        </p:nvGrpSpPr>
        <p:grpSpPr>
          <a:xfrm>
            <a:off x="1634863" y="2333573"/>
            <a:ext cx="5529410" cy="3939574"/>
            <a:chOff x="2223829" y="1801444"/>
            <a:chExt cx="5529410" cy="3939574"/>
          </a:xfrm>
        </p:grpSpPr>
        <p:sp>
          <p:nvSpPr>
            <p:cNvPr id="43" name="文本"/>
            <p:cNvSpPr/>
            <p:nvPr/>
          </p:nvSpPr>
          <p:spPr>
            <a:xfrm>
              <a:off x="5316441" y="2263700"/>
              <a:ext cx="2197203" cy="704680"/>
            </a:xfrm>
            <a:prstGeom prst="rect">
              <a:avLst/>
            </a:prstGeom>
            <a:noFill/>
          </p:spPr>
          <p:txBody>
            <a:bodyPr wrap="square" rtlCol="0" anchor="ctr">
              <a:spAutoFit/>
            </a:bodyPr>
            <a:lstStyle/>
            <a:p>
              <a:pPr algn="ctr">
                <a:lnSpc>
                  <a:spcPct val="150000"/>
                </a:lnSpc>
              </a:pPr>
              <a:r>
                <a:rPr lang="zh-CN" altLang="zh-CN" sz="1400" b="1" dirty="0">
                  <a:solidFill>
                    <a:schemeClr val="bg1"/>
                  </a:solidFill>
                  <a:ea typeface="微软雅黑" panose="020B0503020204020204" pitchFamily="34" charset="-122"/>
                  <a:sym typeface="Arial" panose="020B0604020202020204" pitchFamily="34" charset="0"/>
                </a:rPr>
                <a:t>管理者出台管理制度时不严谨——朝令夕改； </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223829" y="1801444"/>
              <a:ext cx="5529410" cy="3939574"/>
              <a:chOff x="2223829" y="1801444"/>
              <a:chExt cx="5529410" cy="3939574"/>
            </a:xfrm>
          </p:grpSpPr>
          <p:grpSp>
            <p:nvGrpSpPr>
              <p:cNvPr id="40" name="组合 39"/>
              <p:cNvGrpSpPr/>
              <p:nvPr/>
            </p:nvGrpSpPr>
            <p:grpSpPr>
              <a:xfrm>
                <a:off x="2223829" y="2250937"/>
                <a:ext cx="5529410" cy="3490081"/>
                <a:chOff x="3878711" y="1200125"/>
                <a:chExt cx="6551695" cy="4928616"/>
              </a:xfrm>
            </p:grpSpPr>
            <p:grpSp>
              <p:nvGrpSpPr>
                <p:cNvPr id="13" name="组合 12"/>
                <p:cNvGrpSpPr/>
                <p:nvPr/>
              </p:nvGrpSpPr>
              <p:grpSpPr>
                <a:xfrm>
                  <a:off x="3878711" y="1842879"/>
                  <a:ext cx="6548869" cy="4285862"/>
                  <a:chOff x="1328905" y="1031270"/>
                  <a:chExt cx="6283557" cy="4112230"/>
                </a:xfrm>
              </p:grpSpPr>
              <p:sp>
                <p:nvSpPr>
                  <p:cNvPr id="15" name="六边形"/>
                  <p:cNvSpPr>
                    <a:spLocks noChangeAspect="1"/>
                  </p:cNvSpPr>
                  <p:nvPr/>
                </p:nvSpPr>
                <p:spPr>
                  <a:xfrm rot="10800000" flipH="1">
                    <a:off x="1328907" y="1031270"/>
                    <a:ext cx="3206581" cy="1058855"/>
                  </a:xfrm>
                  <a:prstGeom prst="hexagon">
                    <a:avLst>
                      <a:gd name="adj" fmla="val 28557"/>
                      <a:gd name="vf" fmla="val 115470"/>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595959"/>
                        </a:solidFill>
                      </a:ln>
                      <a:solidFill>
                        <a:srgbClr val="FF0000"/>
                      </a:solidFill>
                      <a:latin typeface="微软雅黑" panose="020B0503020204020204" pitchFamily="34" charset="-122"/>
                      <a:ea typeface="微软雅黑" panose="020B0503020204020204" pitchFamily="34" charset="-122"/>
                    </a:endParaRPr>
                  </a:p>
                </p:txBody>
              </p:sp>
              <p:sp>
                <p:nvSpPr>
                  <p:cNvPr id="17" name="六边形"/>
                  <p:cNvSpPr>
                    <a:spLocks noChangeAspect="1"/>
                  </p:cNvSpPr>
                  <p:nvPr/>
                </p:nvSpPr>
                <p:spPr>
                  <a:xfrm rot="10800000" flipH="1">
                    <a:off x="1328906" y="2233071"/>
                    <a:ext cx="3206581" cy="1058855"/>
                  </a:xfrm>
                  <a:prstGeom prst="hexagon">
                    <a:avLst>
                      <a:gd name="adj" fmla="val 28557"/>
                      <a:gd name="vf" fmla="val 115470"/>
                    </a:avLst>
                  </a:prstGeom>
                  <a:noFill/>
                  <a:ln>
                    <a:solidFill>
                      <a:srgbClr val="E2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E20000"/>
                        </a:solidFill>
                      </a:ln>
                      <a:solidFill>
                        <a:srgbClr val="FF0000"/>
                      </a:solidFill>
                      <a:latin typeface="微软雅黑" panose="020B0503020204020204" pitchFamily="34" charset="-122"/>
                      <a:ea typeface="微软雅黑" panose="020B0503020204020204" pitchFamily="34" charset="-122"/>
                    </a:endParaRPr>
                  </a:p>
                </p:txBody>
              </p:sp>
              <p:sp>
                <p:nvSpPr>
                  <p:cNvPr id="19" name="六边形"/>
                  <p:cNvSpPr>
                    <a:spLocks noChangeAspect="1"/>
                  </p:cNvSpPr>
                  <p:nvPr/>
                </p:nvSpPr>
                <p:spPr>
                  <a:xfrm rot="10800000" flipH="1">
                    <a:off x="1328905" y="3432000"/>
                    <a:ext cx="3206581" cy="1058855"/>
                  </a:xfrm>
                  <a:prstGeom prst="hexagon">
                    <a:avLst>
                      <a:gd name="adj" fmla="val 28557"/>
                      <a:gd name="vf" fmla="val 115470"/>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595959"/>
                        </a:solidFill>
                      </a:ln>
                      <a:solidFill>
                        <a:srgbClr val="FF0000"/>
                      </a:solidFill>
                      <a:latin typeface="微软雅黑" panose="020B0503020204020204" pitchFamily="34" charset="-122"/>
                      <a:ea typeface="微软雅黑" panose="020B0503020204020204" pitchFamily="34" charset="-122"/>
                    </a:endParaRPr>
                  </a:p>
                </p:txBody>
              </p:sp>
              <p:sp>
                <p:nvSpPr>
                  <p:cNvPr id="21" name="六边形"/>
                  <p:cNvSpPr>
                    <a:spLocks noChangeAspect="1"/>
                  </p:cNvSpPr>
                  <p:nvPr/>
                </p:nvSpPr>
                <p:spPr>
                  <a:xfrm rot="10800000" flipH="1">
                    <a:off x="4405881" y="1633527"/>
                    <a:ext cx="3206581" cy="1058855"/>
                  </a:xfrm>
                  <a:prstGeom prst="hexagon">
                    <a:avLst>
                      <a:gd name="adj" fmla="val 28557"/>
                      <a:gd name="vf" fmla="val 115470"/>
                    </a:avLst>
                  </a:prstGeom>
                  <a:noFill/>
                  <a:ln>
                    <a:solidFill>
                      <a:srgbClr val="E2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E20000"/>
                        </a:solidFill>
                      </a:ln>
                      <a:solidFill>
                        <a:srgbClr val="FF0000"/>
                      </a:solidFill>
                      <a:latin typeface="微软雅黑" panose="020B0503020204020204" pitchFamily="34" charset="-122"/>
                      <a:ea typeface="微软雅黑" panose="020B0503020204020204" pitchFamily="34" charset="-122"/>
                    </a:endParaRPr>
                  </a:p>
                </p:txBody>
              </p:sp>
              <p:sp>
                <p:nvSpPr>
                  <p:cNvPr id="23" name="六边形"/>
                  <p:cNvSpPr>
                    <a:spLocks noChangeAspect="1"/>
                  </p:cNvSpPr>
                  <p:nvPr/>
                </p:nvSpPr>
                <p:spPr>
                  <a:xfrm rot="10800000" flipH="1">
                    <a:off x="4405881" y="2859086"/>
                    <a:ext cx="3206581" cy="1058855"/>
                  </a:xfrm>
                  <a:prstGeom prst="hexagon">
                    <a:avLst>
                      <a:gd name="adj" fmla="val 28557"/>
                      <a:gd name="vf" fmla="val 115470"/>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595959"/>
                        </a:solidFill>
                      </a:ln>
                      <a:solidFill>
                        <a:srgbClr val="FF0000"/>
                      </a:solidFill>
                      <a:latin typeface="微软雅黑" panose="020B0503020204020204" pitchFamily="34" charset="-122"/>
                      <a:ea typeface="微软雅黑" panose="020B0503020204020204" pitchFamily="34" charset="-122"/>
                    </a:endParaRPr>
                  </a:p>
                </p:txBody>
              </p:sp>
              <p:sp>
                <p:nvSpPr>
                  <p:cNvPr id="25" name="六边形"/>
                  <p:cNvSpPr>
                    <a:spLocks noChangeAspect="1"/>
                  </p:cNvSpPr>
                  <p:nvPr/>
                </p:nvSpPr>
                <p:spPr>
                  <a:xfrm rot="10800000" flipH="1">
                    <a:off x="4405881" y="4084645"/>
                    <a:ext cx="3206581" cy="1058855"/>
                  </a:xfrm>
                  <a:prstGeom prst="hexagon">
                    <a:avLst>
                      <a:gd name="adj" fmla="val 28557"/>
                      <a:gd name="vf" fmla="val 115470"/>
                    </a:avLst>
                  </a:prstGeom>
                  <a:noFill/>
                  <a:ln>
                    <a:solidFill>
                      <a:srgbClr val="E2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E20000"/>
                        </a:solidFill>
                      </a:ln>
                      <a:solidFill>
                        <a:srgbClr val="FF0000"/>
                      </a:solidFill>
                      <a:latin typeface="微软雅黑" panose="020B0503020204020204" pitchFamily="34" charset="-122"/>
                      <a:ea typeface="微软雅黑" panose="020B0503020204020204" pitchFamily="34" charset="-122"/>
                    </a:endParaRPr>
                  </a:p>
                </p:txBody>
              </p:sp>
              <p:sp>
                <p:nvSpPr>
                  <p:cNvPr id="26" name="文本"/>
                  <p:cNvSpPr/>
                  <p:nvPr/>
                </p:nvSpPr>
                <p:spPr>
                  <a:xfrm>
                    <a:off x="1672130" y="3432936"/>
                    <a:ext cx="2529034" cy="1056989"/>
                  </a:xfrm>
                  <a:prstGeom prst="rect">
                    <a:avLst/>
                  </a:prstGeom>
                  <a:noFill/>
                </p:spPr>
                <p:txBody>
                  <a:bodyPr wrap="square" rtlCol="0" anchor="ctr">
                    <a:spAutoFit/>
                  </a:bodyPr>
                  <a:lstStyle/>
                  <a:p>
                    <a:pPr algn="ctr">
                      <a:lnSpc>
                        <a:spcPct val="170000"/>
                      </a:lnSpc>
                      <a:buSzPct val="100000"/>
                      <a:buFont typeface="Wingdings" panose="05000000000000000000" pitchFamily="2" charset="2"/>
                      <a:buChar char="l"/>
                    </a:pPr>
                    <a:r>
                      <a:rPr lang="zh-CN" altLang="zh-CN" sz="1400" b="1" dirty="0">
                        <a:solidFill>
                          <a:schemeClr val="bg1"/>
                        </a:solidFill>
                        <a:ea typeface="微软雅黑" panose="020B0503020204020204" pitchFamily="34" charset="-122"/>
                        <a:sym typeface="Arial" panose="020B0604020202020204" pitchFamily="34" charset="0"/>
                      </a:rPr>
                      <a:t>缺少良好的方法——不会把工作分解汇总；</a:t>
                    </a:r>
                    <a:endParaRPr lang="zh-CN" altLang="zh-CN" sz="1400" b="1" dirty="0">
                      <a:solidFill>
                        <a:schemeClr val="bg1"/>
                      </a:solidFill>
                      <a:ea typeface="微软雅黑" panose="020B0503020204020204" pitchFamily="34" charset="-122"/>
                      <a:sym typeface="Arial" panose="020B0604020202020204" pitchFamily="34" charset="0"/>
                    </a:endParaRPr>
                  </a:p>
                </p:txBody>
              </p:sp>
              <p:sp>
                <p:nvSpPr>
                  <p:cNvPr id="27" name="文本"/>
                  <p:cNvSpPr/>
                  <p:nvPr/>
                </p:nvSpPr>
                <p:spPr>
                  <a:xfrm>
                    <a:off x="1672130" y="2285091"/>
                    <a:ext cx="2529034" cy="954818"/>
                  </a:xfrm>
                  <a:prstGeom prst="rect">
                    <a:avLst/>
                  </a:prstGeom>
                  <a:noFill/>
                </p:spPr>
                <p:txBody>
                  <a:bodyPr wrap="square" rtlCol="0" anchor="ctr">
                    <a:spAutoFit/>
                  </a:bodyPr>
                  <a:lstStyle/>
                  <a:p>
                    <a:pPr algn="ctr">
                      <a:lnSpc>
                        <a:spcPct val="150000"/>
                      </a:lnSpc>
                    </a:pPr>
                    <a:r>
                      <a:rPr lang="zh-CN" altLang="zh-CN" sz="1400" b="1" dirty="0">
                        <a:solidFill>
                          <a:schemeClr val="bg1"/>
                        </a:solidFill>
                        <a:ea typeface="微软雅黑" panose="020B0503020204020204" pitchFamily="34" charset="-122"/>
                        <a:sym typeface="Arial" panose="020B0604020202020204" pitchFamily="34" charset="0"/>
                      </a:rPr>
                      <a:t>制度本身不合理——缺少针对性，可行性； </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8" name="文本"/>
                  <p:cNvSpPr/>
                  <p:nvPr/>
                </p:nvSpPr>
                <p:spPr>
                  <a:xfrm>
                    <a:off x="1739938" y="1059314"/>
                    <a:ext cx="2529034" cy="1056989"/>
                  </a:xfrm>
                  <a:prstGeom prst="rect">
                    <a:avLst/>
                  </a:prstGeom>
                  <a:noFill/>
                </p:spPr>
                <p:txBody>
                  <a:bodyPr wrap="square" rtlCol="0" anchor="ctr">
                    <a:spAutoFit/>
                  </a:bodyPr>
                  <a:lstStyle/>
                  <a:p>
                    <a:pPr algn="ctr">
                      <a:lnSpc>
                        <a:spcPct val="170000"/>
                      </a:lnSpc>
                      <a:buSzPct val="100000"/>
                    </a:pPr>
                    <a:r>
                      <a:rPr lang="zh-CN" altLang="zh-CN" sz="1400" b="1" dirty="0">
                        <a:solidFill>
                          <a:schemeClr val="bg1"/>
                        </a:solidFill>
                        <a:ea typeface="微软雅黑" panose="020B0503020204020204" pitchFamily="34" charset="-122"/>
                        <a:sym typeface="Arial" panose="020B0604020202020204" pitchFamily="34" charset="0"/>
                      </a:rPr>
                      <a:t>管理者没有常抓不懈——虎头蛇尾；</a:t>
                    </a:r>
                    <a:endParaRPr lang="zh-CN" altLang="zh-CN" sz="1400" b="1" dirty="0">
                      <a:solidFill>
                        <a:schemeClr val="bg1"/>
                      </a:solidFill>
                      <a:ea typeface="微软雅黑" panose="020B0503020204020204" pitchFamily="34" charset="-122"/>
                      <a:sym typeface="Arial" panose="020B0604020202020204" pitchFamily="34" charset="0"/>
                    </a:endParaRPr>
                  </a:p>
                </p:txBody>
              </p:sp>
              <p:sp>
                <p:nvSpPr>
                  <p:cNvPr id="29" name="文本"/>
                  <p:cNvSpPr/>
                  <p:nvPr/>
                </p:nvSpPr>
                <p:spPr>
                  <a:xfrm>
                    <a:off x="4797039" y="1074352"/>
                    <a:ext cx="2529034" cy="1553251"/>
                  </a:xfrm>
                  <a:prstGeom prst="rect">
                    <a:avLst/>
                  </a:prstGeom>
                  <a:noFill/>
                </p:spPr>
                <p:txBody>
                  <a:bodyPr wrap="square" rtlCol="0" anchor="ctr">
                    <a:spAutoFit/>
                  </a:bodyPr>
                  <a:lstStyle/>
                  <a:p>
                    <a:pPr algn="ctr">
                      <a:lnSpc>
                        <a:spcPct val="170000"/>
                      </a:lnSpc>
                      <a:buSzPct val="100000"/>
                      <a:buFont typeface="Wingdings" panose="05000000000000000000" pitchFamily="2" charset="2"/>
                      <a:buChar char="l"/>
                    </a:pPr>
                    <a:endParaRPr lang="zh-CN" altLang="zh-CN" sz="1400" b="1" dirty="0">
                      <a:solidFill>
                        <a:schemeClr val="bg1"/>
                      </a:solidFill>
                      <a:ea typeface="微软雅黑" panose="020B0503020204020204" pitchFamily="34" charset="-122"/>
                      <a:sym typeface="Arial" panose="020B0604020202020204" pitchFamily="34" charset="0"/>
                    </a:endParaRPr>
                  </a:p>
                  <a:p>
                    <a:pPr algn="ctr">
                      <a:lnSpc>
                        <a:spcPct val="170000"/>
                      </a:lnSpc>
                      <a:buSzPct val="100000"/>
                    </a:pPr>
                    <a:r>
                      <a:rPr lang="zh-CN" altLang="zh-CN" sz="1400" b="1" dirty="0">
                        <a:solidFill>
                          <a:schemeClr val="bg1"/>
                        </a:solidFill>
                        <a:ea typeface="微软雅黑" panose="020B0503020204020204" pitchFamily="34" charset="-122"/>
                        <a:sym typeface="Arial" panose="020B0604020202020204" pitchFamily="34" charset="0"/>
                      </a:rPr>
                      <a:t>执行的过程过于繁琐——困于条款，不知变通；</a:t>
                    </a:r>
                    <a:endParaRPr lang="zh-CN" altLang="zh-CN" sz="1400" b="1" dirty="0">
                      <a:solidFill>
                        <a:schemeClr val="bg1"/>
                      </a:solidFill>
                      <a:ea typeface="微软雅黑" panose="020B0503020204020204" pitchFamily="34" charset="-122"/>
                      <a:sym typeface="Arial" panose="020B0604020202020204" pitchFamily="34" charset="0"/>
                    </a:endParaRPr>
                  </a:p>
                </p:txBody>
              </p:sp>
              <p:sp>
                <p:nvSpPr>
                  <p:cNvPr id="30" name="文本"/>
                  <p:cNvSpPr/>
                  <p:nvPr/>
                </p:nvSpPr>
                <p:spPr>
                  <a:xfrm>
                    <a:off x="4744655" y="2858910"/>
                    <a:ext cx="2844927" cy="1056989"/>
                  </a:xfrm>
                  <a:prstGeom prst="rect">
                    <a:avLst/>
                  </a:prstGeom>
                  <a:noFill/>
                </p:spPr>
                <p:txBody>
                  <a:bodyPr wrap="square" rtlCol="0" anchor="ctr">
                    <a:spAutoFit/>
                  </a:bodyPr>
                  <a:lstStyle/>
                  <a:p>
                    <a:pPr algn="ctr">
                      <a:lnSpc>
                        <a:spcPct val="170000"/>
                      </a:lnSpc>
                      <a:buSzPct val="100000"/>
                    </a:pPr>
                    <a:r>
                      <a:rPr lang="zh-CN" altLang="zh-CN" sz="1400" b="1" dirty="0">
                        <a:solidFill>
                          <a:schemeClr val="bg1"/>
                        </a:solidFill>
                        <a:ea typeface="微软雅黑" panose="020B0503020204020204" pitchFamily="34" charset="-122"/>
                        <a:sym typeface="Arial" panose="020B0604020202020204" pitchFamily="34" charset="0"/>
                      </a:rPr>
                      <a:t>缺少科学的监督考核机制——没人监督，没有方法监督；</a:t>
                    </a:r>
                    <a:endParaRPr lang="zh-CN" altLang="zh-CN" sz="1400" b="1" dirty="0">
                      <a:solidFill>
                        <a:schemeClr val="bg1"/>
                      </a:solidFill>
                      <a:ea typeface="微软雅黑" panose="020B0503020204020204" pitchFamily="34" charset="-122"/>
                      <a:sym typeface="Arial" panose="020B0604020202020204" pitchFamily="34" charset="0"/>
                    </a:endParaRPr>
                  </a:p>
                </p:txBody>
              </p:sp>
              <p:sp>
                <p:nvSpPr>
                  <p:cNvPr id="31" name="文本"/>
                  <p:cNvSpPr/>
                  <p:nvPr/>
                </p:nvSpPr>
                <p:spPr>
                  <a:xfrm>
                    <a:off x="4747645" y="4139444"/>
                    <a:ext cx="2529034" cy="949257"/>
                  </a:xfrm>
                  <a:prstGeom prst="rect">
                    <a:avLst/>
                  </a:prstGeom>
                  <a:noFill/>
                </p:spPr>
                <p:txBody>
                  <a:bodyPr wrap="square" rtlCol="0" anchor="ctr">
                    <a:spAutoFit/>
                  </a:bodyPr>
                  <a:lstStyle/>
                  <a:p>
                    <a:pPr algn="ctr">
                      <a:lnSpc>
                        <a:spcPct val="150000"/>
                      </a:lnSpc>
                    </a:pPr>
                    <a:r>
                      <a:rPr lang="zh-CN" altLang="zh-CN" sz="1400" b="1" dirty="0">
                        <a:solidFill>
                          <a:schemeClr val="bg1"/>
                        </a:solidFill>
                        <a:ea typeface="微软雅黑" panose="020B0503020204020204" pitchFamily="34" charset="-122"/>
                        <a:sym typeface="Arial" panose="020B0604020202020204" pitchFamily="34" charset="0"/>
                      </a:rPr>
                      <a:t>这有形式上的培训——忘了改造人的思想和心态</a:t>
                    </a:r>
                    <a:endParaRPr lang="zh-CN" altLang="en-US" sz="1400" dirty="0">
                      <a:solidFill>
                        <a:schemeClr val="bg2">
                          <a:lumMod val="25000"/>
                        </a:schemeClr>
                      </a:solidFill>
                      <a:latin typeface="微软雅黑" panose="020B0503020204020204" pitchFamily="34" charset="-122"/>
                      <a:ea typeface="微软雅黑" panose="020B0503020204020204" pitchFamily="34" charset="-122"/>
                    </a:endParaRPr>
                  </a:p>
                </p:txBody>
              </p:sp>
            </p:grpSp>
            <p:sp>
              <p:nvSpPr>
                <p:cNvPr id="39" name="六边形"/>
                <p:cNvSpPr>
                  <a:spLocks noChangeAspect="1"/>
                </p:cNvSpPr>
                <p:nvPr/>
              </p:nvSpPr>
              <p:spPr>
                <a:xfrm rot="10800000" flipH="1">
                  <a:off x="7088433" y="1200125"/>
                  <a:ext cx="3341973" cy="1103563"/>
                </a:xfrm>
                <a:prstGeom prst="hexagon">
                  <a:avLst>
                    <a:gd name="adj" fmla="val 28557"/>
                    <a:gd name="vf" fmla="val 115470"/>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595959"/>
                      </a:solidFill>
                    </a:ln>
                    <a:solidFill>
                      <a:srgbClr val="FF0000"/>
                    </a:solidFill>
                    <a:latin typeface="微软雅黑" panose="020B0503020204020204" pitchFamily="34" charset="-122"/>
                    <a:ea typeface="微软雅黑" panose="020B0503020204020204" pitchFamily="34" charset="-122"/>
                  </a:endParaRPr>
                </a:p>
              </p:txBody>
            </p:sp>
          </p:grpSp>
          <p:sp>
            <p:nvSpPr>
              <p:cNvPr id="45" name="六边形"/>
              <p:cNvSpPr>
                <a:spLocks noChangeAspect="1"/>
              </p:cNvSpPr>
              <p:nvPr/>
            </p:nvSpPr>
            <p:spPr>
              <a:xfrm rot="10800000" flipH="1">
                <a:off x="2237917" y="1801444"/>
                <a:ext cx="2820513" cy="781462"/>
              </a:xfrm>
              <a:prstGeom prst="hexagon">
                <a:avLst>
                  <a:gd name="adj" fmla="val 28557"/>
                  <a:gd name="vf" fmla="val 115470"/>
                </a:avLst>
              </a:prstGeom>
              <a:noFill/>
              <a:ln>
                <a:solidFill>
                  <a:srgbClr val="E2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E20000"/>
                    </a:solidFill>
                  </a:ln>
                  <a:solidFill>
                    <a:srgbClr val="FF0000"/>
                  </a:solidFill>
                  <a:latin typeface="微软雅黑" panose="020B0503020204020204" pitchFamily="34" charset="-122"/>
                  <a:ea typeface="微软雅黑" panose="020B0503020204020204" pitchFamily="34" charset="-122"/>
                </a:endParaRPr>
              </a:p>
            </p:txBody>
          </p:sp>
        </p:grpSp>
        <p:sp>
          <p:nvSpPr>
            <p:cNvPr id="48" name="矩形 47"/>
            <p:cNvSpPr/>
            <p:nvPr/>
          </p:nvSpPr>
          <p:spPr>
            <a:xfrm>
              <a:off x="2488836" y="1945322"/>
              <a:ext cx="2390887" cy="523220"/>
            </a:xfrm>
            <a:prstGeom prst="rect">
              <a:avLst/>
            </a:prstGeom>
          </p:spPr>
          <p:txBody>
            <a:bodyPr wrap="square">
              <a:spAutoFit/>
            </a:bodyPr>
            <a:lstStyle/>
            <a:p>
              <a:pPr algn="ctr"/>
              <a:r>
                <a:rPr lang="zh-CN" altLang="zh-CN" sz="1400" b="1" dirty="0">
                  <a:solidFill>
                    <a:schemeClr val="bg1"/>
                  </a:solidFill>
                  <a:ea typeface="微软雅黑" panose="020B0503020204020204" pitchFamily="34" charset="-122"/>
                  <a:sym typeface="Arial" panose="020B0604020202020204" pitchFamily="34" charset="0"/>
                </a:rPr>
                <a:t>缺少大家认同的企业文化——没有形成凝聚力</a:t>
              </a:r>
              <a:endParaRPr lang="zh-CN" altLang="en-US" sz="1400" dirty="0"/>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randombar(horizontal)">
                                      <p:cBhvr>
                                        <p:cTn id="4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06"/>
            <a:ext cx="12192000" cy="6857194"/>
          </a:xfrm>
          <a:prstGeom prst="rect">
            <a:avLst/>
          </a:prstGeom>
        </p:spPr>
      </p:pic>
      <p:sp>
        <p:nvSpPr>
          <p:cNvPr id="34" name="文本框 33"/>
          <p:cNvSpPr txBox="1"/>
          <p:nvPr/>
        </p:nvSpPr>
        <p:spPr>
          <a:xfrm>
            <a:off x="719435" y="2497604"/>
            <a:ext cx="923330" cy="1938992"/>
          </a:xfrm>
          <a:prstGeom prst="rect">
            <a:avLst/>
          </a:prstGeom>
          <a:noFill/>
        </p:spPr>
        <p:txBody>
          <a:bodyPr vert="eaVert" wrap="non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第一章</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628650" y="2240239"/>
            <a:ext cx="1104900" cy="23622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2055852" y="1395926"/>
            <a:ext cx="1015663" cy="4142348"/>
          </a:xfrm>
          <a:prstGeom prst="rect">
            <a:avLst/>
          </a:prstGeom>
          <a:noFill/>
        </p:spPr>
        <p:txBody>
          <a:bodyPr vert="eaVert" wrap="square" rtlCol="0">
            <a:spAutoFit/>
          </a:bodyPr>
          <a:lstStyle/>
          <a:p>
            <a:pPr algn="dist"/>
            <a:r>
              <a:rPr lang="zh-CN" altLang="en-US" sz="5400" b="1" dirty="0">
                <a:solidFill>
                  <a:schemeClr val="bg1"/>
                </a:solidFill>
                <a:latin typeface="微软雅黑" panose="020B0503020204020204" pitchFamily="34" charset="-122"/>
                <a:ea typeface="微软雅黑" panose="020B0503020204020204" pitchFamily="34" charset="-122"/>
              </a:rPr>
              <a:t>认识团队</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2882327" y="1905000"/>
            <a:ext cx="492443" cy="3633274"/>
          </a:xfrm>
          <a:prstGeom prst="rect">
            <a:avLst/>
          </a:prstGeom>
          <a:noFill/>
        </p:spPr>
        <p:txBody>
          <a:bodyPr vert="eaVert" wrap="square" rtlCol="0">
            <a:spAutoFit/>
          </a:bodyPr>
          <a:lstStyle/>
          <a:p>
            <a:pPr algn="dist"/>
            <a:r>
              <a:rPr lang="en-US" altLang="zh-CN" sz="2000" b="1" dirty="0">
                <a:solidFill>
                  <a:schemeClr val="bg1"/>
                </a:solidFill>
                <a:latin typeface="Arial" panose="020B0604020202020204" pitchFamily="34" charset="0"/>
                <a:ea typeface="微软雅黑" panose="020B0503020204020204" pitchFamily="34" charset="-122"/>
                <a:cs typeface="Meiryo UI" panose="020B0604030504040204" pitchFamily="34" charset="-128"/>
                <a:sym typeface="Arial" panose="020B0604020202020204" pitchFamily="34" charset="0"/>
              </a:rPr>
              <a:t>WHAT IS A TEAM</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53" presetClass="entr" presetSubtype="16"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animEffect transition="in" filter="fade">
                                      <p:cBhvr>
                                        <p:cTn id="17" dur="500"/>
                                        <p:tgtEl>
                                          <p:spTgt spid="34"/>
                                        </p:tgtEl>
                                      </p:cBhvr>
                                    </p:animEffect>
                                  </p:childTnLst>
                                </p:cTn>
                              </p:par>
                            </p:childTnLst>
                          </p:cTn>
                        </p:par>
                        <p:par>
                          <p:cTn id="18" fill="hold">
                            <p:stCondLst>
                              <p:cond delay="30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35">
                                            <p:txEl>
                                              <p:pRg st="0" end="0"/>
                                            </p:txEl>
                                          </p:spTgt>
                                        </p:tgtEl>
                                        <p:attrNameLst>
                                          <p:attrName>style.visibility</p:attrName>
                                        </p:attrNameLst>
                                      </p:cBhvr>
                                      <p:to>
                                        <p:strVal val="visible"/>
                                      </p:to>
                                    </p:set>
                                    <p:anim calcmode="lin" valueType="num">
                                      <p:cBhvr>
                                        <p:cTn id="21" dur="500" fill="hold"/>
                                        <p:tgtEl>
                                          <p:spTgt spid="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5">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5">
                                            <p:txEl>
                                              <p:pRg st="0" end="0"/>
                                            </p:txEl>
                                          </p:spTgt>
                                        </p:tgtEl>
                                      </p:cBhvr>
                                    </p:animEffect>
                                  </p:childTnLst>
                                </p:cTn>
                              </p:par>
                            </p:childTnLst>
                          </p:cTn>
                        </p:par>
                        <p:par>
                          <p:cTn id="26" fill="hold">
                            <p:stCondLst>
                              <p:cond delay="36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6">
                                            <p:txEl>
                                              <p:pRg st="0" end="0"/>
                                            </p:txEl>
                                          </p:spTgt>
                                        </p:tgtEl>
                                        <p:attrNameLst>
                                          <p:attrName>style.visibility</p:attrName>
                                        </p:attrNameLst>
                                      </p:cBhvr>
                                      <p:to>
                                        <p:strVal val="visible"/>
                                      </p:to>
                                    </p:set>
                                    <p:anim calcmode="lin" valueType="num">
                                      <p:cBhvr>
                                        <p:cTn id="29" dur="500" fill="hold"/>
                                        <p:tgtEl>
                                          <p:spTgt spid="3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6">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3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 grpId="0" animBg="1"/>
      <p:bldP spid="35" grpId="0" build="allAtOnce"/>
      <p:bldP spid="36"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5.</a:t>
            </a:r>
            <a:r>
              <a:rPr lang="zh-CN" altLang="en-US" sz="3000" b="1" dirty="0">
                <a:solidFill>
                  <a:schemeClr val="bg1"/>
                </a:solidFill>
                <a:latin typeface="微软雅黑" panose="020B0503020204020204" pitchFamily="34" charset="-122"/>
                <a:ea typeface="微软雅黑" panose="020B0503020204020204" pitchFamily="34" charset="-122"/>
              </a:rPr>
              <a:t>团队执行力</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IMPLEMENTATION</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12"/>
          <p:cNvGrpSpPr/>
          <p:nvPr/>
        </p:nvGrpSpPr>
        <p:grpSpPr bwMode="auto">
          <a:xfrm>
            <a:off x="1259806" y="2362618"/>
            <a:ext cx="9867900" cy="2495550"/>
            <a:chOff x="0" y="0"/>
            <a:chExt cx="9867809" cy="2494836"/>
          </a:xfrm>
        </p:grpSpPr>
        <p:sp>
          <p:nvSpPr>
            <p:cNvPr id="33" name="任意多边形 1"/>
            <p:cNvSpPr>
              <a:spLocks noChangeArrowheads="1"/>
            </p:cNvSpPr>
            <p:nvPr/>
          </p:nvSpPr>
          <p:spPr bwMode="auto">
            <a:xfrm>
              <a:off x="5332758" y="406809"/>
              <a:ext cx="1674038" cy="1681219"/>
            </a:xfrm>
            <a:custGeom>
              <a:avLst/>
              <a:gdLst>
                <a:gd name="T0" fmla="*/ 1476873 w 1385360"/>
                <a:gd name="T1" fmla="*/ 0 h 1385360"/>
                <a:gd name="T2" fmla="*/ 2953747 w 1385360"/>
                <a:gd name="T3" fmla="*/ 1502375 h 1385360"/>
                <a:gd name="T4" fmla="*/ 1476873 w 1385360"/>
                <a:gd name="T5" fmla="*/ 3004757 h 1385360"/>
                <a:gd name="T6" fmla="*/ 0 w 1385360"/>
                <a:gd name="T7" fmla="*/ 1502377 h 1385360"/>
                <a:gd name="T8" fmla="*/ 0 60000 65536"/>
                <a:gd name="T9" fmla="*/ 0 60000 65536"/>
                <a:gd name="T10" fmla="*/ 0 60000 65536"/>
                <a:gd name="T11" fmla="*/ 0 60000 65536"/>
                <a:gd name="T12" fmla="*/ 0 w 1385360"/>
                <a:gd name="T13" fmla="*/ 0 h 1385360"/>
                <a:gd name="T14" fmla="*/ 1385360 w 1385360"/>
                <a:gd name="T15" fmla="*/ 1385360 h 1385360"/>
              </a:gdLst>
              <a:ahLst/>
              <a:cxnLst>
                <a:cxn ang="T8">
                  <a:pos x="T0" y="T1"/>
                </a:cxn>
                <a:cxn ang="T9">
                  <a:pos x="T2" y="T3"/>
                </a:cxn>
                <a:cxn ang="T10">
                  <a:pos x="T4" y="T5"/>
                </a:cxn>
                <a:cxn ang="T11">
                  <a:pos x="T6" y="T7"/>
                </a:cxn>
              </a:cxnLst>
              <a:rect l="T12" t="T13" r="T14" b="T15"/>
              <a:pathLst>
                <a:path w="1385360" h="1385360">
                  <a:moveTo>
                    <a:pt x="692680" y="0"/>
                  </a:moveTo>
                  <a:lnTo>
                    <a:pt x="1385360" y="692679"/>
                  </a:lnTo>
                  <a:lnTo>
                    <a:pt x="692680" y="1385360"/>
                  </a:lnTo>
                  <a:lnTo>
                    <a:pt x="0" y="692680"/>
                  </a:lnTo>
                  <a:lnTo>
                    <a:pt x="692680" y="0"/>
                  </a:lnTo>
                  <a:close/>
                </a:path>
              </a:pathLst>
            </a:custGeom>
            <a:solidFill>
              <a:srgbClr val="FFFFFF">
                <a:alpha val="29803"/>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21954" tIns="60977" rIns="121954" bIns="60977"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sz="24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工具要素</a:t>
              </a:r>
              <a:endParaRPr lang="zh-CN" altLang="en-US" sz="24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任意多边形 2"/>
            <p:cNvSpPr>
              <a:spLocks noChangeArrowheads="1"/>
            </p:cNvSpPr>
            <p:nvPr/>
          </p:nvSpPr>
          <p:spPr bwMode="auto">
            <a:xfrm>
              <a:off x="2849507" y="406809"/>
              <a:ext cx="1674037" cy="1681219"/>
            </a:xfrm>
            <a:custGeom>
              <a:avLst/>
              <a:gdLst>
                <a:gd name="T0" fmla="*/ 1476870 w 1385360"/>
                <a:gd name="T1" fmla="*/ 0 h 1385360"/>
                <a:gd name="T2" fmla="*/ 2953741 w 1385360"/>
                <a:gd name="T3" fmla="*/ 1502375 h 1385360"/>
                <a:gd name="T4" fmla="*/ 1476870 w 1385360"/>
                <a:gd name="T5" fmla="*/ 3004757 h 1385360"/>
                <a:gd name="T6" fmla="*/ 0 w 1385360"/>
                <a:gd name="T7" fmla="*/ 1502377 h 1385360"/>
                <a:gd name="T8" fmla="*/ 0 60000 65536"/>
                <a:gd name="T9" fmla="*/ 0 60000 65536"/>
                <a:gd name="T10" fmla="*/ 0 60000 65536"/>
                <a:gd name="T11" fmla="*/ 0 60000 65536"/>
                <a:gd name="T12" fmla="*/ 0 w 1385360"/>
                <a:gd name="T13" fmla="*/ 0 h 1385360"/>
                <a:gd name="T14" fmla="*/ 1385360 w 1385360"/>
                <a:gd name="T15" fmla="*/ 1385360 h 1385360"/>
              </a:gdLst>
              <a:ahLst/>
              <a:cxnLst>
                <a:cxn ang="T8">
                  <a:pos x="T0" y="T1"/>
                </a:cxn>
                <a:cxn ang="T9">
                  <a:pos x="T2" y="T3"/>
                </a:cxn>
                <a:cxn ang="T10">
                  <a:pos x="T4" y="T5"/>
                </a:cxn>
                <a:cxn ang="T11">
                  <a:pos x="T6" y="T7"/>
                </a:cxn>
              </a:cxnLst>
              <a:rect l="T12" t="T13" r="T14" b="T15"/>
              <a:pathLst>
                <a:path w="1385360" h="1385360">
                  <a:moveTo>
                    <a:pt x="692680" y="0"/>
                  </a:moveTo>
                  <a:lnTo>
                    <a:pt x="1385360" y="692679"/>
                  </a:lnTo>
                  <a:lnTo>
                    <a:pt x="692680" y="1385360"/>
                  </a:lnTo>
                  <a:lnTo>
                    <a:pt x="0" y="692680"/>
                  </a:lnTo>
                  <a:lnTo>
                    <a:pt x="692680" y="0"/>
                  </a:lnTo>
                  <a:close/>
                </a:path>
              </a:pathLst>
            </a:custGeom>
            <a:solidFill>
              <a:srgbClr val="FFFFFF">
                <a:alpha val="29803"/>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21954" tIns="60977" rIns="121954" bIns="60977"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sz="24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心态要素</a:t>
              </a:r>
              <a:endParaRPr lang="zh-CN" altLang="en-US" sz="24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任意多边形 3"/>
            <p:cNvSpPr>
              <a:spLocks noChangeArrowheads="1"/>
            </p:cNvSpPr>
            <p:nvPr/>
          </p:nvSpPr>
          <p:spPr bwMode="auto">
            <a:xfrm>
              <a:off x="381595" y="391385"/>
              <a:ext cx="1672120" cy="1681219"/>
            </a:xfrm>
            <a:custGeom>
              <a:avLst/>
              <a:gdLst>
                <a:gd name="T0" fmla="*/ 1470118 w 1385360"/>
                <a:gd name="T1" fmla="*/ 0 h 1385360"/>
                <a:gd name="T2" fmla="*/ 2940233 w 1385360"/>
                <a:gd name="T3" fmla="*/ 1502375 h 1385360"/>
                <a:gd name="T4" fmla="*/ 1470118 w 1385360"/>
                <a:gd name="T5" fmla="*/ 3004757 h 1385360"/>
                <a:gd name="T6" fmla="*/ 0 w 1385360"/>
                <a:gd name="T7" fmla="*/ 1502377 h 1385360"/>
                <a:gd name="T8" fmla="*/ 0 60000 65536"/>
                <a:gd name="T9" fmla="*/ 0 60000 65536"/>
                <a:gd name="T10" fmla="*/ 0 60000 65536"/>
                <a:gd name="T11" fmla="*/ 0 60000 65536"/>
                <a:gd name="T12" fmla="*/ 0 w 1385360"/>
                <a:gd name="T13" fmla="*/ 0 h 1385360"/>
                <a:gd name="T14" fmla="*/ 1385360 w 1385360"/>
                <a:gd name="T15" fmla="*/ 1385360 h 1385360"/>
              </a:gdLst>
              <a:ahLst/>
              <a:cxnLst>
                <a:cxn ang="T8">
                  <a:pos x="T0" y="T1"/>
                </a:cxn>
                <a:cxn ang="T9">
                  <a:pos x="T2" y="T3"/>
                </a:cxn>
                <a:cxn ang="T10">
                  <a:pos x="T4" y="T5"/>
                </a:cxn>
                <a:cxn ang="T11">
                  <a:pos x="T6" y="T7"/>
                </a:cxn>
              </a:cxnLst>
              <a:rect l="T12" t="T13" r="T14" b="T15"/>
              <a:pathLst>
                <a:path w="1385360" h="1385360">
                  <a:moveTo>
                    <a:pt x="692680" y="0"/>
                  </a:moveTo>
                  <a:lnTo>
                    <a:pt x="1385360" y="692679"/>
                  </a:lnTo>
                  <a:lnTo>
                    <a:pt x="692680" y="1385360"/>
                  </a:lnTo>
                  <a:lnTo>
                    <a:pt x="0" y="692680"/>
                  </a:lnTo>
                  <a:lnTo>
                    <a:pt x="692680" y="0"/>
                  </a:lnTo>
                  <a:close/>
                </a:path>
              </a:pathLst>
            </a:custGeom>
            <a:solidFill>
              <a:srgbClr val="FFFFFF">
                <a:alpha val="29803"/>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21954" tIns="60977" rIns="121954" bIns="60977"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sz="24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角色要素</a:t>
              </a:r>
              <a:endParaRPr lang="zh-CN" altLang="en-US" sz="24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Freeform 4"/>
            <p:cNvSpPr>
              <a:spLocks noChangeArrowheads="1"/>
            </p:cNvSpPr>
            <p:nvPr/>
          </p:nvSpPr>
          <p:spPr bwMode="auto">
            <a:xfrm>
              <a:off x="0" y="5783"/>
              <a:ext cx="4721055" cy="2477485"/>
            </a:xfrm>
            <a:custGeom>
              <a:avLst/>
              <a:gdLst>
                <a:gd name="T0" fmla="*/ 4721055 w 1558"/>
                <a:gd name="T1" fmla="*/ 1025691 h 814"/>
                <a:gd name="T2" fmla="*/ 3699877 w 1558"/>
                <a:gd name="T3" fmla="*/ 0 h 814"/>
                <a:gd name="T4" fmla="*/ 1233292 w 1558"/>
                <a:gd name="T5" fmla="*/ 2477485 h 814"/>
                <a:gd name="T6" fmla="*/ 0 w 1558"/>
                <a:gd name="T7" fmla="*/ 1238743 h 814"/>
                <a:gd name="T8" fmla="*/ 1218141 w 1558"/>
                <a:gd name="T9" fmla="*/ 15218 h 814"/>
                <a:gd name="T10" fmla="*/ 2224168 w 1558"/>
                <a:gd name="T11" fmla="*/ 1025691 h 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8" h="814">
                  <a:moveTo>
                    <a:pt x="1558" y="337"/>
                  </a:moveTo>
                  <a:lnTo>
                    <a:pt x="1221" y="0"/>
                  </a:lnTo>
                  <a:lnTo>
                    <a:pt x="407" y="814"/>
                  </a:lnTo>
                  <a:lnTo>
                    <a:pt x="0" y="407"/>
                  </a:lnTo>
                  <a:lnTo>
                    <a:pt x="402" y="5"/>
                  </a:lnTo>
                  <a:lnTo>
                    <a:pt x="734" y="337"/>
                  </a:lnTo>
                </a:path>
              </a:pathLst>
            </a:custGeom>
            <a:noFill/>
            <a:ln w="25400">
              <a:solidFill>
                <a:schemeClr val="bg1"/>
              </a:solidFill>
              <a:bevel/>
            </a:ln>
            <a:extLst>
              <a:ext uri="{909E8E84-426E-40DD-AFC4-6F175D3DCCD1}">
                <a14:hiddenFill xmlns:a14="http://schemas.microsoft.com/office/drawing/2010/main">
                  <a:solidFill>
                    <a:srgbClr val="FFFFFF"/>
                  </a:solidFill>
                </a14:hiddenFill>
              </a:ext>
            </a:extLst>
          </p:spPr>
          <p:txBody>
            <a:bodyPr/>
            <a:lstStyle/>
            <a:p>
              <a:pPr algn="ctr"/>
              <a:endParaRPr lang="zh-CN" altLang="en-US"/>
            </a:p>
          </p:txBody>
        </p:sp>
        <p:sp>
          <p:nvSpPr>
            <p:cNvPr id="37" name="任意多边形 5"/>
            <p:cNvSpPr>
              <a:spLocks noChangeArrowheads="1"/>
            </p:cNvSpPr>
            <p:nvPr/>
          </p:nvSpPr>
          <p:spPr bwMode="auto">
            <a:xfrm>
              <a:off x="1056578" y="524418"/>
              <a:ext cx="314481" cy="316193"/>
            </a:xfrm>
            <a:custGeom>
              <a:avLst/>
              <a:gdLst>
                <a:gd name="T0" fmla="*/ 275313 w 260920"/>
                <a:gd name="T1" fmla="*/ 0 h 260921"/>
                <a:gd name="T2" fmla="*/ 550625 w 260920"/>
                <a:gd name="T3" fmla="*/ 281354 h 260921"/>
                <a:gd name="T4" fmla="*/ 275313 w 260920"/>
                <a:gd name="T5" fmla="*/ 562707 h 260921"/>
                <a:gd name="T6" fmla="*/ 0 w 260920"/>
                <a:gd name="T7" fmla="*/ 281352 h 260921"/>
                <a:gd name="T8" fmla="*/ 0 60000 65536"/>
                <a:gd name="T9" fmla="*/ 0 60000 65536"/>
                <a:gd name="T10" fmla="*/ 0 60000 65536"/>
                <a:gd name="T11" fmla="*/ 0 60000 65536"/>
                <a:gd name="T12" fmla="*/ 0 w 260920"/>
                <a:gd name="T13" fmla="*/ 0 h 260921"/>
                <a:gd name="T14" fmla="*/ 260920 w 260920"/>
                <a:gd name="T15" fmla="*/ 260921 h 260921"/>
              </a:gdLst>
              <a:ahLst/>
              <a:cxnLst>
                <a:cxn ang="T8">
                  <a:pos x="T0" y="T1"/>
                </a:cxn>
                <a:cxn ang="T9">
                  <a:pos x="T2" y="T3"/>
                </a:cxn>
                <a:cxn ang="T10">
                  <a:pos x="T4" y="T5"/>
                </a:cxn>
                <a:cxn ang="T11">
                  <a:pos x="T6" y="T7"/>
                </a:cxn>
              </a:cxnLst>
              <a:rect l="T12" t="T13" r="T14" b="T15"/>
              <a:pathLst>
                <a:path w="260920" h="260921">
                  <a:moveTo>
                    <a:pt x="130460" y="0"/>
                  </a:moveTo>
                  <a:lnTo>
                    <a:pt x="260920" y="130461"/>
                  </a:lnTo>
                  <a:lnTo>
                    <a:pt x="130460" y="260921"/>
                  </a:lnTo>
                  <a:lnTo>
                    <a:pt x="0" y="130460"/>
                  </a:lnTo>
                  <a:lnTo>
                    <a:pt x="130460" y="0"/>
                  </a:lnTo>
                  <a:close/>
                </a:path>
              </a:pathLst>
            </a:custGeom>
            <a:solidFill>
              <a:srgbClr val="FFFFFF">
                <a:alpha val="39999"/>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21954" tIns="60977" rIns="121954" bIns="60977"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eaLnBrk="1" hangingPunct="1"/>
              <a:r>
                <a:rPr lang="en-US" altLang="zh-CN">
                  <a:solidFill>
                    <a:srgbClr val="F2F2F2"/>
                  </a:solidFill>
                  <a:sym typeface="Arial" panose="020B0604020202020204" pitchFamily="34" charset="0"/>
                </a:rPr>
                <a:t>1</a:t>
              </a:r>
              <a:endParaRPr lang="zh-CN" altLang="en-US">
                <a:solidFill>
                  <a:srgbClr val="F2F2F2"/>
                </a:solidFill>
                <a:sym typeface="Arial" panose="020B0604020202020204" pitchFamily="34" charset="0"/>
              </a:endParaRPr>
            </a:p>
          </p:txBody>
        </p:sp>
        <p:sp>
          <p:nvSpPr>
            <p:cNvPr id="38" name="任意多边形 6"/>
            <p:cNvSpPr>
              <a:spLocks noChangeArrowheads="1"/>
            </p:cNvSpPr>
            <p:nvPr/>
          </p:nvSpPr>
          <p:spPr bwMode="auto">
            <a:xfrm>
              <a:off x="3528327" y="539842"/>
              <a:ext cx="316398" cy="316193"/>
            </a:xfrm>
            <a:custGeom>
              <a:avLst/>
              <a:gdLst>
                <a:gd name="T0" fmla="*/ 282087 w 260920"/>
                <a:gd name="T1" fmla="*/ 0 h 260921"/>
                <a:gd name="T2" fmla="*/ 564174 w 260920"/>
                <a:gd name="T3" fmla="*/ 281354 h 260921"/>
                <a:gd name="T4" fmla="*/ 282087 w 260920"/>
                <a:gd name="T5" fmla="*/ 562707 h 260921"/>
                <a:gd name="T6" fmla="*/ 0 w 260920"/>
                <a:gd name="T7" fmla="*/ 281352 h 260921"/>
                <a:gd name="T8" fmla="*/ 0 60000 65536"/>
                <a:gd name="T9" fmla="*/ 0 60000 65536"/>
                <a:gd name="T10" fmla="*/ 0 60000 65536"/>
                <a:gd name="T11" fmla="*/ 0 60000 65536"/>
                <a:gd name="T12" fmla="*/ 0 w 260920"/>
                <a:gd name="T13" fmla="*/ 0 h 260921"/>
                <a:gd name="T14" fmla="*/ 260920 w 260920"/>
                <a:gd name="T15" fmla="*/ 260921 h 260921"/>
              </a:gdLst>
              <a:ahLst/>
              <a:cxnLst>
                <a:cxn ang="T8">
                  <a:pos x="T0" y="T1"/>
                </a:cxn>
                <a:cxn ang="T9">
                  <a:pos x="T2" y="T3"/>
                </a:cxn>
                <a:cxn ang="T10">
                  <a:pos x="T4" y="T5"/>
                </a:cxn>
                <a:cxn ang="T11">
                  <a:pos x="T6" y="T7"/>
                </a:cxn>
              </a:cxnLst>
              <a:rect l="T12" t="T13" r="T14" b="T15"/>
              <a:pathLst>
                <a:path w="260920" h="260921">
                  <a:moveTo>
                    <a:pt x="130460" y="0"/>
                  </a:moveTo>
                  <a:lnTo>
                    <a:pt x="260920" y="130461"/>
                  </a:lnTo>
                  <a:lnTo>
                    <a:pt x="130460" y="260921"/>
                  </a:lnTo>
                  <a:lnTo>
                    <a:pt x="0" y="130460"/>
                  </a:lnTo>
                  <a:lnTo>
                    <a:pt x="130460" y="0"/>
                  </a:lnTo>
                  <a:close/>
                </a:path>
              </a:pathLst>
            </a:custGeom>
            <a:solidFill>
              <a:srgbClr val="FFFFFF">
                <a:alpha val="39999"/>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21954" tIns="60977" rIns="121954" bIns="60977"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eaLnBrk="1" hangingPunct="1"/>
              <a:r>
                <a:rPr lang="en-US" altLang="zh-CN">
                  <a:solidFill>
                    <a:srgbClr val="F2F2F2"/>
                  </a:solidFill>
                  <a:sym typeface="Arial" panose="020B0604020202020204" pitchFamily="34" charset="0"/>
                </a:rPr>
                <a:t>2</a:t>
              </a:r>
              <a:endParaRPr lang="zh-CN" altLang="en-US">
                <a:solidFill>
                  <a:srgbClr val="F2F2F2"/>
                </a:solidFill>
                <a:sym typeface="Arial" panose="020B0604020202020204" pitchFamily="34" charset="0"/>
              </a:endParaRPr>
            </a:p>
          </p:txBody>
        </p:sp>
        <p:sp>
          <p:nvSpPr>
            <p:cNvPr id="42" name="任意多边形 7"/>
            <p:cNvSpPr>
              <a:spLocks noChangeArrowheads="1"/>
            </p:cNvSpPr>
            <p:nvPr/>
          </p:nvSpPr>
          <p:spPr bwMode="auto">
            <a:xfrm>
              <a:off x="6005824" y="539842"/>
              <a:ext cx="314481" cy="316193"/>
            </a:xfrm>
            <a:custGeom>
              <a:avLst/>
              <a:gdLst>
                <a:gd name="T0" fmla="*/ 275313 w 260920"/>
                <a:gd name="T1" fmla="*/ 0 h 260921"/>
                <a:gd name="T2" fmla="*/ 550625 w 260920"/>
                <a:gd name="T3" fmla="*/ 281354 h 260921"/>
                <a:gd name="T4" fmla="*/ 275313 w 260920"/>
                <a:gd name="T5" fmla="*/ 562707 h 260921"/>
                <a:gd name="T6" fmla="*/ 0 w 260920"/>
                <a:gd name="T7" fmla="*/ 281352 h 260921"/>
                <a:gd name="T8" fmla="*/ 0 60000 65536"/>
                <a:gd name="T9" fmla="*/ 0 60000 65536"/>
                <a:gd name="T10" fmla="*/ 0 60000 65536"/>
                <a:gd name="T11" fmla="*/ 0 60000 65536"/>
                <a:gd name="T12" fmla="*/ 0 w 260920"/>
                <a:gd name="T13" fmla="*/ 0 h 260921"/>
                <a:gd name="T14" fmla="*/ 260920 w 260920"/>
                <a:gd name="T15" fmla="*/ 260921 h 260921"/>
              </a:gdLst>
              <a:ahLst/>
              <a:cxnLst>
                <a:cxn ang="T8">
                  <a:pos x="T0" y="T1"/>
                </a:cxn>
                <a:cxn ang="T9">
                  <a:pos x="T2" y="T3"/>
                </a:cxn>
                <a:cxn ang="T10">
                  <a:pos x="T4" y="T5"/>
                </a:cxn>
                <a:cxn ang="T11">
                  <a:pos x="T6" y="T7"/>
                </a:cxn>
              </a:cxnLst>
              <a:rect l="T12" t="T13" r="T14" b="T15"/>
              <a:pathLst>
                <a:path w="260920" h="260921">
                  <a:moveTo>
                    <a:pt x="130460" y="0"/>
                  </a:moveTo>
                  <a:lnTo>
                    <a:pt x="260920" y="130461"/>
                  </a:lnTo>
                  <a:lnTo>
                    <a:pt x="130460" y="260921"/>
                  </a:lnTo>
                  <a:lnTo>
                    <a:pt x="0" y="130460"/>
                  </a:lnTo>
                  <a:lnTo>
                    <a:pt x="130460" y="0"/>
                  </a:lnTo>
                  <a:close/>
                </a:path>
              </a:pathLst>
            </a:custGeom>
            <a:solidFill>
              <a:srgbClr val="FFFFFF">
                <a:alpha val="39999"/>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21954" tIns="60977" rIns="121954" bIns="60977"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eaLnBrk="1" hangingPunct="1"/>
              <a:r>
                <a:rPr lang="en-US" altLang="zh-CN">
                  <a:solidFill>
                    <a:srgbClr val="F2F2F2"/>
                  </a:solidFill>
                  <a:sym typeface="Arial" panose="020B0604020202020204" pitchFamily="34" charset="0"/>
                </a:rPr>
                <a:t>3</a:t>
              </a:r>
              <a:endParaRPr lang="zh-CN" altLang="en-US">
                <a:solidFill>
                  <a:srgbClr val="F2F2F2"/>
                </a:solidFill>
                <a:sym typeface="Arial" panose="020B0604020202020204" pitchFamily="34" charset="0"/>
              </a:endParaRPr>
            </a:p>
          </p:txBody>
        </p:sp>
        <p:sp>
          <p:nvSpPr>
            <p:cNvPr id="44" name="任意多边形 8"/>
            <p:cNvSpPr>
              <a:spLocks noChangeArrowheads="1"/>
            </p:cNvSpPr>
            <p:nvPr/>
          </p:nvSpPr>
          <p:spPr bwMode="auto">
            <a:xfrm>
              <a:off x="2661584" y="0"/>
              <a:ext cx="4531215" cy="2494836"/>
            </a:xfrm>
            <a:custGeom>
              <a:avLst/>
              <a:gdLst>
                <a:gd name="T0" fmla="*/ 0 w 3751060"/>
                <a:gd name="T1" fmla="*/ 1453714 h 2054225"/>
                <a:gd name="T2" fmla="*/ 1024037 w 3751060"/>
                <a:gd name="T3" fmla="*/ 2494836 h 2054225"/>
                <a:gd name="T4" fmla="*/ 3497834 w 3751060"/>
                <a:gd name="T5" fmla="*/ 0 h 2054225"/>
                <a:gd name="T6" fmla="*/ 4531215 w 3751060"/>
                <a:gd name="T7" fmla="*/ 1050369 h 20542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51060" h="2054225">
                  <a:moveTo>
                    <a:pt x="0" y="1196975"/>
                  </a:moveTo>
                  <a:cubicBezTo>
                    <a:pt x="339725" y="1536700"/>
                    <a:pt x="508000" y="1714500"/>
                    <a:pt x="847725" y="2054225"/>
                  </a:cubicBezTo>
                  <a:lnTo>
                    <a:pt x="2895600" y="0"/>
                  </a:lnTo>
                  <a:lnTo>
                    <a:pt x="3751060" y="864864"/>
                  </a:lnTo>
                </a:path>
              </a:pathLst>
            </a:custGeom>
            <a:noFill/>
            <a:ln w="25400">
              <a:solidFill>
                <a:schemeClr val="bg1"/>
              </a:solidFill>
              <a:bevel/>
            </a:ln>
            <a:extLst>
              <a:ext uri="{909E8E84-426E-40DD-AFC4-6F175D3DCCD1}">
                <a14:hiddenFill xmlns:a14="http://schemas.microsoft.com/office/drawing/2010/main">
                  <a:solidFill>
                    <a:srgbClr val="FFFFFF"/>
                  </a:solidFill>
                </a14:hiddenFill>
              </a:ext>
            </a:extLst>
          </p:spPr>
          <p:txBody>
            <a:bodyPr/>
            <a:lstStyle/>
            <a:p>
              <a:pPr algn="ctr"/>
              <a:endParaRPr lang="zh-CN" altLang="en-US"/>
            </a:p>
          </p:txBody>
        </p:sp>
        <p:sp>
          <p:nvSpPr>
            <p:cNvPr id="47" name="Freeform 5"/>
            <p:cNvSpPr>
              <a:spLocks noChangeArrowheads="1"/>
            </p:cNvSpPr>
            <p:nvPr/>
          </p:nvSpPr>
          <p:spPr bwMode="auto">
            <a:xfrm flipH="1" flipV="1">
              <a:off x="5146754" y="11568"/>
              <a:ext cx="4721055" cy="2479412"/>
            </a:xfrm>
            <a:custGeom>
              <a:avLst/>
              <a:gdLst>
                <a:gd name="T0" fmla="*/ 4721055 w 1558"/>
                <a:gd name="T1" fmla="*/ 1026489 h 814"/>
                <a:gd name="T2" fmla="*/ 3699877 w 1558"/>
                <a:gd name="T3" fmla="*/ 0 h 814"/>
                <a:gd name="T4" fmla="*/ 1233292 w 1558"/>
                <a:gd name="T5" fmla="*/ 2479412 h 814"/>
                <a:gd name="T6" fmla="*/ 0 w 1558"/>
                <a:gd name="T7" fmla="*/ 1239706 h 814"/>
                <a:gd name="T8" fmla="*/ 1218141 w 1558"/>
                <a:gd name="T9" fmla="*/ 15230 h 814"/>
                <a:gd name="T10" fmla="*/ 2224168 w 1558"/>
                <a:gd name="T11" fmla="*/ 1026489 h 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8" h="814">
                  <a:moveTo>
                    <a:pt x="1558" y="337"/>
                  </a:moveTo>
                  <a:lnTo>
                    <a:pt x="1221" y="0"/>
                  </a:lnTo>
                  <a:lnTo>
                    <a:pt x="407" y="814"/>
                  </a:lnTo>
                  <a:lnTo>
                    <a:pt x="0" y="407"/>
                  </a:lnTo>
                  <a:lnTo>
                    <a:pt x="402" y="5"/>
                  </a:lnTo>
                  <a:lnTo>
                    <a:pt x="734" y="337"/>
                  </a:lnTo>
                </a:path>
              </a:pathLst>
            </a:custGeom>
            <a:noFill/>
            <a:ln w="25400">
              <a:solidFill>
                <a:schemeClr val="bg1"/>
              </a:solidFill>
              <a:bevel/>
            </a:ln>
            <a:extLst>
              <a:ext uri="{909E8E84-426E-40DD-AFC4-6F175D3DCCD1}">
                <a14:hiddenFill xmlns:a14="http://schemas.microsoft.com/office/drawing/2010/main">
                  <a:solidFill>
                    <a:srgbClr val="FFFFFF"/>
                  </a:solidFill>
                </a14:hiddenFill>
              </a:ext>
            </a:extLst>
          </p:spPr>
          <p:txBody>
            <a:bodyPr/>
            <a:lstStyle/>
            <a:p>
              <a:pPr algn="ctr"/>
              <a:endParaRPr lang="zh-CN" altLang="en-US"/>
            </a:p>
          </p:txBody>
        </p:sp>
        <p:sp>
          <p:nvSpPr>
            <p:cNvPr id="50" name="任意多边形 10"/>
            <p:cNvSpPr>
              <a:spLocks noChangeArrowheads="1"/>
            </p:cNvSpPr>
            <p:nvPr/>
          </p:nvSpPr>
          <p:spPr bwMode="auto">
            <a:xfrm>
              <a:off x="7831351" y="406809"/>
              <a:ext cx="1674037" cy="1681219"/>
            </a:xfrm>
            <a:custGeom>
              <a:avLst/>
              <a:gdLst>
                <a:gd name="T0" fmla="*/ 1476870 w 1385360"/>
                <a:gd name="T1" fmla="*/ 0 h 1385360"/>
                <a:gd name="T2" fmla="*/ 2953741 w 1385360"/>
                <a:gd name="T3" fmla="*/ 1502375 h 1385360"/>
                <a:gd name="T4" fmla="*/ 1476870 w 1385360"/>
                <a:gd name="T5" fmla="*/ 3004757 h 1385360"/>
                <a:gd name="T6" fmla="*/ 0 w 1385360"/>
                <a:gd name="T7" fmla="*/ 1502377 h 1385360"/>
                <a:gd name="T8" fmla="*/ 0 60000 65536"/>
                <a:gd name="T9" fmla="*/ 0 60000 65536"/>
                <a:gd name="T10" fmla="*/ 0 60000 65536"/>
                <a:gd name="T11" fmla="*/ 0 60000 65536"/>
                <a:gd name="T12" fmla="*/ 0 w 1385360"/>
                <a:gd name="T13" fmla="*/ 0 h 1385360"/>
                <a:gd name="T14" fmla="*/ 1385360 w 1385360"/>
                <a:gd name="T15" fmla="*/ 1385360 h 1385360"/>
              </a:gdLst>
              <a:ahLst/>
              <a:cxnLst>
                <a:cxn ang="T8">
                  <a:pos x="T0" y="T1"/>
                </a:cxn>
                <a:cxn ang="T9">
                  <a:pos x="T2" y="T3"/>
                </a:cxn>
                <a:cxn ang="T10">
                  <a:pos x="T4" y="T5"/>
                </a:cxn>
                <a:cxn ang="T11">
                  <a:pos x="T6" y="T7"/>
                </a:cxn>
              </a:cxnLst>
              <a:rect l="T12" t="T13" r="T14" b="T15"/>
              <a:pathLst>
                <a:path w="1385360" h="1385360">
                  <a:moveTo>
                    <a:pt x="692680" y="0"/>
                  </a:moveTo>
                  <a:lnTo>
                    <a:pt x="1385360" y="692679"/>
                  </a:lnTo>
                  <a:lnTo>
                    <a:pt x="692680" y="1385360"/>
                  </a:lnTo>
                  <a:lnTo>
                    <a:pt x="0" y="692680"/>
                  </a:lnTo>
                  <a:lnTo>
                    <a:pt x="692680" y="0"/>
                  </a:lnTo>
                  <a:close/>
                </a:path>
              </a:pathLst>
            </a:custGeom>
            <a:solidFill>
              <a:srgbClr val="FFFFFF">
                <a:alpha val="29803"/>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21954" tIns="60977" rIns="121954" bIns="60977"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sz="24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流程要素</a:t>
              </a:r>
              <a:endParaRPr lang="zh-CN" altLang="en-US" sz="2400" b="1"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1" name="任意多边形 11"/>
            <p:cNvSpPr>
              <a:spLocks noChangeArrowheads="1"/>
            </p:cNvSpPr>
            <p:nvPr/>
          </p:nvSpPr>
          <p:spPr bwMode="auto">
            <a:xfrm>
              <a:off x="8502500" y="539842"/>
              <a:ext cx="316398" cy="316193"/>
            </a:xfrm>
            <a:custGeom>
              <a:avLst/>
              <a:gdLst>
                <a:gd name="T0" fmla="*/ 282087 w 260920"/>
                <a:gd name="T1" fmla="*/ 0 h 260921"/>
                <a:gd name="T2" fmla="*/ 564174 w 260920"/>
                <a:gd name="T3" fmla="*/ 281354 h 260921"/>
                <a:gd name="T4" fmla="*/ 282087 w 260920"/>
                <a:gd name="T5" fmla="*/ 562707 h 260921"/>
                <a:gd name="T6" fmla="*/ 0 w 260920"/>
                <a:gd name="T7" fmla="*/ 281352 h 260921"/>
                <a:gd name="T8" fmla="*/ 0 60000 65536"/>
                <a:gd name="T9" fmla="*/ 0 60000 65536"/>
                <a:gd name="T10" fmla="*/ 0 60000 65536"/>
                <a:gd name="T11" fmla="*/ 0 60000 65536"/>
                <a:gd name="T12" fmla="*/ 0 w 260920"/>
                <a:gd name="T13" fmla="*/ 0 h 260921"/>
                <a:gd name="T14" fmla="*/ 260920 w 260920"/>
                <a:gd name="T15" fmla="*/ 260921 h 260921"/>
              </a:gdLst>
              <a:ahLst/>
              <a:cxnLst>
                <a:cxn ang="T8">
                  <a:pos x="T0" y="T1"/>
                </a:cxn>
                <a:cxn ang="T9">
                  <a:pos x="T2" y="T3"/>
                </a:cxn>
                <a:cxn ang="T10">
                  <a:pos x="T4" y="T5"/>
                </a:cxn>
                <a:cxn ang="T11">
                  <a:pos x="T6" y="T7"/>
                </a:cxn>
              </a:cxnLst>
              <a:rect l="T12" t="T13" r="T14" b="T15"/>
              <a:pathLst>
                <a:path w="260920" h="260921">
                  <a:moveTo>
                    <a:pt x="130460" y="0"/>
                  </a:moveTo>
                  <a:lnTo>
                    <a:pt x="260920" y="130461"/>
                  </a:lnTo>
                  <a:lnTo>
                    <a:pt x="130460" y="260921"/>
                  </a:lnTo>
                  <a:lnTo>
                    <a:pt x="0" y="130460"/>
                  </a:lnTo>
                  <a:lnTo>
                    <a:pt x="130460" y="0"/>
                  </a:lnTo>
                  <a:close/>
                </a:path>
              </a:pathLst>
            </a:custGeom>
            <a:solidFill>
              <a:srgbClr val="FFFFFF">
                <a:alpha val="39999"/>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21954" tIns="60977" rIns="121954" bIns="60977"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eaLnBrk="1" hangingPunct="1"/>
              <a:r>
                <a:rPr lang="en-US" altLang="zh-CN">
                  <a:solidFill>
                    <a:srgbClr val="F2F2F2"/>
                  </a:solidFill>
                  <a:sym typeface="Arial" panose="020B0604020202020204" pitchFamily="34" charset="0"/>
                </a:rPr>
                <a:t>4</a:t>
              </a:r>
              <a:endParaRPr lang="zh-CN" altLang="en-US">
                <a:solidFill>
                  <a:srgbClr val="F2F2F2"/>
                </a:solidFill>
                <a:sym typeface="Arial" panose="020B0604020202020204" pitchFamily="34" charset="0"/>
              </a:endParaRPr>
            </a:p>
          </p:txBody>
        </p:sp>
      </p:grpSp>
      <p:sp>
        <p:nvSpPr>
          <p:cNvPr id="56" name="TextBox 10"/>
          <p:cNvSpPr txBox="1"/>
          <p:nvPr/>
        </p:nvSpPr>
        <p:spPr>
          <a:xfrm>
            <a:off x="944328" y="5393952"/>
            <a:ext cx="2592289" cy="861774"/>
          </a:xfrm>
          <a:prstGeom prst="rect">
            <a:avLst/>
          </a:prstGeom>
          <a:noFill/>
        </p:spPr>
        <p:txBody>
          <a:bodyPr wrap="square" lIns="0" tIns="0" rIns="0" bIns="0" rtlCol="0">
            <a:spAutoFit/>
          </a:bodyPr>
          <a:lstStyle/>
          <a:p>
            <a:pPr algn="ctr"/>
            <a:r>
              <a:rPr lang="zh-CN" altLang="en-US" sz="1400"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企业要帮助员工做好角色认知，正确的角色认知会激发员工无限的工作热情，会为企业带来强劲的执行力</a:t>
            </a:r>
            <a:endParaRPr lang="en-US" altLang="zh-CN" sz="1400"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7" name="TextBox 21"/>
          <p:cNvSpPr txBox="1"/>
          <p:nvPr/>
        </p:nvSpPr>
        <p:spPr>
          <a:xfrm>
            <a:off x="3536617" y="5466733"/>
            <a:ext cx="3231708" cy="215444"/>
          </a:xfrm>
          <a:prstGeom prst="rect">
            <a:avLst/>
          </a:prstGeom>
          <a:noFill/>
        </p:spPr>
        <p:txBody>
          <a:bodyPr wrap="square" lIns="0" tIns="0" rIns="0" bIns="0" rtlCol="0">
            <a:spAutoFit/>
          </a:bodyPr>
          <a:lstStyle/>
          <a:p>
            <a:pPr algn="ctr"/>
            <a:r>
              <a:rPr lang="zh-CN" altLang="en-US" sz="1400"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态度  激情 信念</a:t>
            </a:r>
            <a:endParaRPr lang="en-US" altLang="zh-CN" sz="1400"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8" name="TextBox 37"/>
          <p:cNvSpPr txBox="1"/>
          <p:nvPr/>
        </p:nvSpPr>
        <p:spPr>
          <a:xfrm>
            <a:off x="6432484" y="5435355"/>
            <a:ext cx="2222901" cy="861774"/>
          </a:xfrm>
          <a:prstGeom prst="rect">
            <a:avLst/>
          </a:prstGeom>
          <a:noFill/>
        </p:spPr>
        <p:txBody>
          <a:bodyPr wrap="square" lIns="0" tIns="0" rIns="0" bIns="0" rtlCol="0">
            <a:spAutoFit/>
          </a:bodyPr>
          <a:lstStyle/>
          <a:p>
            <a:pPr algn="ctr"/>
            <a:r>
              <a:rPr lang="zh-CN" altLang="en-US" sz="1400"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工欲善其事，必先利器。没有合适的工具	，空有一腔热血很难成就事业</a:t>
            </a:r>
            <a:endParaRPr lang="en-US" altLang="zh-CN" sz="1400"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9" name="TextBox 39"/>
          <p:cNvSpPr txBox="1"/>
          <p:nvPr/>
        </p:nvSpPr>
        <p:spPr>
          <a:xfrm>
            <a:off x="9360614" y="5367062"/>
            <a:ext cx="1674052" cy="646331"/>
          </a:xfrm>
          <a:prstGeom prst="rect">
            <a:avLst/>
          </a:prstGeom>
          <a:noFill/>
        </p:spPr>
        <p:txBody>
          <a:bodyPr wrap="square" lIns="0" tIns="0" rIns="0" bIns="0" rtlCol="0">
            <a:spAutoFit/>
          </a:bodyPr>
          <a:lstStyle/>
          <a:p>
            <a:pPr algn="just"/>
            <a:r>
              <a:rPr lang="zh-CN" altLang="en-US" sz="1400"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创建以流程为基础的结构域执行体系</a:t>
            </a:r>
            <a:endParaRPr lang="zh-CN" altLang="en-US" sz="1400"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0" name="矩形 59"/>
          <p:cNvSpPr/>
          <p:nvPr/>
        </p:nvSpPr>
        <p:spPr>
          <a:xfrm>
            <a:off x="4037702" y="1200055"/>
            <a:ext cx="4523995" cy="553998"/>
          </a:xfrm>
          <a:prstGeom prst="rect">
            <a:avLst/>
          </a:prstGeom>
        </p:spPr>
        <p:txBody>
          <a:bodyPr wrap="none">
            <a:spAutoFit/>
          </a:bodyPr>
          <a:lstStyle/>
          <a:p>
            <a:r>
              <a:rPr lang="zh-CN" altLang="en-US" sz="3000" b="1" spc="600" dirty="0">
                <a:solidFill>
                  <a:srgbClr val="EF0C00"/>
                </a:solidFill>
                <a:latin typeface="Arial" panose="020B0604020202020204" pitchFamily="34" charset="0"/>
                <a:ea typeface="微软雅黑" panose="020B0503020204020204" pitchFamily="34" charset="-122"/>
                <a:sym typeface="Arial" panose="020B0604020202020204" pitchFamily="34" charset="0"/>
              </a:rPr>
              <a:t> 执行力构成核心要素</a:t>
            </a:r>
            <a:endParaRPr lang="zh-CN" altLang="en-US" sz="3000" b="1" spc="6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1000"/>
                                        <p:tgtEl>
                                          <p:spTgt spid="60"/>
                                        </p:tgtEl>
                                      </p:cBhvr>
                                    </p:animEffect>
                                    <p:anim calcmode="lin" valueType="num">
                                      <p:cBhvr>
                                        <p:cTn id="35" dur="1000" fill="hold"/>
                                        <p:tgtEl>
                                          <p:spTgt spid="60"/>
                                        </p:tgtEl>
                                        <p:attrNameLst>
                                          <p:attrName>ppt_x</p:attrName>
                                        </p:attrNameLst>
                                      </p:cBhvr>
                                      <p:tavLst>
                                        <p:tav tm="0">
                                          <p:val>
                                            <p:strVal val="#ppt_x"/>
                                          </p:val>
                                        </p:tav>
                                        <p:tav tm="100000">
                                          <p:val>
                                            <p:strVal val="#ppt_x"/>
                                          </p:val>
                                        </p:tav>
                                      </p:tavLst>
                                    </p:anim>
                                    <p:anim calcmode="lin" valueType="num">
                                      <p:cBhvr>
                                        <p:cTn id="36" dur="1000" fill="hold"/>
                                        <p:tgtEl>
                                          <p:spTgt spid="60"/>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filter="fade">
                                      <p:cBhvr>
                                        <p:cTn id="40" dur="75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randombar(horizontal)">
                                      <p:cBhvr>
                                        <p:cTn id="45" dur="500"/>
                                        <p:tgtEl>
                                          <p:spTgt spid="5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randombar(horizontal)">
                                      <p:cBhvr>
                                        <p:cTn id="48" dur="500"/>
                                        <p:tgtEl>
                                          <p:spTgt spid="5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randombar(horizontal)">
                                      <p:cBhvr>
                                        <p:cTn id="51" dur="500"/>
                                        <p:tgtEl>
                                          <p:spTgt spid="5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randombar(horizontal)">
                                      <p:cBhvr>
                                        <p:cTn id="5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56" grpId="0"/>
      <p:bldP spid="57" grpId="0"/>
      <p:bldP spid="58" grpId="0"/>
      <p:bldP spid="59" grpId="0"/>
      <p:bldP spid="6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03"/>
            <a:ext cx="12192000" cy="6857194"/>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l="51250" t="37961" r="42813" b="42222"/>
          <a:stretch>
            <a:fillRect/>
          </a:stretch>
        </p:blipFill>
        <p:spPr>
          <a:xfrm>
            <a:off x="3824512" y="2972972"/>
            <a:ext cx="844550" cy="1585385"/>
          </a:xfrm>
          <a:prstGeom prst="rect">
            <a:avLst/>
          </a:prstGeom>
        </p:spPr>
      </p:pic>
      <p:pic>
        <p:nvPicPr>
          <p:cNvPr id="15" name="图片 1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4896" t="26664" r="39792" b="43703"/>
          <a:stretch>
            <a:fillRect/>
          </a:stretch>
        </p:blipFill>
        <p:spPr>
          <a:xfrm>
            <a:off x="2640237" y="482224"/>
            <a:ext cx="1866900" cy="2032001"/>
          </a:xfrm>
          <a:prstGeom prst="rect">
            <a:avLst/>
          </a:prstGeom>
        </p:spPr>
      </p:pic>
      <p:pic>
        <p:nvPicPr>
          <p:cNvPr id="17" name="图片 1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46771" t="50000" r="45938" b="39814"/>
          <a:stretch>
            <a:fillRect/>
          </a:stretch>
        </p:blipFill>
        <p:spPr>
          <a:xfrm>
            <a:off x="1097737" y="3479800"/>
            <a:ext cx="1328200" cy="1043587"/>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l="46041" t="42962" r="36459" b="39628"/>
          <a:stretch>
            <a:fillRect/>
          </a:stretch>
        </p:blipFill>
        <p:spPr>
          <a:xfrm>
            <a:off x="2346008" y="1724319"/>
            <a:ext cx="2323054" cy="1299805"/>
          </a:xfrm>
          <a:prstGeom prst="rect">
            <a:avLst/>
          </a:prstGeom>
        </p:spPr>
      </p:pic>
      <p:sp>
        <p:nvSpPr>
          <p:cNvPr id="20" name="文本框 19"/>
          <p:cNvSpPr txBox="1"/>
          <p:nvPr/>
        </p:nvSpPr>
        <p:spPr>
          <a:xfrm>
            <a:off x="794721" y="4810998"/>
            <a:ext cx="3262432" cy="707886"/>
          </a:xfrm>
          <a:prstGeom prst="rect">
            <a:avLst/>
          </a:prstGeom>
          <a:noFill/>
        </p:spPr>
        <p:txBody>
          <a:bodyPr wrap="none" rtlCol="0">
            <a:spAutoFit/>
          </a:bodyPr>
          <a:lstStyle/>
          <a:p>
            <a:r>
              <a:rPr lang="zh-CN" altLang="en-US" sz="4000" dirty="0">
                <a:solidFill>
                  <a:schemeClr val="bg1"/>
                </a:solidFill>
                <a:latin typeface="微软雅黑" panose="020B0503020204020204" pitchFamily="34" charset="-122"/>
                <a:ea typeface="微软雅黑" panose="020B0503020204020204" pitchFamily="34" charset="-122"/>
              </a:rPr>
              <a:t>感谢您的聆听</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820121" y="5434246"/>
            <a:ext cx="3218716" cy="276999"/>
          </a:xfrm>
          <a:prstGeom prst="rect">
            <a:avLst/>
          </a:prstGeom>
          <a:noFill/>
        </p:spPr>
        <p:txBody>
          <a:bodyPr wrap="square" rtlCol="0">
            <a:spAutoFit/>
          </a:bodyPr>
          <a:lstStyle/>
          <a:p>
            <a:pPr algn="dist"/>
            <a:r>
              <a:rPr lang="en-US" altLang="zh-CN" sz="1200" dirty="0">
                <a:solidFill>
                  <a:schemeClr val="bg1"/>
                </a:solidFill>
                <a:latin typeface="微软雅黑" panose="020B0503020204020204" pitchFamily="34" charset="-122"/>
                <a:ea typeface="微软雅黑" panose="020B0503020204020204" pitchFamily="34" charset="-122"/>
              </a:rPr>
              <a:t>EMPLOYEE TRAINING IN ENTERPRISES</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410274" y="5915089"/>
            <a:ext cx="2011680" cy="368300"/>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演讲人：凤凰办公</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l="44700" t="38306" r="42500" b="34040"/>
          <a:stretch>
            <a:fillRect/>
          </a:stretch>
        </p:blipFill>
        <p:spPr>
          <a:xfrm>
            <a:off x="626223" y="1197457"/>
            <a:ext cx="1866900" cy="2268586"/>
          </a:xfrm>
          <a:prstGeom prst="rect">
            <a:avLst/>
          </a:prstGeom>
        </p:spPr>
      </p:pic>
      <p:pic>
        <p:nvPicPr>
          <p:cNvPr id="27" name="图片 26"/>
          <p:cNvPicPr>
            <a:picLocks noChangeAspect="1"/>
          </p:cNvPicPr>
          <p:nvPr/>
        </p:nvPicPr>
        <p:blipFill rotWithShape="1">
          <a:blip r:embed="rId9">
            <a:extLst>
              <a:ext uri="{28A0092B-C50C-407E-A947-70E740481C1C}">
                <a14:useLocalDpi xmlns:a14="http://schemas.microsoft.com/office/drawing/2010/main" val="0"/>
              </a:ext>
            </a:extLst>
          </a:blip>
          <a:srcRect l="41365" t="36660" r="45238" b="37353"/>
          <a:stretch>
            <a:fillRect/>
          </a:stretch>
        </p:blipFill>
        <p:spPr>
          <a:xfrm>
            <a:off x="2342101" y="2746304"/>
            <a:ext cx="1633434" cy="1782004"/>
          </a:xfrm>
          <a:prstGeom prst="rect">
            <a:avLst/>
          </a:prstGeom>
        </p:spPr>
      </p:pic>
    </p:spTree>
  </p:cSld>
  <p:clrMapOvr>
    <a:masterClrMapping/>
  </p:clrMapOvr>
  <p:transition spd="slow" advClick="0" advTm="10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3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style.rotation</p:attrName>
                                        </p:attrNameLst>
                                      </p:cBhvr>
                                      <p:tavLst>
                                        <p:tav tm="0">
                                          <p:val>
                                            <p:fltVal val="90"/>
                                          </p:val>
                                        </p:tav>
                                        <p:tav tm="100000">
                                          <p:val>
                                            <p:fltVal val="0"/>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0-#ppt_w/2"/>
                                          </p:val>
                                        </p:tav>
                                        <p:tav tm="100000">
                                          <p:val>
                                            <p:strVal val="#ppt_x"/>
                                          </p:val>
                                        </p:tav>
                                      </p:tavLst>
                                    </p:anim>
                                    <p:anim calcmode="lin" valueType="num">
                                      <p:cBhvr additive="base">
                                        <p:cTn id="27" dur="10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00" fill="hold"/>
                                        <p:tgtEl>
                                          <p:spTgt spid="11"/>
                                        </p:tgtEl>
                                        <p:attrNameLst>
                                          <p:attrName>ppt_x</p:attrName>
                                        </p:attrNameLst>
                                      </p:cBhvr>
                                      <p:tavLst>
                                        <p:tav tm="0">
                                          <p:val>
                                            <p:strVal val="1+#ppt_w/2"/>
                                          </p:val>
                                        </p:tav>
                                        <p:tav tm="100000">
                                          <p:val>
                                            <p:strVal val="#ppt_x"/>
                                          </p:val>
                                        </p:tav>
                                      </p:tavLst>
                                    </p:anim>
                                    <p:anim calcmode="lin" valueType="num">
                                      <p:cBhvr additive="base">
                                        <p:cTn id="31" dur="10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3"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000" fill="hold"/>
                                        <p:tgtEl>
                                          <p:spTgt spid="15"/>
                                        </p:tgtEl>
                                        <p:attrNameLst>
                                          <p:attrName>ppt_x</p:attrName>
                                        </p:attrNameLst>
                                      </p:cBhvr>
                                      <p:tavLst>
                                        <p:tav tm="0">
                                          <p:val>
                                            <p:strVal val="1+#ppt_w/2"/>
                                          </p:val>
                                        </p:tav>
                                        <p:tav tm="100000">
                                          <p:val>
                                            <p:strVal val="#ppt_x"/>
                                          </p:val>
                                        </p:tav>
                                      </p:tavLst>
                                    </p:anim>
                                    <p:anim calcmode="lin" valueType="num">
                                      <p:cBhvr additive="base">
                                        <p:cTn id="35" dur="10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1000" fill="hold"/>
                                        <p:tgtEl>
                                          <p:spTgt spid="13"/>
                                        </p:tgtEl>
                                        <p:attrNameLst>
                                          <p:attrName>ppt_x</p:attrName>
                                        </p:attrNameLst>
                                      </p:cBhvr>
                                      <p:tavLst>
                                        <p:tav tm="0">
                                          <p:val>
                                            <p:strVal val="1+#ppt_w/2"/>
                                          </p:val>
                                        </p:tav>
                                        <p:tav tm="100000">
                                          <p:val>
                                            <p:strVal val="#ppt_x"/>
                                          </p:val>
                                        </p:tav>
                                      </p:tavLst>
                                    </p:anim>
                                    <p:anim calcmode="lin" valueType="num">
                                      <p:cBhvr additive="base">
                                        <p:cTn id="39"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randombar(horizontal)">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1.</a:t>
            </a:r>
            <a:r>
              <a:rPr lang="zh-CN" altLang="en-US" sz="3000" b="1" dirty="0">
                <a:solidFill>
                  <a:schemeClr val="bg1"/>
                </a:solidFill>
                <a:latin typeface="微软雅黑" panose="020B0503020204020204" pitchFamily="34" charset="-122"/>
                <a:ea typeface="微软雅黑" panose="020B0503020204020204" pitchFamily="34" charset="-122"/>
              </a:rPr>
              <a:t>团队定义</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TEAM TO DEFINE</a:t>
            </a:r>
            <a:endParaRPr lang="zh-CN" altLang="en-US" sz="1600"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44700" t="38306" r="42500" b="34040"/>
          <a:stretch>
            <a:fillRect/>
          </a:stretch>
        </p:blipFill>
        <p:spPr>
          <a:xfrm>
            <a:off x="7917976" y="2076688"/>
            <a:ext cx="1866900" cy="2268586"/>
          </a:xfrm>
          <a:prstGeom prst="rect">
            <a:avLst/>
          </a:prstGeom>
        </p:spPr>
      </p:pic>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41365" t="36660" r="45238" b="37353"/>
          <a:stretch>
            <a:fillRect/>
          </a:stretch>
        </p:blipFill>
        <p:spPr>
          <a:xfrm>
            <a:off x="9633854" y="3625535"/>
            <a:ext cx="1633434" cy="1782004"/>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51250" t="37961" r="42813" b="42222"/>
          <a:stretch>
            <a:fillRect/>
          </a:stretch>
        </p:blipFill>
        <p:spPr>
          <a:xfrm>
            <a:off x="9959772" y="2076688"/>
            <a:ext cx="844550" cy="1585385"/>
          </a:xfrm>
          <a:prstGeom prst="rect">
            <a:avLst/>
          </a:prstGeom>
        </p:spPr>
      </p:pic>
      <p:pic>
        <p:nvPicPr>
          <p:cNvPr id="14" name="图片 1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46771" t="50000" r="45938" b="39814"/>
          <a:stretch>
            <a:fillRect/>
          </a:stretch>
        </p:blipFill>
        <p:spPr>
          <a:xfrm>
            <a:off x="8305654" y="4345274"/>
            <a:ext cx="1328200" cy="1043587"/>
          </a:xfrm>
          <a:prstGeom prst="rect">
            <a:avLst/>
          </a:prstGeom>
        </p:spPr>
      </p:pic>
      <p:sp>
        <p:nvSpPr>
          <p:cNvPr id="15" name="Text Box 10"/>
          <p:cNvSpPr txBox="1">
            <a:spLocks noChangeArrowheads="1"/>
          </p:cNvSpPr>
          <p:nvPr/>
        </p:nvSpPr>
        <p:spPr bwMode="auto">
          <a:xfrm>
            <a:off x="1596775" y="2576770"/>
            <a:ext cx="5605586" cy="234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buFont typeface="Arial" panose="020B0604020202020204" pitchFamily="34" charset="0"/>
            </a:pPr>
            <a:r>
              <a:rPr lang="zh-CN" altLang="en-US" sz="2000"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团队是由员工和管理层组成的一个共同体，为了共同的目的和业绩目标组合在一起，该共同体合理利用每一个成员的知识和技能，协同工作，相互信任并承担责任解决问题，以期实现共同的目标。</a:t>
            </a:r>
            <a:endParaRPr lang="zh-CN" altLang="en-US" sz="2000"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p>
            <a:r>
              <a:rPr lang="en-US" altLang="zh-CN" sz="3000" b="1" dirty="0">
                <a:solidFill>
                  <a:schemeClr val="bg1"/>
                </a:solidFill>
                <a:latin typeface="微软雅黑" panose="020B0503020204020204" pitchFamily="34" charset="-122"/>
                <a:ea typeface="微软雅黑" panose="020B0503020204020204" pitchFamily="34" charset="-122"/>
              </a:rPr>
              <a:t>1.</a:t>
            </a:r>
            <a:r>
              <a:rPr lang="zh-CN" altLang="en-US" sz="3000" b="1" dirty="0">
                <a:solidFill>
                  <a:schemeClr val="bg1"/>
                </a:solidFill>
                <a:latin typeface="微软雅黑" panose="020B0503020204020204" pitchFamily="34" charset="-122"/>
                <a:ea typeface="微软雅黑" panose="020B0503020204020204" pitchFamily="34" charset="-122"/>
              </a:rPr>
              <a:t>团队定义</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79028" y="316033"/>
            <a:ext cx="2641081" cy="338554"/>
          </a:xfrm>
          <a:prstGeom prst="rect">
            <a:avLst/>
          </a:prstGeom>
          <a:noFill/>
        </p:spPr>
        <p:txBody>
          <a:bodyPr wrap="square" rtlCol="0">
            <a:spAutoFit/>
          </a:bodyPr>
          <a:lstStyle/>
          <a:p>
            <a:r>
              <a:rPr lang="en-US" altLang="zh-CN" sz="1600"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TEAM TO DEFINE</a:t>
            </a:r>
            <a:endParaRPr lang="zh-CN" altLang="en-US" sz="1600"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8" name="TextBox 16"/>
          <p:cNvSpPr>
            <a:spLocks noChangeArrowheads="1"/>
          </p:cNvSpPr>
          <p:nvPr/>
        </p:nvSpPr>
        <p:spPr bwMode="auto">
          <a:xfrm>
            <a:off x="567550" y="2393866"/>
            <a:ext cx="3636962"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成员共享决策权</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大家有共同的目标</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信息自由共享</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技能是互补助的</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大家一起承担责任</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7"/>
          <p:cNvSpPr>
            <a:spLocks noChangeArrowheads="1"/>
          </p:cNvSpPr>
          <p:nvPr/>
        </p:nvSpPr>
        <p:spPr bwMode="auto">
          <a:xfrm>
            <a:off x="8017563" y="2353424"/>
            <a:ext cx="363696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有明确领导人</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目标个人化或不明确</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信息分散</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技能是随机的</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300000"/>
              </a:lnSpc>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领导负主要责任</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 name="组合 12"/>
          <p:cNvGrpSpPr/>
          <p:nvPr/>
        </p:nvGrpSpPr>
        <p:grpSpPr>
          <a:xfrm>
            <a:off x="5437203" y="2820368"/>
            <a:ext cx="1347670" cy="3780373"/>
            <a:chOff x="5465704" y="2415562"/>
            <a:chExt cx="1347670" cy="3780373"/>
          </a:xfrm>
          <a:solidFill>
            <a:srgbClr val="EF0C00"/>
          </a:solidFill>
        </p:grpSpPr>
        <p:sp>
          <p:nvSpPr>
            <p:cNvPr id="14" name="Text Box 18"/>
            <p:cNvSpPr txBox="1">
              <a:spLocks noChangeArrowheads="1"/>
            </p:cNvSpPr>
            <p:nvPr/>
          </p:nvSpPr>
          <p:spPr bwMode="auto">
            <a:xfrm>
              <a:off x="5465704" y="2415562"/>
              <a:ext cx="1347670" cy="461860"/>
            </a:xfrm>
            <a:prstGeom prst="rect">
              <a:avLst/>
            </a:prstGeom>
            <a:grpFill/>
            <a:ln>
              <a:noFill/>
            </a:ln>
          </p:spPr>
          <p:txBody>
            <a:bodyPr>
              <a:spAutoFit/>
            </a:bodyPr>
            <a:lstStyle/>
            <a:p>
              <a:pPr algn="ctr"/>
              <a:r>
                <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决策上</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 Box 23"/>
            <p:cNvSpPr txBox="1">
              <a:spLocks noChangeArrowheads="1"/>
            </p:cNvSpPr>
            <p:nvPr/>
          </p:nvSpPr>
          <p:spPr bwMode="auto">
            <a:xfrm>
              <a:off x="5465706" y="3238002"/>
              <a:ext cx="1347668" cy="461860"/>
            </a:xfrm>
            <a:prstGeom prst="rect">
              <a:avLst/>
            </a:prstGeom>
            <a:grpFill/>
            <a:ln>
              <a:noFill/>
            </a:ln>
            <a:effectLst/>
          </p:spPr>
          <p:txBody>
            <a:bodyPr>
              <a:spAutoFit/>
            </a:bodyPr>
            <a:lstStyle/>
            <a:p>
              <a:pPr algn="ctr"/>
              <a:r>
                <a:rPr lang="zh-CN" altLang="en-US" sz="2400" b="1">
                  <a:solidFill>
                    <a:schemeClr val="bg1"/>
                  </a:solidFill>
                  <a:latin typeface="Arial" panose="020B0604020202020204" pitchFamily="34" charset="0"/>
                  <a:ea typeface="微软雅黑" panose="020B0503020204020204" pitchFamily="34" charset="-122"/>
                  <a:sym typeface="Arial" panose="020B0604020202020204" pitchFamily="34" charset="0"/>
                </a:rPr>
                <a:t>目标上</a:t>
              </a:r>
              <a:endParaRPr lang="zh-CN" altLang="en-US" sz="24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xt Box 28"/>
            <p:cNvSpPr txBox="1">
              <a:spLocks noChangeArrowheads="1"/>
            </p:cNvSpPr>
            <p:nvPr/>
          </p:nvSpPr>
          <p:spPr bwMode="auto">
            <a:xfrm>
              <a:off x="5465706" y="4045147"/>
              <a:ext cx="1347668" cy="461860"/>
            </a:xfrm>
            <a:prstGeom prst="rect">
              <a:avLst/>
            </a:prstGeom>
            <a:grpFill/>
            <a:ln>
              <a:noFill/>
            </a:ln>
            <a:effectLst/>
          </p:spPr>
          <p:txBody>
            <a:bodyPr>
              <a:spAutoFit/>
            </a:bodyPr>
            <a:lstStyle/>
            <a:p>
              <a:pPr algn="ctr"/>
              <a:r>
                <a:rPr lang="zh-CN" altLang="en-US" sz="2400" b="1">
                  <a:solidFill>
                    <a:schemeClr val="bg1"/>
                  </a:solidFill>
                  <a:latin typeface="Arial" panose="020B0604020202020204" pitchFamily="34" charset="0"/>
                  <a:ea typeface="微软雅黑" panose="020B0503020204020204" pitchFamily="34" charset="-122"/>
                  <a:sym typeface="Arial" panose="020B0604020202020204" pitchFamily="34" charset="0"/>
                </a:rPr>
                <a:t>信息上</a:t>
              </a: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7" name="Text Box 33"/>
            <p:cNvSpPr txBox="1">
              <a:spLocks noChangeArrowheads="1"/>
            </p:cNvSpPr>
            <p:nvPr/>
          </p:nvSpPr>
          <p:spPr bwMode="auto">
            <a:xfrm>
              <a:off x="5466696" y="4869495"/>
              <a:ext cx="1346678" cy="461860"/>
            </a:xfrm>
            <a:prstGeom prst="rect">
              <a:avLst/>
            </a:prstGeom>
            <a:grpFill/>
            <a:ln>
              <a:noFill/>
            </a:ln>
            <a:effectLst/>
          </p:spPr>
          <p:txBody>
            <a:bodyPr>
              <a:spAutoFit/>
            </a:bodyPr>
            <a:lstStyle/>
            <a:p>
              <a:pPr algn="ctr"/>
              <a:r>
                <a:rPr lang="zh-CN" altLang="en-US" sz="2400" b="1">
                  <a:solidFill>
                    <a:schemeClr val="bg1"/>
                  </a:solidFill>
                  <a:latin typeface="Arial" panose="020B0604020202020204" pitchFamily="34" charset="0"/>
                  <a:ea typeface="微软雅黑" panose="020B0503020204020204" pitchFamily="34" charset="-122"/>
                  <a:sym typeface="Arial" panose="020B0604020202020204" pitchFamily="34" charset="0"/>
                </a:rPr>
                <a:t>技能上</a:t>
              </a: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8" name="Text Box 38"/>
            <p:cNvSpPr txBox="1">
              <a:spLocks noChangeArrowheads="1"/>
            </p:cNvSpPr>
            <p:nvPr/>
          </p:nvSpPr>
          <p:spPr bwMode="auto">
            <a:xfrm>
              <a:off x="5465704" y="5734517"/>
              <a:ext cx="1347668" cy="461418"/>
            </a:xfrm>
            <a:prstGeom prst="rect">
              <a:avLst/>
            </a:prstGeom>
            <a:grpFill/>
            <a:ln>
              <a:noFill/>
            </a:ln>
            <a:effectLst/>
          </p:spPr>
          <p:txBody>
            <a:bodyPr>
              <a:spAutoFit/>
            </a:bodyPr>
            <a:lstStyle/>
            <a:p>
              <a:pPr algn="ctr"/>
              <a:r>
                <a:rPr lang="zh-CN" altLang="en-US" sz="2400" b="1">
                  <a:solidFill>
                    <a:schemeClr val="bg1"/>
                  </a:solidFill>
                  <a:latin typeface="Arial" panose="020B0604020202020204" pitchFamily="34" charset="0"/>
                  <a:ea typeface="微软雅黑" panose="020B0503020204020204" pitchFamily="34" charset="-122"/>
                  <a:sym typeface="Arial" panose="020B0604020202020204" pitchFamily="34" charset="0"/>
                </a:rPr>
                <a:t>责任上</a:t>
              </a: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sp>
        <p:nvSpPr>
          <p:cNvPr id="19" name="Text Box 41"/>
          <p:cNvSpPr txBox="1">
            <a:spLocks noChangeArrowheads="1"/>
          </p:cNvSpPr>
          <p:nvPr/>
        </p:nvSpPr>
        <p:spPr bwMode="auto">
          <a:xfrm>
            <a:off x="2727549" y="1321449"/>
            <a:ext cx="1476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p>
            <a:pPr algn="dist">
              <a:lnSpc>
                <a:spcPct val="90000"/>
              </a:lnSpc>
            </a:pPr>
            <a:r>
              <a:rPr lang="zh-CN" altLang="en-US" sz="4000" b="1" dirty="0">
                <a:solidFill>
                  <a:schemeClr val="bg1"/>
                </a:solidFill>
                <a:latin typeface="Arial" panose="020B0604020202020204" pitchFamily="34" charset="0"/>
                <a:ea typeface="微软雅黑" panose="020B0503020204020204" pitchFamily="34" charset="-122"/>
                <a:sym typeface="Arial" panose="020B0604020202020204" pitchFamily="34" charset="0"/>
              </a:rPr>
              <a:t>团队</a:t>
            </a:r>
            <a:endParaRPr lang="zh-CN" altLang="en-US" sz="4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 Box 42"/>
          <p:cNvSpPr txBox="1">
            <a:spLocks noChangeArrowheads="1"/>
          </p:cNvSpPr>
          <p:nvPr/>
        </p:nvSpPr>
        <p:spPr bwMode="auto">
          <a:xfrm>
            <a:off x="8017563" y="1321449"/>
            <a:ext cx="1371724"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a:spAutoFit/>
          </a:bodyPr>
          <a:lstStyle/>
          <a:p>
            <a:pPr algn="dist">
              <a:lnSpc>
                <a:spcPct val="90000"/>
              </a:lnSpc>
            </a:pPr>
            <a:r>
              <a:rPr lang="zh-CN" altLang="en-US" sz="4000" b="1" dirty="0">
                <a:solidFill>
                  <a:schemeClr val="bg1"/>
                </a:solidFill>
                <a:latin typeface="Arial" panose="020B0604020202020204" pitchFamily="34" charset="0"/>
                <a:ea typeface="微软雅黑" panose="020B0503020204020204" pitchFamily="34" charset="-122"/>
                <a:sym typeface="Arial" panose="020B0604020202020204" pitchFamily="34" charset="0"/>
              </a:rPr>
              <a:t>群体</a:t>
            </a:r>
            <a:endParaRPr lang="zh-CN" altLang="en-US" sz="4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 Box 41"/>
          <p:cNvSpPr txBox="1">
            <a:spLocks noChangeArrowheads="1"/>
          </p:cNvSpPr>
          <p:nvPr/>
        </p:nvSpPr>
        <p:spPr bwMode="auto">
          <a:xfrm>
            <a:off x="5626742" y="1375363"/>
            <a:ext cx="9685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p>
            <a:pPr algn="dist">
              <a:lnSpc>
                <a:spcPct val="90000"/>
              </a:lnSpc>
            </a:pPr>
            <a:r>
              <a:rPr lang="en-US" altLang="zh-CN" sz="4000" b="1" dirty="0">
                <a:solidFill>
                  <a:srgbClr val="EF0C00"/>
                </a:solidFill>
                <a:latin typeface="Arial" panose="020B0604020202020204" pitchFamily="34" charset="0"/>
                <a:ea typeface="微软雅黑" panose="020B0503020204020204" pitchFamily="34" charset="-122"/>
                <a:sym typeface="Arial" panose="020B0604020202020204" pitchFamily="34" charset="0"/>
              </a:rPr>
              <a:t>VS</a:t>
            </a:r>
            <a:endParaRPr lang="zh-CN" altLang="en-US" sz="4000" b="1"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2000"/>
                            </p:stCondLst>
                            <p:childTnLst>
                              <p:par>
                                <p:cTn id="42" presetID="16" presetClass="entr" presetSubtype="37"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Vertical)">
                                      <p:cBhvr>
                                        <p:cTn id="44" dur="500"/>
                                        <p:tgtEl>
                                          <p:spTgt spid="13"/>
                                        </p:tgtEl>
                                      </p:cBhvr>
                                    </p:animEffect>
                                  </p:childTnLst>
                                </p:cTn>
                              </p:par>
                            </p:childTnLst>
                          </p:cTn>
                        </p:par>
                        <p:par>
                          <p:cTn id="45" fill="hold">
                            <p:stCondLst>
                              <p:cond delay="25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8" grpId="0"/>
      <p:bldP spid="12"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56230" cy="553998"/>
          </a:xfrm>
          <a:prstGeom prst="rect">
            <a:avLst/>
          </a:prstGeom>
          <a:noFill/>
        </p:spPr>
        <p:txBody>
          <a:bodyPr wrap="square" rtlCol="0">
            <a:spAutoFit/>
          </a:bodyPr>
          <a:lstStyle>
            <a:defPPr>
              <a:defRPr lang="zh-CN"/>
            </a:defPPr>
            <a:lvl1pPr>
              <a:defRPr sz="3000">
                <a:solidFill>
                  <a:schemeClr val="bg1"/>
                </a:solidFill>
                <a:latin typeface="微软雅黑" panose="020B0503020204020204" pitchFamily="34" charset="-122"/>
                <a:ea typeface="微软雅黑" panose="020B0503020204020204" pitchFamily="34" charset="-122"/>
              </a:defRPr>
            </a:lvl1pPr>
          </a:lstStyle>
          <a:p>
            <a:r>
              <a:rPr lang="en-US" altLang="zh-CN" b="1" dirty="0"/>
              <a:t>1.</a:t>
            </a:r>
            <a:r>
              <a:rPr lang="zh-CN" altLang="en-US" b="1" dirty="0">
                <a:sym typeface="Arial" panose="020B0604020202020204" pitchFamily="34" charset="0"/>
              </a:rPr>
              <a:t>建设六原则</a:t>
            </a:r>
            <a:endParaRPr lang="zh-CN" altLang="en-US" b="1" dirty="0">
              <a:sym typeface="Arial" panose="020B0604020202020204" pitchFamily="34" charset="0"/>
            </a:endParaRPr>
          </a:p>
        </p:txBody>
      </p:sp>
      <p:sp>
        <p:nvSpPr>
          <p:cNvPr id="10" name="文本框 9"/>
          <p:cNvSpPr txBox="1"/>
          <p:nvPr/>
        </p:nvSpPr>
        <p:spPr>
          <a:xfrm>
            <a:off x="3146995" y="57044"/>
            <a:ext cx="2823164" cy="584775"/>
          </a:xfrm>
          <a:prstGeom prst="rect">
            <a:avLst/>
          </a:prstGeom>
          <a:noFill/>
        </p:spPr>
        <p:txBody>
          <a:bodyPr wrap="square" rtlCol="0">
            <a:spAutoFit/>
          </a:bodyPr>
          <a:lstStyle>
            <a:defPPr>
              <a:defRPr lang="zh-CN"/>
            </a:defPPr>
            <a:lvl1pPr>
              <a:defRPr sz="1600" spc="300">
                <a:solidFill>
                  <a:schemeClr val="bg1"/>
                </a:solidFill>
                <a:latin typeface="微软雅黑" panose="020B0503020204020204" pitchFamily="34" charset="-122"/>
                <a:ea typeface="微软雅黑" panose="020B0503020204020204" pitchFamily="34" charset="-122"/>
              </a:defRPr>
            </a:lvl1pPr>
          </a:lstStyle>
          <a:p>
            <a:pPr algn="dist"/>
            <a:r>
              <a:rPr lang="en-US" altLang="zh-CN" b="1" dirty="0">
                <a:sym typeface="Arial" panose="020B0604020202020204" pitchFamily="34" charset="0"/>
              </a:rPr>
              <a:t>CONSTRUCTION OF SIX PRINCIPLES</a:t>
            </a:r>
            <a:endParaRPr lang="zh-CN" altLang="en-US" b="1" dirty="0">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511727" y="1430258"/>
            <a:ext cx="5168545" cy="4645313"/>
            <a:chOff x="3680535" y="1766521"/>
            <a:chExt cx="4894247" cy="4398783"/>
          </a:xfrm>
        </p:grpSpPr>
        <p:grpSp>
          <p:nvGrpSpPr>
            <p:cNvPr id="12" name="组合 11"/>
            <p:cNvGrpSpPr/>
            <p:nvPr/>
          </p:nvGrpSpPr>
          <p:grpSpPr>
            <a:xfrm>
              <a:off x="4898828" y="4692077"/>
              <a:ext cx="1068641" cy="1473227"/>
              <a:chOff x="3439461" y="3304273"/>
              <a:chExt cx="772130" cy="1064458"/>
            </a:xfrm>
          </p:grpSpPr>
          <p:sp>
            <p:nvSpPr>
              <p:cNvPr id="403" name="MH_Other_383"/>
              <p:cNvSpPr/>
              <p:nvPr>
                <p:custDataLst>
                  <p:tags r:id="rId1"/>
                </p:custDataLst>
              </p:nvPr>
            </p:nvSpPr>
            <p:spPr>
              <a:xfrm rot="1800000">
                <a:off x="3439461" y="3304273"/>
                <a:ext cx="545211"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C00000"/>
                  </a:solidFill>
                  <a:cs typeface="+mn-ea"/>
                  <a:sym typeface="+mn-lt"/>
                </a:endParaRPr>
              </a:p>
            </p:txBody>
          </p:sp>
          <p:sp>
            <p:nvSpPr>
              <p:cNvPr id="404" name="MH_Other_384"/>
              <p:cNvSpPr/>
              <p:nvPr>
                <p:custDataLst>
                  <p:tags r:id="rId2"/>
                </p:custDataLst>
              </p:nvPr>
            </p:nvSpPr>
            <p:spPr>
              <a:xfrm rot="1800000">
                <a:off x="3667901" y="3364668"/>
                <a:ext cx="543690" cy="158537"/>
              </a:xfrm>
              <a:prstGeom prst="rect">
                <a:avLst/>
              </a:prstGeom>
              <a:solidFill>
                <a:srgbClr val="C00000"/>
              </a:solidFill>
              <a:ln w="12700" cap="flat" cmpd="sng" algn="ctr">
                <a:noFill/>
                <a:prstDash val="solid"/>
                <a:miter lim="800000"/>
              </a:ln>
              <a:effectLst/>
            </p:spPr>
            <p:txBody>
              <a:bodyPr lIns="68580" tIns="34290" rIns="68580" bIns="34290" anchor="ctr"/>
              <a:lstStyle/>
              <a:p>
                <a:pPr algn="ctr"/>
                <a:endParaRPr lang="zh-CN" altLang="en-US" kern="0">
                  <a:solidFill>
                    <a:srgbClr val="C00000"/>
                  </a:solidFill>
                  <a:cs typeface="+mn-ea"/>
                  <a:sym typeface="+mn-lt"/>
                </a:endParaRPr>
              </a:p>
            </p:txBody>
          </p:sp>
          <p:sp>
            <p:nvSpPr>
              <p:cNvPr id="405" name="MH_Other_387"/>
              <p:cNvSpPr txBox="1">
                <a:spLocks noChangeArrowheads="1"/>
              </p:cNvSpPr>
              <p:nvPr>
                <p:custDataLst>
                  <p:tags r:id="rId3"/>
                </p:custDataLst>
              </p:nvPr>
            </p:nvSpPr>
            <p:spPr bwMode="auto">
              <a:xfrm rot="12600000" flipV="1">
                <a:off x="3521105" y="3596278"/>
                <a:ext cx="528875"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2"/>
                    </a:solidFill>
                    <a:latin typeface="Impact" panose="020B0806030902050204" pitchFamily="34" charset="0"/>
                  </a:defRPr>
                </a:lvl1pPr>
                <a:lvl2pPr marL="742950" indent="-285750">
                  <a:defRPr>
                    <a:latin typeface="Times New Roman" panose="02020603050405020304" pitchFamily="18" charset="0"/>
                    <a:ea typeface="微软雅黑" panose="020B0503020204020204" pitchFamily="34" charset="-122"/>
                  </a:defRPr>
                </a:lvl2pPr>
                <a:lvl3pPr marL="1143000" indent="-228600">
                  <a:defRPr>
                    <a:latin typeface="Times New Roman" panose="02020603050405020304" pitchFamily="18" charset="0"/>
                    <a:ea typeface="微软雅黑" panose="020B0503020204020204" pitchFamily="34" charset="-122"/>
                  </a:defRPr>
                </a:lvl3pPr>
                <a:lvl4pPr marL="1600200" indent="-228600">
                  <a:defRPr>
                    <a:latin typeface="Times New Roman" panose="02020603050405020304" pitchFamily="18" charset="0"/>
                    <a:ea typeface="微软雅黑" panose="020B0503020204020204" pitchFamily="34" charset="-122"/>
                  </a:defRPr>
                </a:lvl4pPr>
                <a:lvl5pPr marL="2057400" indent="-228600">
                  <a:defRPr>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latin typeface="Times New Roman" panose="02020603050405020304" pitchFamily="18" charset="0"/>
                    <a:ea typeface="微软雅黑" panose="020B0503020204020204" pitchFamily="34" charset="-122"/>
                  </a:defRPr>
                </a:lvl9pPr>
              </a:lstStyle>
              <a:p>
                <a:r>
                  <a:rPr lang="en-US" altLang="zh-CN" dirty="0">
                    <a:solidFill>
                      <a:srgbClr val="C00000"/>
                    </a:solidFill>
                    <a:latin typeface="+mn-lt"/>
                    <a:cs typeface="+mn-ea"/>
                    <a:sym typeface="+mn-lt"/>
                  </a:rPr>
                  <a:t>04</a:t>
                </a:r>
                <a:endParaRPr lang="zh-CN" altLang="en-US" dirty="0">
                  <a:solidFill>
                    <a:srgbClr val="C00000"/>
                  </a:solidFill>
                  <a:latin typeface="+mn-lt"/>
                  <a:cs typeface="+mn-ea"/>
                  <a:sym typeface="+mn-lt"/>
                </a:endParaRPr>
              </a:p>
            </p:txBody>
          </p:sp>
        </p:grpSp>
        <p:grpSp>
          <p:nvGrpSpPr>
            <p:cNvPr id="13" name="组合 12"/>
            <p:cNvGrpSpPr/>
            <p:nvPr/>
          </p:nvGrpSpPr>
          <p:grpSpPr>
            <a:xfrm>
              <a:off x="7088802" y="3584545"/>
              <a:ext cx="1485980" cy="789900"/>
              <a:chOff x="5021793" y="2504043"/>
              <a:chExt cx="1073672" cy="570730"/>
            </a:xfrm>
          </p:grpSpPr>
          <p:sp>
            <p:nvSpPr>
              <p:cNvPr id="400" name="MH_Other_373"/>
              <p:cNvSpPr/>
              <p:nvPr>
                <p:custDataLst>
                  <p:tags r:id="rId4"/>
                </p:custDataLst>
              </p:nvPr>
            </p:nvSpPr>
            <p:spPr>
              <a:xfrm rot="16200000">
                <a:off x="5289118" y="2242757"/>
                <a:ext cx="539024" cy="1073671"/>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C00000"/>
                  </a:solidFill>
                  <a:cs typeface="+mn-ea"/>
                  <a:sym typeface="+mn-lt"/>
                </a:endParaRPr>
              </a:p>
            </p:txBody>
          </p:sp>
          <p:sp>
            <p:nvSpPr>
              <p:cNvPr id="401" name="MH_Other_374"/>
              <p:cNvSpPr/>
              <p:nvPr>
                <p:custDataLst>
                  <p:tags r:id="rId5"/>
                </p:custDataLst>
              </p:nvPr>
            </p:nvSpPr>
            <p:spPr>
              <a:xfrm rot="16200000">
                <a:off x="4832997" y="2698877"/>
                <a:ext cx="539024" cy="161432"/>
              </a:xfrm>
              <a:prstGeom prst="rect">
                <a:avLst/>
              </a:prstGeom>
              <a:solidFill>
                <a:srgbClr val="C00000"/>
              </a:solidFill>
              <a:ln w="12700" cap="flat" cmpd="sng" algn="ctr">
                <a:noFill/>
                <a:prstDash val="solid"/>
                <a:miter lim="800000"/>
              </a:ln>
              <a:effectLst/>
            </p:spPr>
            <p:txBody>
              <a:bodyPr lIns="68580" tIns="34290" rIns="68580" bIns="34290" anchor="ctr"/>
              <a:lstStyle/>
              <a:p>
                <a:pPr algn="ctr" eaLnBrk="1" fontAlgn="auto" hangingPunct="1">
                  <a:spcBef>
                    <a:spcPts val="0"/>
                  </a:spcBef>
                  <a:spcAft>
                    <a:spcPts val="0"/>
                  </a:spcAft>
                  <a:defRPr/>
                </a:pPr>
                <a:endParaRPr lang="zh-CN" altLang="en-US" kern="0">
                  <a:solidFill>
                    <a:srgbClr val="C00000"/>
                  </a:solidFill>
                  <a:cs typeface="+mn-ea"/>
                  <a:sym typeface="+mn-lt"/>
                </a:endParaRPr>
              </a:p>
            </p:txBody>
          </p:sp>
          <p:sp>
            <p:nvSpPr>
              <p:cNvPr id="402" name="MH_Other_377"/>
              <p:cNvSpPr txBox="1">
                <a:spLocks noChangeArrowheads="1"/>
              </p:cNvSpPr>
              <p:nvPr>
                <p:custDataLst>
                  <p:tags r:id="rId6"/>
                </p:custDataLst>
              </p:nvPr>
            </p:nvSpPr>
            <p:spPr bwMode="auto">
              <a:xfrm>
                <a:off x="5289832" y="2504043"/>
                <a:ext cx="581763"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en-US" altLang="zh-CN" sz="2400" dirty="0">
                    <a:solidFill>
                      <a:srgbClr val="C00000"/>
                    </a:solidFill>
                    <a:latin typeface="+mn-lt"/>
                    <a:ea typeface="+mn-ea"/>
                    <a:cs typeface="+mn-ea"/>
                    <a:sym typeface="+mn-lt"/>
                  </a:rPr>
                  <a:t>02</a:t>
                </a:r>
                <a:endParaRPr lang="zh-CN" altLang="en-US" sz="3300" dirty="0">
                  <a:solidFill>
                    <a:srgbClr val="C00000"/>
                  </a:solidFill>
                  <a:latin typeface="+mn-lt"/>
                  <a:ea typeface="+mn-ea"/>
                  <a:cs typeface="+mn-ea"/>
                  <a:sym typeface="+mn-lt"/>
                </a:endParaRPr>
              </a:p>
            </p:txBody>
          </p:sp>
        </p:grpSp>
        <p:grpSp>
          <p:nvGrpSpPr>
            <p:cNvPr id="14" name="组合 13"/>
            <p:cNvGrpSpPr/>
            <p:nvPr/>
          </p:nvGrpSpPr>
          <p:grpSpPr>
            <a:xfrm>
              <a:off x="6287853" y="4692077"/>
              <a:ext cx="1123633" cy="1473227"/>
              <a:chOff x="4443078" y="3304273"/>
              <a:chExt cx="811864" cy="1064458"/>
            </a:xfrm>
          </p:grpSpPr>
          <p:sp>
            <p:nvSpPr>
              <p:cNvPr id="397" name="MH_Other_378"/>
              <p:cNvSpPr/>
              <p:nvPr>
                <p:custDataLst>
                  <p:tags r:id="rId7"/>
                </p:custDataLst>
              </p:nvPr>
            </p:nvSpPr>
            <p:spPr>
              <a:xfrm rot="19800000">
                <a:off x="4671517" y="3304273"/>
                <a:ext cx="543688"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C00000"/>
                  </a:solidFill>
                  <a:cs typeface="+mn-ea"/>
                  <a:sym typeface="+mn-lt"/>
                </a:endParaRPr>
              </a:p>
            </p:txBody>
          </p:sp>
          <p:sp>
            <p:nvSpPr>
              <p:cNvPr id="398" name="MH_Other_379"/>
              <p:cNvSpPr/>
              <p:nvPr>
                <p:custDataLst>
                  <p:tags r:id="rId8"/>
                </p:custDataLst>
              </p:nvPr>
            </p:nvSpPr>
            <p:spPr>
              <a:xfrm rot="19800000">
                <a:off x="4443078" y="3364668"/>
                <a:ext cx="543688" cy="158537"/>
              </a:xfrm>
              <a:prstGeom prst="rect">
                <a:avLst/>
              </a:prstGeom>
              <a:solidFill>
                <a:srgbClr val="C00000"/>
              </a:solidFill>
              <a:ln w="12700" cap="flat" cmpd="sng" algn="ctr">
                <a:noFill/>
                <a:prstDash val="solid"/>
                <a:miter lim="800000"/>
              </a:ln>
              <a:effectLst/>
            </p:spPr>
            <p:txBody>
              <a:bodyPr lIns="68580" tIns="34290" rIns="68580" bIns="34290" anchor="ctr"/>
              <a:lstStyle/>
              <a:p>
                <a:pPr algn="ctr"/>
                <a:endParaRPr lang="zh-CN" altLang="en-US" kern="0">
                  <a:solidFill>
                    <a:srgbClr val="C00000"/>
                  </a:solidFill>
                  <a:cs typeface="+mn-ea"/>
                  <a:sym typeface="+mn-lt"/>
                </a:endParaRPr>
              </a:p>
            </p:txBody>
          </p:sp>
          <p:sp>
            <p:nvSpPr>
              <p:cNvPr id="399" name="MH_Other_382"/>
              <p:cNvSpPr txBox="1">
                <a:spLocks noChangeArrowheads="1"/>
              </p:cNvSpPr>
              <p:nvPr>
                <p:custDataLst>
                  <p:tags r:id="rId9"/>
                </p:custDataLst>
              </p:nvPr>
            </p:nvSpPr>
            <p:spPr bwMode="auto">
              <a:xfrm rot="9000000" flipV="1">
                <a:off x="4724681" y="3542111"/>
                <a:ext cx="530261"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pitchFamily="34" charset="-122"/>
                  </a:defRPr>
                </a:lvl2pPr>
                <a:lvl3pPr marL="1143000" indent="-228600">
                  <a:defRPr>
                    <a:latin typeface="Times New Roman" panose="02020603050405020304" pitchFamily="18" charset="0"/>
                    <a:ea typeface="微软雅黑" panose="020B0503020204020204" pitchFamily="34" charset="-122"/>
                  </a:defRPr>
                </a:lvl3pPr>
                <a:lvl4pPr marL="1600200" indent="-228600">
                  <a:defRPr>
                    <a:latin typeface="Times New Roman" panose="02020603050405020304" pitchFamily="18" charset="0"/>
                    <a:ea typeface="微软雅黑" panose="020B0503020204020204" pitchFamily="34" charset="-122"/>
                  </a:defRPr>
                </a:lvl4pPr>
                <a:lvl5pPr marL="2057400" indent="-228600">
                  <a:defRPr>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latin typeface="Times New Roman" panose="02020603050405020304" pitchFamily="18" charset="0"/>
                    <a:ea typeface="微软雅黑" panose="020B0503020204020204" pitchFamily="34" charset="-122"/>
                  </a:defRPr>
                </a:lvl9pPr>
              </a:lstStyle>
              <a:p>
                <a:r>
                  <a:rPr lang="en-US" altLang="zh-CN" dirty="0">
                    <a:solidFill>
                      <a:srgbClr val="C00000"/>
                    </a:solidFill>
                    <a:latin typeface="+mn-lt"/>
                    <a:cs typeface="+mn-ea"/>
                    <a:sym typeface="+mn-lt"/>
                  </a:rPr>
                  <a:t>03</a:t>
                </a:r>
                <a:endParaRPr lang="zh-CN" altLang="en-US" dirty="0">
                  <a:solidFill>
                    <a:srgbClr val="C00000"/>
                  </a:solidFill>
                  <a:latin typeface="+mn-lt"/>
                  <a:cs typeface="+mn-ea"/>
                  <a:sym typeface="+mn-lt"/>
                </a:endParaRPr>
              </a:p>
            </p:txBody>
          </p:sp>
        </p:grpSp>
        <p:grpSp>
          <p:nvGrpSpPr>
            <p:cNvPr id="15" name="组合 14"/>
            <p:cNvGrpSpPr/>
            <p:nvPr/>
          </p:nvGrpSpPr>
          <p:grpSpPr>
            <a:xfrm>
              <a:off x="3680535" y="3592904"/>
              <a:ext cx="1485980" cy="746019"/>
              <a:chOff x="2559202" y="2510082"/>
              <a:chExt cx="1073672" cy="539025"/>
            </a:xfrm>
          </p:grpSpPr>
          <p:sp>
            <p:nvSpPr>
              <p:cNvPr id="394" name="MH_Other_358"/>
              <p:cNvSpPr/>
              <p:nvPr>
                <p:custDataLst>
                  <p:tags r:id="rId10"/>
                </p:custDataLst>
              </p:nvPr>
            </p:nvSpPr>
            <p:spPr>
              <a:xfrm rot="5400000">
                <a:off x="2826526" y="2242759"/>
                <a:ext cx="539024" cy="1073672"/>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C00000"/>
                  </a:solidFill>
                  <a:cs typeface="+mn-ea"/>
                  <a:sym typeface="+mn-lt"/>
                </a:endParaRPr>
              </a:p>
            </p:txBody>
          </p:sp>
          <p:sp>
            <p:nvSpPr>
              <p:cNvPr id="395" name="MH_Other_362"/>
              <p:cNvSpPr txBox="1">
                <a:spLocks noChangeArrowheads="1"/>
              </p:cNvSpPr>
              <p:nvPr>
                <p:custDataLst>
                  <p:tags r:id="rId11"/>
                </p:custDataLst>
              </p:nvPr>
            </p:nvSpPr>
            <p:spPr bwMode="auto">
              <a:xfrm rot="10800000" flipV="1">
                <a:off x="2804396" y="2543001"/>
                <a:ext cx="583285" cy="47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a:defRPr sz="2400">
                    <a:solidFill>
                      <a:schemeClr val="accent1"/>
                    </a:solidFill>
                    <a:latin typeface="Impact" panose="020B0806030902050204" pitchFamily="34" charset="0"/>
                  </a:defRPr>
                </a:lvl1pPr>
                <a:lvl2pPr marL="742950" indent="-285750">
                  <a:defRPr>
                    <a:latin typeface="Times New Roman" panose="02020603050405020304" pitchFamily="18" charset="0"/>
                    <a:ea typeface="微软雅黑" panose="020B0503020204020204" pitchFamily="34" charset="-122"/>
                  </a:defRPr>
                </a:lvl2pPr>
                <a:lvl3pPr marL="1143000" indent="-228600">
                  <a:defRPr>
                    <a:latin typeface="Times New Roman" panose="02020603050405020304" pitchFamily="18" charset="0"/>
                    <a:ea typeface="微软雅黑" panose="020B0503020204020204" pitchFamily="34" charset="-122"/>
                  </a:defRPr>
                </a:lvl3pPr>
                <a:lvl4pPr marL="1600200" indent="-228600">
                  <a:defRPr>
                    <a:latin typeface="Times New Roman" panose="02020603050405020304" pitchFamily="18" charset="0"/>
                    <a:ea typeface="微软雅黑" panose="020B0503020204020204" pitchFamily="34" charset="-122"/>
                  </a:defRPr>
                </a:lvl4pPr>
                <a:lvl5pPr marL="2057400" indent="-228600">
                  <a:defRPr>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latin typeface="Times New Roman" panose="02020603050405020304" pitchFamily="18" charset="0"/>
                    <a:ea typeface="微软雅黑" panose="020B0503020204020204" pitchFamily="34" charset="-122"/>
                  </a:defRPr>
                </a:lvl9pPr>
              </a:lstStyle>
              <a:p>
                <a:r>
                  <a:rPr lang="en-US" altLang="zh-CN" dirty="0">
                    <a:solidFill>
                      <a:srgbClr val="C00000"/>
                    </a:solidFill>
                    <a:latin typeface="+mn-lt"/>
                    <a:cs typeface="+mn-ea"/>
                    <a:sym typeface="+mn-lt"/>
                  </a:rPr>
                  <a:t>05</a:t>
                </a:r>
                <a:endParaRPr lang="zh-CN" altLang="en-US" dirty="0">
                  <a:solidFill>
                    <a:srgbClr val="C00000"/>
                  </a:solidFill>
                  <a:latin typeface="+mn-lt"/>
                  <a:cs typeface="+mn-ea"/>
                  <a:sym typeface="+mn-lt"/>
                </a:endParaRPr>
              </a:p>
            </p:txBody>
          </p:sp>
          <p:sp>
            <p:nvSpPr>
              <p:cNvPr id="396" name="MH_Other_359"/>
              <p:cNvSpPr/>
              <p:nvPr>
                <p:custDataLst>
                  <p:tags r:id="rId12"/>
                </p:custDataLst>
              </p:nvPr>
            </p:nvSpPr>
            <p:spPr>
              <a:xfrm rot="5400000">
                <a:off x="3283407" y="2699639"/>
                <a:ext cx="539024" cy="159909"/>
              </a:xfrm>
              <a:prstGeom prst="rect">
                <a:avLst/>
              </a:prstGeom>
              <a:solidFill>
                <a:srgbClr val="C00000"/>
              </a:solidFill>
              <a:ln w="12700" cap="flat" cmpd="sng" algn="ctr">
                <a:noFill/>
                <a:prstDash val="solid"/>
                <a:miter lim="800000"/>
              </a:ln>
              <a:effectLst/>
            </p:spPr>
            <p:txBody>
              <a:bodyPr lIns="68580" tIns="34290" rIns="68580" bIns="34290" anchor="ctr"/>
              <a:lstStyle/>
              <a:p>
                <a:pPr algn="ctr"/>
                <a:endParaRPr lang="zh-CN" altLang="en-US" kern="0">
                  <a:solidFill>
                    <a:srgbClr val="C00000"/>
                  </a:solidFill>
                  <a:cs typeface="+mn-ea"/>
                  <a:sym typeface="+mn-lt"/>
                </a:endParaRPr>
              </a:p>
            </p:txBody>
          </p:sp>
        </p:grpSp>
        <p:grpSp>
          <p:nvGrpSpPr>
            <p:cNvPr id="16" name="组合 15"/>
            <p:cNvGrpSpPr/>
            <p:nvPr/>
          </p:nvGrpSpPr>
          <p:grpSpPr>
            <a:xfrm>
              <a:off x="4898828" y="1766521"/>
              <a:ext cx="1068641" cy="1473227"/>
              <a:chOff x="3439461" y="1190457"/>
              <a:chExt cx="772130" cy="1064458"/>
            </a:xfrm>
          </p:grpSpPr>
          <p:sp>
            <p:nvSpPr>
              <p:cNvPr id="391" name="MH_Other_363"/>
              <p:cNvSpPr/>
              <p:nvPr>
                <p:custDataLst>
                  <p:tags r:id="rId13"/>
                </p:custDataLst>
              </p:nvPr>
            </p:nvSpPr>
            <p:spPr>
              <a:xfrm rot="9000000">
                <a:off x="3439461" y="1190457"/>
                <a:ext cx="545211"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2EBDF3"/>
                  </a:solidFill>
                  <a:cs typeface="+mn-ea"/>
                  <a:sym typeface="+mn-lt"/>
                </a:endParaRPr>
              </a:p>
            </p:txBody>
          </p:sp>
          <p:sp>
            <p:nvSpPr>
              <p:cNvPr id="392" name="MH_Other_367"/>
              <p:cNvSpPr txBox="1">
                <a:spLocks noChangeArrowheads="1"/>
              </p:cNvSpPr>
              <p:nvPr>
                <p:custDataLst>
                  <p:tags r:id="rId14"/>
                </p:custDataLst>
              </p:nvPr>
            </p:nvSpPr>
            <p:spPr bwMode="auto">
              <a:xfrm rot="9000000" flipV="1">
                <a:off x="3503326" y="1417684"/>
                <a:ext cx="528875"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en-US" altLang="zh-CN" sz="2400" dirty="0">
                    <a:solidFill>
                      <a:srgbClr val="C00000"/>
                    </a:solidFill>
                    <a:latin typeface="+mn-lt"/>
                    <a:ea typeface="+mn-ea"/>
                    <a:cs typeface="+mn-ea"/>
                    <a:sym typeface="+mn-lt"/>
                  </a:rPr>
                  <a:t>06</a:t>
                </a:r>
                <a:endParaRPr lang="zh-CN" altLang="en-US" sz="2400" dirty="0">
                  <a:solidFill>
                    <a:srgbClr val="C00000"/>
                  </a:solidFill>
                  <a:latin typeface="+mn-lt"/>
                  <a:ea typeface="+mn-ea"/>
                  <a:cs typeface="+mn-ea"/>
                  <a:sym typeface="+mn-lt"/>
                </a:endParaRPr>
              </a:p>
            </p:txBody>
          </p:sp>
          <p:sp>
            <p:nvSpPr>
              <p:cNvPr id="393" name="MH_Other_364"/>
              <p:cNvSpPr/>
              <p:nvPr>
                <p:custDataLst>
                  <p:tags r:id="rId15"/>
                </p:custDataLst>
              </p:nvPr>
            </p:nvSpPr>
            <p:spPr>
              <a:xfrm rot="9000000">
                <a:off x="3667901" y="2034474"/>
                <a:ext cx="543690" cy="158535"/>
              </a:xfrm>
              <a:prstGeom prst="rect">
                <a:avLst/>
              </a:prstGeom>
              <a:solidFill>
                <a:srgbClr val="C00000"/>
              </a:solidFill>
              <a:ln w="12700" cap="flat" cmpd="sng" algn="ctr">
                <a:noFill/>
                <a:prstDash val="solid"/>
                <a:miter lim="800000"/>
              </a:ln>
              <a:effectLst/>
            </p:spPr>
            <p:txBody>
              <a:bodyPr lIns="68580" tIns="34290" rIns="68580" bIns="34290" anchor="ctr"/>
              <a:lstStyle/>
              <a:p>
                <a:pPr algn="ctr"/>
                <a:endParaRPr lang="zh-CN" altLang="en-US" kern="0">
                  <a:solidFill>
                    <a:srgbClr val="2EBDF3"/>
                  </a:solidFill>
                  <a:cs typeface="+mn-ea"/>
                  <a:sym typeface="+mn-lt"/>
                </a:endParaRPr>
              </a:p>
            </p:txBody>
          </p:sp>
        </p:grpSp>
        <p:grpSp>
          <p:nvGrpSpPr>
            <p:cNvPr id="17" name="组合 16"/>
            <p:cNvGrpSpPr/>
            <p:nvPr/>
          </p:nvGrpSpPr>
          <p:grpSpPr>
            <a:xfrm>
              <a:off x="6287849" y="1766521"/>
              <a:ext cx="1076047" cy="1473227"/>
              <a:chOff x="4443078" y="1190457"/>
              <a:chExt cx="777482" cy="1064458"/>
            </a:xfrm>
          </p:grpSpPr>
          <p:sp>
            <p:nvSpPr>
              <p:cNvPr id="388" name="MH_Other_368"/>
              <p:cNvSpPr/>
              <p:nvPr>
                <p:custDataLst>
                  <p:tags r:id="rId16"/>
                </p:custDataLst>
              </p:nvPr>
            </p:nvSpPr>
            <p:spPr>
              <a:xfrm rot="12600000">
                <a:off x="4671517" y="1190457"/>
                <a:ext cx="543688" cy="1064458"/>
              </a:xfrm>
              <a:prstGeom prst="rect">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C00000"/>
                  </a:solidFill>
                  <a:cs typeface="+mn-ea"/>
                  <a:sym typeface="+mn-lt"/>
                </a:endParaRPr>
              </a:p>
            </p:txBody>
          </p:sp>
          <p:sp>
            <p:nvSpPr>
              <p:cNvPr id="389" name="MH_Other_372"/>
              <p:cNvSpPr txBox="1">
                <a:spLocks noChangeArrowheads="1"/>
              </p:cNvSpPr>
              <p:nvPr>
                <p:custDataLst>
                  <p:tags r:id="rId17"/>
                </p:custDataLst>
              </p:nvPr>
            </p:nvSpPr>
            <p:spPr bwMode="auto">
              <a:xfrm rot="12600000" flipV="1">
                <a:off x="4738505" y="1482596"/>
                <a:ext cx="482055" cy="57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en-US" altLang="zh-CN" sz="2400" dirty="0">
                    <a:solidFill>
                      <a:srgbClr val="C00000"/>
                    </a:solidFill>
                    <a:latin typeface="+mn-lt"/>
                    <a:ea typeface="+mn-ea"/>
                    <a:cs typeface="+mn-ea"/>
                    <a:sym typeface="+mn-lt"/>
                  </a:rPr>
                  <a:t>01</a:t>
                </a:r>
                <a:endParaRPr lang="zh-CN" altLang="en-US" sz="2400" dirty="0">
                  <a:solidFill>
                    <a:srgbClr val="C00000"/>
                  </a:solidFill>
                  <a:latin typeface="+mn-lt"/>
                  <a:ea typeface="+mn-ea"/>
                  <a:cs typeface="+mn-ea"/>
                  <a:sym typeface="+mn-lt"/>
                </a:endParaRPr>
              </a:p>
            </p:txBody>
          </p:sp>
          <p:sp>
            <p:nvSpPr>
              <p:cNvPr id="390" name="MH_Other_369"/>
              <p:cNvSpPr/>
              <p:nvPr>
                <p:custDataLst>
                  <p:tags r:id="rId18"/>
                </p:custDataLst>
              </p:nvPr>
            </p:nvSpPr>
            <p:spPr>
              <a:xfrm rot="12600000">
                <a:off x="4443078" y="2034474"/>
                <a:ext cx="543688" cy="158535"/>
              </a:xfrm>
              <a:prstGeom prst="rect">
                <a:avLst/>
              </a:prstGeom>
              <a:solidFill>
                <a:srgbClr val="C00000"/>
              </a:solidFill>
              <a:ln w="12700" cap="flat" cmpd="sng" algn="ctr">
                <a:noFill/>
                <a:prstDash val="solid"/>
                <a:miter lim="800000"/>
              </a:ln>
              <a:effectLst/>
            </p:spPr>
            <p:txBody>
              <a:bodyPr lIns="68580" tIns="34290" rIns="68580" bIns="34290" anchor="ctr"/>
              <a:lstStyle/>
              <a:p>
                <a:pPr algn="ctr" eaLnBrk="1" fontAlgn="auto" hangingPunct="1">
                  <a:spcBef>
                    <a:spcPts val="0"/>
                  </a:spcBef>
                  <a:spcAft>
                    <a:spcPts val="0"/>
                  </a:spcAft>
                  <a:defRPr/>
                </a:pPr>
                <a:endParaRPr lang="zh-CN" altLang="en-US" kern="0">
                  <a:solidFill>
                    <a:srgbClr val="C00000"/>
                  </a:solidFill>
                  <a:cs typeface="+mn-ea"/>
                  <a:sym typeface="+mn-lt"/>
                </a:endParaRPr>
              </a:p>
            </p:txBody>
          </p:sp>
        </p:grpSp>
        <p:grpSp>
          <p:nvGrpSpPr>
            <p:cNvPr id="18" name="组合 17"/>
            <p:cNvGrpSpPr/>
            <p:nvPr/>
          </p:nvGrpSpPr>
          <p:grpSpPr>
            <a:xfrm>
              <a:off x="5052696" y="2986895"/>
              <a:ext cx="2152035" cy="1955943"/>
              <a:chOff x="3550636" y="2072220"/>
              <a:chExt cx="1554920" cy="1413237"/>
            </a:xfrm>
          </p:grpSpPr>
          <p:sp>
            <p:nvSpPr>
              <p:cNvPr id="19" name="MH_Other_1"/>
              <p:cNvSpPr/>
              <p:nvPr>
                <p:custDataLst>
                  <p:tags r:id="rId19"/>
                </p:custDataLst>
              </p:nvPr>
            </p:nvSpPr>
            <p:spPr bwMode="auto">
              <a:xfrm>
                <a:off x="4927373" y="2778838"/>
                <a:ext cx="111175" cy="253658"/>
              </a:xfrm>
              <a:custGeom>
                <a:avLst/>
                <a:gdLst>
                  <a:gd name="T0" fmla="*/ 2147483646 w 138"/>
                  <a:gd name="T1" fmla="*/ 2147483646 h 317"/>
                  <a:gd name="T2" fmla="*/ 2147483646 w 138"/>
                  <a:gd name="T3" fmla="*/ 2147483646 h 317"/>
                  <a:gd name="T4" fmla="*/ 2147483646 w 138"/>
                  <a:gd name="T5" fmla="*/ 2147483646 h 317"/>
                  <a:gd name="T6" fmla="*/ 2147483646 w 138"/>
                  <a:gd name="T7" fmla="*/ 2147483646 h 317"/>
                  <a:gd name="T8" fmla="*/ 2147483646 w 138"/>
                  <a:gd name="T9" fmla="*/ 2147483646 h 317"/>
                  <a:gd name="T10" fmla="*/ 2147483646 w 138"/>
                  <a:gd name="T11" fmla="*/ 2147483646 h 317"/>
                  <a:gd name="T12" fmla="*/ 2147483646 w 138"/>
                  <a:gd name="T13" fmla="*/ 2147483646 h 317"/>
                  <a:gd name="T14" fmla="*/ 2147483646 w 138"/>
                  <a:gd name="T15" fmla="*/ 2147483646 h 317"/>
                  <a:gd name="T16" fmla="*/ 2147483646 w 138"/>
                  <a:gd name="T17" fmla="*/ 0 h 317"/>
                  <a:gd name="T18" fmla="*/ 2147483646 w 138"/>
                  <a:gd name="T19" fmla="*/ 0 h 317"/>
                  <a:gd name="T20" fmla="*/ 2147483646 w 138"/>
                  <a:gd name="T21" fmla="*/ 0 h 317"/>
                  <a:gd name="T22" fmla="*/ 2147483646 w 138"/>
                  <a:gd name="T23" fmla="*/ 0 h 317"/>
                  <a:gd name="T24" fmla="*/ 2147483646 w 138"/>
                  <a:gd name="T25" fmla="*/ 0 h 317"/>
                  <a:gd name="T26" fmla="*/ 2147483646 w 138"/>
                  <a:gd name="T27" fmla="*/ 0 h 317"/>
                  <a:gd name="T28" fmla="*/ 2147483646 w 138"/>
                  <a:gd name="T29" fmla="*/ 0 h 317"/>
                  <a:gd name="T30" fmla="*/ 2147483646 w 138"/>
                  <a:gd name="T31" fmla="*/ 0 h 317"/>
                  <a:gd name="T32" fmla="*/ 2147483646 w 138"/>
                  <a:gd name="T33" fmla="*/ 0 h 317"/>
                  <a:gd name="T34" fmla="*/ 2147483646 w 138"/>
                  <a:gd name="T35" fmla="*/ 0 h 317"/>
                  <a:gd name="T36" fmla="*/ 2147483646 w 138"/>
                  <a:gd name="T37" fmla="*/ 0 h 317"/>
                  <a:gd name="T38" fmla="*/ 2147483646 w 138"/>
                  <a:gd name="T39" fmla="*/ 2147483646 h 317"/>
                  <a:gd name="T40" fmla="*/ 2147483646 w 138"/>
                  <a:gd name="T41" fmla="*/ 2147483646 h 317"/>
                  <a:gd name="T42" fmla="*/ 2147483646 w 138"/>
                  <a:gd name="T43" fmla="*/ 2147483646 h 317"/>
                  <a:gd name="T44" fmla="*/ 2147483646 w 138"/>
                  <a:gd name="T45" fmla="*/ 2147483646 h 317"/>
                  <a:gd name="T46" fmla="*/ 2147483646 w 138"/>
                  <a:gd name="T47" fmla="*/ 2147483646 h 317"/>
                  <a:gd name="T48" fmla="*/ 2147483646 w 138"/>
                  <a:gd name="T49" fmla="*/ 2147483646 h 317"/>
                  <a:gd name="T50" fmla="*/ 2147483646 w 138"/>
                  <a:gd name="T51" fmla="*/ 2147483646 h 317"/>
                  <a:gd name="T52" fmla="*/ 2147483646 w 138"/>
                  <a:gd name="T53" fmla="*/ 2147483646 h 317"/>
                  <a:gd name="T54" fmla="*/ 2147483646 w 138"/>
                  <a:gd name="T55" fmla="*/ 2147483646 h 317"/>
                  <a:gd name="T56" fmla="*/ 2147483646 w 138"/>
                  <a:gd name="T57" fmla="*/ 2147483646 h 317"/>
                  <a:gd name="T58" fmla="*/ 2147483646 w 138"/>
                  <a:gd name="T59" fmla="*/ 2147483646 h 317"/>
                  <a:gd name="T60" fmla="*/ 2147483646 w 138"/>
                  <a:gd name="T61" fmla="*/ 2147483646 h 317"/>
                  <a:gd name="T62" fmla="*/ 0 w 138"/>
                  <a:gd name="T63" fmla="*/ 2147483646 h 317"/>
                  <a:gd name="T64" fmla="*/ 592366478 w 138"/>
                  <a:gd name="T65" fmla="*/ 2147483646 h 317"/>
                  <a:gd name="T66" fmla="*/ 2147483646 w 138"/>
                  <a:gd name="T67" fmla="*/ 2147483646 h 317"/>
                  <a:gd name="T68" fmla="*/ 2147483646 w 138"/>
                  <a:gd name="T69" fmla="*/ 2147483646 h 317"/>
                  <a:gd name="T70" fmla="*/ 2147483646 w 138"/>
                  <a:gd name="T71" fmla="*/ 2147483646 h 317"/>
                  <a:gd name="T72" fmla="*/ 2147483646 w 138"/>
                  <a:gd name="T73" fmla="*/ 2147483646 h 317"/>
                  <a:gd name="T74" fmla="*/ 2147483646 w 138"/>
                  <a:gd name="T75" fmla="*/ 2147483646 h 317"/>
                  <a:gd name="T76" fmla="*/ 2147483646 w 138"/>
                  <a:gd name="T77" fmla="*/ 2147483646 h 317"/>
                  <a:gd name="T78" fmla="*/ 2147483646 w 138"/>
                  <a:gd name="T79" fmla="*/ 2147483646 h 317"/>
                  <a:gd name="T80" fmla="*/ 2147483646 w 138"/>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8" h="317">
                    <a:moveTo>
                      <a:pt x="89" y="276"/>
                    </a:moveTo>
                    <a:cubicBezTo>
                      <a:pt x="99" y="261"/>
                      <a:pt x="104" y="244"/>
                      <a:pt x="104" y="226"/>
                    </a:cubicBezTo>
                    <a:cubicBezTo>
                      <a:pt x="103" y="226"/>
                      <a:pt x="103" y="226"/>
                      <a:pt x="103" y="226"/>
                    </a:cubicBezTo>
                    <a:cubicBezTo>
                      <a:pt x="113" y="210"/>
                      <a:pt x="117" y="191"/>
                      <a:pt x="116" y="172"/>
                    </a:cubicBezTo>
                    <a:cubicBezTo>
                      <a:pt x="124" y="156"/>
                      <a:pt x="128" y="138"/>
                      <a:pt x="125" y="119"/>
                    </a:cubicBezTo>
                    <a:cubicBezTo>
                      <a:pt x="132" y="102"/>
                      <a:pt x="134" y="84"/>
                      <a:pt x="130" y="66"/>
                    </a:cubicBezTo>
                    <a:cubicBezTo>
                      <a:pt x="137" y="49"/>
                      <a:pt x="138" y="30"/>
                      <a:pt x="133" y="12"/>
                    </a:cubicBezTo>
                    <a:cubicBezTo>
                      <a:pt x="132" y="12"/>
                      <a:pt x="132" y="12"/>
                      <a:pt x="132" y="12"/>
                    </a:cubicBezTo>
                    <a:cubicBezTo>
                      <a:pt x="134" y="8"/>
                      <a:pt x="134" y="4"/>
                      <a:pt x="135" y="0"/>
                    </a:cubicBezTo>
                    <a:cubicBezTo>
                      <a:pt x="135" y="0"/>
                      <a:pt x="135" y="0"/>
                      <a:pt x="135" y="0"/>
                    </a:cubicBezTo>
                    <a:cubicBezTo>
                      <a:pt x="134" y="0"/>
                      <a:pt x="134" y="0"/>
                      <a:pt x="134" y="0"/>
                    </a:cubicBezTo>
                    <a:cubicBezTo>
                      <a:pt x="111" y="0"/>
                      <a:pt x="111" y="0"/>
                      <a:pt x="111" y="0"/>
                    </a:cubicBezTo>
                    <a:cubicBezTo>
                      <a:pt x="109" y="0"/>
                      <a:pt x="109" y="0"/>
                      <a:pt x="109" y="0"/>
                    </a:cubicBezTo>
                    <a:cubicBezTo>
                      <a:pt x="75" y="0"/>
                      <a:pt x="75" y="0"/>
                      <a:pt x="75" y="0"/>
                    </a:cubicBezTo>
                    <a:cubicBezTo>
                      <a:pt x="74" y="0"/>
                      <a:pt x="74" y="0"/>
                      <a:pt x="74" y="0"/>
                    </a:cubicBezTo>
                    <a:cubicBezTo>
                      <a:pt x="54" y="0"/>
                      <a:pt x="54" y="0"/>
                      <a:pt x="54" y="0"/>
                    </a:cubicBezTo>
                    <a:cubicBezTo>
                      <a:pt x="54" y="0"/>
                      <a:pt x="54" y="0"/>
                      <a:pt x="54" y="0"/>
                    </a:cubicBezTo>
                    <a:cubicBezTo>
                      <a:pt x="53" y="0"/>
                      <a:pt x="53" y="0"/>
                      <a:pt x="53" y="0"/>
                    </a:cubicBezTo>
                    <a:cubicBezTo>
                      <a:pt x="53" y="0"/>
                      <a:pt x="53" y="0"/>
                      <a:pt x="53" y="0"/>
                    </a:cubicBezTo>
                    <a:cubicBezTo>
                      <a:pt x="53" y="2"/>
                      <a:pt x="53" y="4"/>
                      <a:pt x="53" y="7"/>
                    </a:cubicBezTo>
                    <a:cubicBezTo>
                      <a:pt x="53" y="14"/>
                      <a:pt x="54" y="24"/>
                      <a:pt x="56" y="32"/>
                    </a:cubicBezTo>
                    <a:cubicBezTo>
                      <a:pt x="53" y="40"/>
                      <a:pt x="51" y="48"/>
                      <a:pt x="51" y="56"/>
                    </a:cubicBezTo>
                    <a:cubicBezTo>
                      <a:pt x="50" y="64"/>
                      <a:pt x="51" y="73"/>
                      <a:pt x="53" y="82"/>
                    </a:cubicBezTo>
                    <a:cubicBezTo>
                      <a:pt x="49" y="89"/>
                      <a:pt x="47" y="97"/>
                      <a:pt x="46" y="106"/>
                    </a:cubicBezTo>
                    <a:cubicBezTo>
                      <a:pt x="45" y="113"/>
                      <a:pt x="45" y="122"/>
                      <a:pt x="46" y="130"/>
                    </a:cubicBezTo>
                    <a:cubicBezTo>
                      <a:pt x="42" y="137"/>
                      <a:pt x="40" y="145"/>
                      <a:pt x="38" y="153"/>
                    </a:cubicBezTo>
                    <a:cubicBezTo>
                      <a:pt x="37" y="160"/>
                      <a:pt x="36" y="170"/>
                      <a:pt x="37" y="178"/>
                    </a:cubicBezTo>
                    <a:cubicBezTo>
                      <a:pt x="32" y="186"/>
                      <a:pt x="29" y="193"/>
                      <a:pt x="27" y="201"/>
                    </a:cubicBezTo>
                    <a:cubicBezTo>
                      <a:pt x="25" y="209"/>
                      <a:pt x="24" y="218"/>
                      <a:pt x="24" y="226"/>
                    </a:cubicBezTo>
                    <a:cubicBezTo>
                      <a:pt x="19" y="233"/>
                      <a:pt x="16" y="241"/>
                      <a:pt x="13" y="249"/>
                    </a:cubicBezTo>
                    <a:cubicBezTo>
                      <a:pt x="11" y="256"/>
                      <a:pt x="9" y="264"/>
                      <a:pt x="9" y="273"/>
                    </a:cubicBezTo>
                    <a:cubicBezTo>
                      <a:pt x="5" y="278"/>
                      <a:pt x="2" y="282"/>
                      <a:pt x="0" y="288"/>
                    </a:cubicBezTo>
                    <a:cubicBezTo>
                      <a:pt x="1" y="288"/>
                      <a:pt x="1" y="288"/>
                      <a:pt x="1" y="288"/>
                    </a:cubicBezTo>
                    <a:cubicBezTo>
                      <a:pt x="19" y="295"/>
                      <a:pt x="19" y="295"/>
                      <a:pt x="19" y="295"/>
                    </a:cubicBezTo>
                    <a:cubicBezTo>
                      <a:pt x="20" y="296"/>
                      <a:pt x="20" y="296"/>
                      <a:pt x="20" y="296"/>
                    </a:cubicBezTo>
                    <a:cubicBezTo>
                      <a:pt x="52" y="308"/>
                      <a:pt x="52" y="308"/>
                      <a:pt x="52" y="308"/>
                    </a:cubicBezTo>
                    <a:cubicBezTo>
                      <a:pt x="54" y="309"/>
                      <a:pt x="54" y="309"/>
                      <a:pt x="54" y="309"/>
                    </a:cubicBezTo>
                    <a:cubicBezTo>
                      <a:pt x="75" y="317"/>
                      <a:pt x="75" y="317"/>
                      <a:pt x="75" y="317"/>
                    </a:cubicBezTo>
                    <a:cubicBezTo>
                      <a:pt x="76" y="317"/>
                      <a:pt x="76" y="317"/>
                      <a:pt x="76" y="317"/>
                    </a:cubicBezTo>
                    <a:cubicBezTo>
                      <a:pt x="76" y="317"/>
                      <a:pt x="76" y="317"/>
                      <a:pt x="76" y="317"/>
                    </a:cubicBezTo>
                    <a:cubicBezTo>
                      <a:pt x="84" y="305"/>
                      <a:pt x="88" y="291"/>
                      <a:pt x="89" y="27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 name="MH_Other_2"/>
              <p:cNvSpPr/>
              <p:nvPr>
                <p:custDataLst>
                  <p:tags r:id="rId20"/>
                </p:custDataLst>
              </p:nvPr>
            </p:nvSpPr>
            <p:spPr bwMode="auto">
              <a:xfrm>
                <a:off x="4933464" y="2830174"/>
                <a:ext cx="102036" cy="166086"/>
              </a:xfrm>
              <a:custGeom>
                <a:avLst/>
                <a:gdLst>
                  <a:gd name="T0" fmla="*/ 2147483646 w 126"/>
                  <a:gd name="T1" fmla="*/ 2147483646 h 208"/>
                  <a:gd name="T2" fmla="*/ 2147483646 w 126"/>
                  <a:gd name="T3" fmla="*/ 2147483646 h 208"/>
                  <a:gd name="T4" fmla="*/ 2147483646 w 126"/>
                  <a:gd name="T5" fmla="*/ 2147483646 h 208"/>
                  <a:gd name="T6" fmla="*/ 2147483646 w 126"/>
                  <a:gd name="T7" fmla="*/ 2147483646 h 208"/>
                  <a:gd name="T8" fmla="*/ 0 w 126"/>
                  <a:gd name="T9" fmla="*/ 2147483646 h 208"/>
                  <a:gd name="T10" fmla="*/ 599277274 w 126"/>
                  <a:gd name="T11" fmla="*/ 2147483646 h 208"/>
                  <a:gd name="T12" fmla="*/ 2147483646 w 126"/>
                  <a:gd name="T13" fmla="*/ 2147483646 h 208"/>
                  <a:gd name="T14" fmla="*/ 2147483646 w 126"/>
                  <a:gd name="T15" fmla="*/ 2147483646 h 208"/>
                  <a:gd name="T16" fmla="*/ 2147483646 w 126"/>
                  <a:gd name="T17" fmla="*/ 2147483646 h 208"/>
                  <a:gd name="T18" fmla="*/ 2147483646 w 126"/>
                  <a:gd name="T19" fmla="*/ 2147483646 h 208"/>
                  <a:gd name="T20" fmla="*/ 2147483646 w 126"/>
                  <a:gd name="T21" fmla="*/ 2147483646 h 208"/>
                  <a:gd name="T22" fmla="*/ 2147483646 w 126"/>
                  <a:gd name="T23" fmla="*/ 2147483646 h 208"/>
                  <a:gd name="T24" fmla="*/ 2147483646 w 126"/>
                  <a:gd name="T25" fmla="*/ 2147483646 h 208"/>
                  <a:gd name="T26" fmla="*/ 2147483646 w 126"/>
                  <a:gd name="T27" fmla="*/ 0 h 208"/>
                  <a:gd name="T28" fmla="*/ 2147483646 w 126"/>
                  <a:gd name="T29" fmla="*/ 1185529125 h 208"/>
                  <a:gd name="T30" fmla="*/ 2147483646 w 126"/>
                  <a:gd name="T31" fmla="*/ 2147483646 h 2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208">
                    <a:moveTo>
                      <a:pt x="98" y="78"/>
                    </a:moveTo>
                    <a:cubicBezTo>
                      <a:pt x="77" y="102"/>
                      <a:pt x="67" y="111"/>
                      <a:pt x="67" y="111"/>
                    </a:cubicBezTo>
                    <a:cubicBezTo>
                      <a:pt x="67" y="111"/>
                      <a:pt x="57" y="120"/>
                      <a:pt x="34" y="141"/>
                    </a:cubicBezTo>
                    <a:cubicBezTo>
                      <a:pt x="19" y="154"/>
                      <a:pt x="9" y="168"/>
                      <a:pt x="4" y="184"/>
                    </a:cubicBezTo>
                    <a:cubicBezTo>
                      <a:pt x="2" y="191"/>
                      <a:pt x="0" y="199"/>
                      <a:pt x="0" y="208"/>
                    </a:cubicBezTo>
                    <a:cubicBezTo>
                      <a:pt x="1" y="206"/>
                      <a:pt x="1" y="206"/>
                      <a:pt x="1" y="206"/>
                    </a:cubicBezTo>
                    <a:cubicBezTo>
                      <a:pt x="3" y="180"/>
                      <a:pt x="13" y="161"/>
                      <a:pt x="35" y="142"/>
                    </a:cubicBezTo>
                    <a:cubicBezTo>
                      <a:pt x="58" y="121"/>
                      <a:pt x="67" y="112"/>
                      <a:pt x="68" y="112"/>
                    </a:cubicBezTo>
                    <a:cubicBezTo>
                      <a:pt x="68" y="112"/>
                      <a:pt x="78" y="103"/>
                      <a:pt x="99" y="79"/>
                    </a:cubicBezTo>
                    <a:cubicBezTo>
                      <a:pt x="106" y="72"/>
                      <a:pt x="111" y="64"/>
                      <a:pt x="115" y="56"/>
                    </a:cubicBezTo>
                    <a:cubicBezTo>
                      <a:pt x="115" y="54"/>
                      <a:pt x="115" y="54"/>
                      <a:pt x="115" y="54"/>
                    </a:cubicBezTo>
                    <a:cubicBezTo>
                      <a:pt x="116" y="54"/>
                      <a:pt x="116" y="54"/>
                      <a:pt x="116" y="54"/>
                    </a:cubicBezTo>
                    <a:cubicBezTo>
                      <a:pt x="116" y="54"/>
                      <a:pt x="116" y="54"/>
                      <a:pt x="116" y="54"/>
                    </a:cubicBezTo>
                    <a:cubicBezTo>
                      <a:pt x="123" y="37"/>
                      <a:pt x="125" y="19"/>
                      <a:pt x="121" y="0"/>
                    </a:cubicBezTo>
                    <a:cubicBezTo>
                      <a:pt x="120" y="2"/>
                      <a:pt x="120" y="2"/>
                      <a:pt x="120" y="2"/>
                    </a:cubicBezTo>
                    <a:cubicBezTo>
                      <a:pt x="126" y="30"/>
                      <a:pt x="119" y="56"/>
                      <a:pt x="98"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 name="MH_Other_3"/>
              <p:cNvSpPr/>
              <p:nvPr>
                <p:custDataLst>
                  <p:tags r:id="rId21"/>
                </p:custDataLst>
              </p:nvPr>
            </p:nvSpPr>
            <p:spPr bwMode="auto">
              <a:xfrm>
                <a:off x="4927372" y="2873962"/>
                <a:ext cx="103559" cy="134378"/>
              </a:xfrm>
              <a:custGeom>
                <a:avLst/>
                <a:gdLst>
                  <a:gd name="T0" fmla="*/ 0 w 128"/>
                  <a:gd name="T1" fmla="*/ 2147483646 h 169"/>
                  <a:gd name="T2" fmla="*/ 598877082 w 128"/>
                  <a:gd name="T3" fmla="*/ 2147483646 h 169"/>
                  <a:gd name="T4" fmla="*/ 2147483646 w 128"/>
                  <a:gd name="T5" fmla="*/ 2147483646 h 169"/>
                  <a:gd name="T6" fmla="*/ 2147483646 w 128"/>
                  <a:gd name="T7" fmla="*/ 2147483646 h 169"/>
                  <a:gd name="T8" fmla="*/ 2147483646 w 128"/>
                  <a:gd name="T9" fmla="*/ 2147483646 h 169"/>
                  <a:gd name="T10" fmla="*/ 2147483646 w 128"/>
                  <a:gd name="T11" fmla="*/ 2147483646 h 169"/>
                  <a:gd name="T12" fmla="*/ 2147483646 w 128"/>
                  <a:gd name="T13" fmla="*/ 2147483646 h 169"/>
                  <a:gd name="T14" fmla="*/ 2147483646 w 128"/>
                  <a:gd name="T15" fmla="*/ 2147483646 h 169"/>
                  <a:gd name="T16" fmla="*/ 2147483646 w 128"/>
                  <a:gd name="T17" fmla="*/ 0 h 169"/>
                  <a:gd name="T18" fmla="*/ 2147483646 w 128"/>
                  <a:gd name="T19" fmla="*/ 1176292025 h 169"/>
                  <a:gd name="T20" fmla="*/ 2147483646 w 128"/>
                  <a:gd name="T21" fmla="*/ 2147483646 h 169"/>
                  <a:gd name="T22" fmla="*/ 2147483646 w 128"/>
                  <a:gd name="T23" fmla="*/ 2147483646 h 169"/>
                  <a:gd name="T24" fmla="*/ 2147483646 w 128"/>
                  <a:gd name="T25" fmla="*/ 2147483646 h 169"/>
                  <a:gd name="T26" fmla="*/ 2147483646 w 128"/>
                  <a:gd name="T27" fmla="*/ 2147483646 h 169"/>
                  <a:gd name="T28" fmla="*/ 2147483646 w 128"/>
                  <a:gd name="T29" fmla="*/ 2147483646 h 169"/>
                  <a:gd name="T30" fmla="*/ 2147483646 w 128"/>
                  <a:gd name="T31" fmla="*/ 2147483646 h 169"/>
                  <a:gd name="T32" fmla="*/ 2147483646 w 128"/>
                  <a:gd name="T33" fmla="*/ 2147483646 h 169"/>
                  <a:gd name="T34" fmla="*/ 0 w 128"/>
                  <a:gd name="T35" fmla="*/ 2147483646 h 1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8" h="169">
                    <a:moveTo>
                      <a:pt x="0" y="169"/>
                    </a:moveTo>
                    <a:cubicBezTo>
                      <a:pt x="1" y="169"/>
                      <a:pt x="1" y="169"/>
                      <a:pt x="1" y="169"/>
                    </a:cubicBezTo>
                    <a:cubicBezTo>
                      <a:pt x="7" y="156"/>
                      <a:pt x="16" y="145"/>
                      <a:pt x="30" y="134"/>
                    </a:cubicBezTo>
                    <a:cubicBezTo>
                      <a:pt x="54" y="115"/>
                      <a:pt x="64" y="107"/>
                      <a:pt x="65" y="107"/>
                    </a:cubicBezTo>
                    <a:cubicBezTo>
                      <a:pt x="65" y="106"/>
                      <a:pt x="75" y="99"/>
                      <a:pt x="98" y="76"/>
                    </a:cubicBezTo>
                    <a:cubicBezTo>
                      <a:pt x="105" y="69"/>
                      <a:pt x="110" y="62"/>
                      <a:pt x="115" y="55"/>
                    </a:cubicBezTo>
                    <a:cubicBezTo>
                      <a:pt x="115" y="54"/>
                      <a:pt x="115" y="54"/>
                      <a:pt x="115" y="54"/>
                    </a:cubicBezTo>
                    <a:cubicBezTo>
                      <a:pt x="115" y="54"/>
                      <a:pt x="115" y="54"/>
                      <a:pt x="115" y="54"/>
                    </a:cubicBezTo>
                    <a:cubicBezTo>
                      <a:pt x="124" y="37"/>
                      <a:pt x="128" y="19"/>
                      <a:pt x="125" y="0"/>
                    </a:cubicBezTo>
                    <a:cubicBezTo>
                      <a:pt x="124" y="2"/>
                      <a:pt x="124" y="2"/>
                      <a:pt x="124" y="2"/>
                    </a:cubicBezTo>
                    <a:cubicBezTo>
                      <a:pt x="127" y="30"/>
                      <a:pt x="118" y="54"/>
                      <a:pt x="97" y="75"/>
                    </a:cubicBezTo>
                    <a:cubicBezTo>
                      <a:pt x="74" y="98"/>
                      <a:pt x="64" y="105"/>
                      <a:pt x="64" y="106"/>
                    </a:cubicBezTo>
                    <a:cubicBezTo>
                      <a:pt x="64" y="106"/>
                      <a:pt x="53" y="114"/>
                      <a:pt x="29" y="133"/>
                    </a:cubicBezTo>
                    <a:cubicBezTo>
                      <a:pt x="22" y="139"/>
                      <a:pt x="15" y="145"/>
                      <a:pt x="10" y="152"/>
                    </a:cubicBezTo>
                    <a:cubicBezTo>
                      <a:pt x="10" y="154"/>
                      <a:pt x="10" y="154"/>
                      <a:pt x="10" y="154"/>
                    </a:cubicBezTo>
                    <a:cubicBezTo>
                      <a:pt x="9" y="154"/>
                      <a:pt x="9" y="154"/>
                      <a:pt x="9" y="154"/>
                    </a:cubicBezTo>
                    <a:cubicBezTo>
                      <a:pt x="9" y="154"/>
                      <a:pt x="9" y="154"/>
                      <a:pt x="9" y="154"/>
                    </a:cubicBezTo>
                    <a:cubicBezTo>
                      <a:pt x="5" y="159"/>
                      <a:pt x="2" y="163"/>
                      <a:pt x="0" y="1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 name="MH_Other_4"/>
              <p:cNvSpPr/>
              <p:nvPr>
                <p:custDataLst>
                  <p:tags r:id="rId22"/>
                </p:custDataLst>
              </p:nvPr>
            </p:nvSpPr>
            <p:spPr bwMode="auto">
              <a:xfrm>
                <a:off x="4933464" y="2994750"/>
                <a:ext cx="1523" cy="1509"/>
              </a:xfrm>
              <a:custGeom>
                <a:avLst/>
                <a:gdLst>
                  <a:gd name="T0" fmla="*/ 447676037 w 2"/>
                  <a:gd name="T1" fmla="*/ 223838018 h 4"/>
                  <a:gd name="T2" fmla="*/ 447676037 w 2"/>
                  <a:gd name="T3" fmla="*/ 0 h 4"/>
                  <a:gd name="T4" fmla="*/ 0 w 2"/>
                  <a:gd name="T5" fmla="*/ 223838018 h 4"/>
                  <a:gd name="T6" fmla="*/ 0 w 2"/>
                  <a:gd name="T7" fmla="*/ 223838018 h 4"/>
                  <a:gd name="T8" fmla="*/ 447676037 w 2"/>
                  <a:gd name="T9" fmla="*/ 22383801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2" y="4"/>
                    </a:moveTo>
                    <a:lnTo>
                      <a:pt x="2" y="0"/>
                    </a:lnTo>
                    <a:lnTo>
                      <a:pt x="0" y="4"/>
                    </a:lnTo>
                    <a:lnTo>
                      <a:pt x="2"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 name="MH_Other_5"/>
              <p:cNvSpPr/>
              <p:nvPr>
                <p:custDataLst>
                  <p:tags r:id="rId23"/>
                </p:custDataLst>
              </p:nvPr>
            </p:nvSpPr>
            <p:spPr bwMode="auto">
              <a:xfrm>
                <a:off x="5026362" y="2873962"/>
                <a:ext cx="1523" cy="1509"/>
              </a:xfrm>
              <a:custGeom>
                <a:avLst/>
                <a:gdLst>
                  <a:gd name="T0" fmla="*/ 0 w 3"/>
                  <a:gd name="T1" fmla="*/ 0 h 5"/>
                  <a:gd name="T2" fmla="*/ 0 w 3"/>
                  <a:gd name="T3" fmla="*/ 179120564 h 5"/>
                  <a:gd name="T4" fmla="*/ 298966937 w 3"/>
                  <a:gd name="T5" fmla="*/ 0 h 5"/>
                  <a:gd name="T6" fmla="*/ 298966937 w 3"/>
                  <a:gd name="T7" fmla="*/ 0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5"/>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 name="MH_Other_6"/>
              <p:cNvSpPr/>
              <p:nvPr>
                <p:custDataLst>
                  <p:tags r:id="rId24"/>
                </p:custDataLst>
              </p:nvPr>
            </p:nvSpPr>
            <p:spPr bwMode="auto">
              <a:xfrm>
                <a:off x="4942601" y="2914727"/>
                <a:ext cx="79192" cy="101161"/>
              </a:xfrm>
              <a:custGeom>
                <a:avLst/>
                <a:gdLst>
                  <a:gd name="T0" fmla="*/ 2147483646 w 98"/>
                  <a:gd name="T1" fmla="*/ 2147483646 h 125"/>
                  <a:gd name="T2" fmla="*/ 2147483646 w 98"/>
                  <a:gd name="T3" fmla="*/ 2147483646 h 125"/>
                  <a:gd name="T4" fmla="*/ 0 w 98"/>
                  <a:gd name="T5" fmla="*/ 2147483646 h 125"/>
                  <a:gd name="T6" fmla="*/ 597439620 w 98"/>
                  <a:gd name="T7" fmla="*/ 2147483646 h 125"/>
                  <a:gd name="T8" fmla="*/ 2147483646 w 98"/>
                  <a:gd name="T9" fmla="*/ 2147483646 h 125"/>
                  <a:gd name="T10" fmla="*/ 2147483646 w 98"/>
                  <a:gd name="T11" fmla="*/ 2147483646 h 125"/>
                  <a:gd name="T12" fmla="*/ 2147483646 w 98"/>
                  <a:gd name="T13" fmla="*/ 2147483646 h 125"/>
                  <a:gd name="T14" fmla="*/ 2147483646 w 98"/>
                  <a:gd name="T15" fmla="*/ 2147483646 h 125"/>
                  <a:gd name="T16" fmla="*/ 2147483646 w 98"/>
                  <a:gd name="T17" fmla="*/ 2147483646 h 125"/>
                  <a:gd name="T18" fmla="*/ 2147483646 w 98"/>
                  <a:gd name="T19" fmla="*/ 0 h 125"/>
                  <a:gd name="T20" fmla="*/ 2147483646 w 98"/>
                  <a:gd name="T21" fmla="*/ 1219279061 h 125"/>
                  <a:gd name="T22" fmla="*/ 2147483646 w 98"/>
                  <a:gd name="T23" fmla="*/ 1828919443 h 125"/>
                  <a:gd name="T24" fmla="*/ 2147483646 w 98"/>
                  <a:gd name="T25" fmla="*/ 214748364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5">
                    <a:moveTo>
                      <a:pt x="65" y="75"/>
                    </a:moveTo>
                    <a:cubicBezTo>
                      <a:pt x="40" y="96"/>
                      <a:pt x="29" y="103"/>
                      <a:pt x="29" y="103"/>
                    </a:cubicBezTo>
                    <a:cubicBezTo>
                      <a:pt x="0" y="124"/>
                      <a:pt x="0" y="124"/>
                      <a:pt x="0" y="124"/>
                    </a:cubicBezTo>
                    <a:cubicBezTo>
                      <a:pt x="1" y="125"/>
                      <a:pt x="1" y="125"/>
                      <a:pt x="1" y="125"/>
                    </a:cubicBezTo>
                    <a:cubicBezTo>
                      <a:pt x="30" y="104"/>
                      <a:pt x="30" y="104"/>
                      <a:pt x="30" y="104"/>
                    </a:cubicBezTo>
                    <a:cubicBezTo>
                      <a:pt x="30" y="104"/>
                      <a:pt x="41" y="97"/>
                      <a:pt x="65" y="76"/>
                    </a:cubicBezTo>
                    <a:cubicBezTo>
                      <a:pt x="73" y="70"/>
                      <a:pt x="79" y="63"/>
                      <a:pt x="83" y="56"/>
                    </a:cubicBezTo>
                    <a:cubicBezTo>
                      <a:pt x="83" y="55"/>
                      <a:pt x="83" y="55"/>
                      <a:pt x="83" y="55"/>
                    </a:cubicBezTo>
                    <a:cubicBezTo>
                      <a:pt x="84" y="55"/>
                      <a:pt x="84" y="55"/>
                      <a:pt x="84" y="55"/>
                    </a:cubicBezTo>
                    <a:cubicBezTo>
                      <a:pt x="94" y="39"/>
                      <a:pt x="98" y="20"/>
                      <a:pt x="97" y="0"/>
                    </a:cubicBezTo>
                    <a:cubicBezTo>
                      <a:pt x="96" y="2"/>
                      <a:pt x="96" y="2"/>
                      <a:pt x="96" y="2"/>
                    </a:cubicBezTo>
                    <a:cubicBezTo>
                      <a:pt x="96" y="3"/>
                      <a:pt x="96" y="3"/>
                      <a:pt x="96" y="3"/>
                    </a:cubicBezTo>
                    <a:cubicBezTo>
                      <a:pt x="97" y="31"/>
                      <a:pt x="87" y="55"/>
                      <a:pt x="65"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 name="MH_Other_7"/>
              <p:cNvSpPr/>
              <p:nvPr>
                <p:custDataLst>
                  <p:tags r:id="rId25"/>
                </p:custDataLst>
              </p:nvPr>
            </p:nvSpPr>
            <p:spPr bwMode="auto">
              <a:xfrm>
                <a:off x="5020270" y="2917746"/>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 name="MH_Other_8"/>
              <p:cNvSpPr/>
              <p:nvPr>
                <p:custDataLst>
                  <p:tags r:id="rId26"/>
                </p:custDataLst>
              </p:nvPr>
            </p:nvSpPr>
            <p:spPr bwMode="auto">
              <a:xfrm>
                <a:off x="4968491" y="2960022"/>
                <a:ext cx="42642" cy="66435"/>
              </a:xfrm>
              <a:custGeom>
                <a:avLst/>
                <a:gdLst>
                  <a:gd name="T0" fmla="*/ 2147483646 w 52"/>
                  <a:gd name="T1" fmla="*/ 2147483646 h 83"/>
                  <a:gd name="T2" fmla="*/ 0 w 52"/>
                  <a:gd name="T3" fmla="*/ 2147483646 h 83"/>
                  <a:gd name="T4" fmla="*/ 1229031388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0 h 83"/>
                  <a:gd name="T16" fmla="*/ 2147483646 w 52"/>
                  <a:gd name="T17" fmla="*/ 0 h 83"/>
                  <a:gd name="T18" fmla="*/ 2147483646 w 52"/>
                  <a:gd name="T19" fmla="*/ 597749370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15" y="71"/>
                    </a:moveTo>
                    <a:cubicBezTo>
                      <a:pt x="9" y="75"/>
                      <a:pt x="4" y="79"/>
                      <a:pt x="0" y="82"/>
                    </a:cubicBezTo>
                    <a:cubicBezTo>
                      <a:pt x="2" y="83"/>
                      <a:pt x="2" y="83"/>
                      <a:pt x="2" y="83"/>
                    </a:cubicBezTo>
                    <a:cubicBezTo>
                      <a:pt x="6" y="80"/>
                      <a:pt x="10" y="76"/>
                      <a:pt x="15" y="72"/>
                    </a:cubicBezTo>
                    <a:cubicBezTo>
                      <a:pt x="23" y="66"/>
                      <a:pt x="30" y="59"/>
                      <a:pt x="35" y="52"/>
                    </a:cubicBezTo>
                    <a:cubicBezTo>
                      <a:pt x="35" y="50"/>
                      <a:pt x="35" y="50"/>
                      <a:pt x="35" y="50"/>
                    </a:cubicBezTo>
                    <a:cubicBezTo>
                      <a:pt x="37" y="50"/>
                      <a:pt x="37" y="50"/>
                      <a:pt x="37" y="50"/>
                    </a:cubicBezTo>
                    <a:cubicBezTo>
                      <a:pt x="47" y="35"/>
                      <a:pt x="52" y="18"/>
                      <a:pt x="52" y="0"/>
                    </a:cubicBezTo>
                    <a:cubicBezTo>
                      <a:pt x="51" y="0"/>
                      <a:pt x="51" y="0"/>
                      <a:pt x="51" y="0"/>
                    </a:cubicBezTo>
                    <a:cubicBezTo>
                      <a:pt x="50" y="1"/>
                      <a:pt x="50" y="1"/>
                      <a:pt x="50" y="1"/>
                    </a:cubicBezTo>
                    <a:cubicBezTo>
                      <a:pt x="50" y="29"/>
                      <a:pt x="38" y="53"/>
                      <a:pt x="15" y="7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 name="MH_Other_9"/>
              <p:cNvSpPr/>
              <p:nvPr>
                <p:custDataLst>
                  <p:tags r:id="rId27"/>
                </p:custDataLst>
              </p:nvPr>
            </p:nvSpPr>
            <p:spPr bwMode="auto">
              <a:xfrm>
                <a:off x="5009610" y="2960022"/>
                <a:ext cx="0" cy="0"/>
              </a:xfrm>
              <a:custGeom>
                <a:avLst/>
                <a:gdLst>
                  <a:gd name="T0" fmla="*/ 0 w 1"/>
                  <a:gd name="T1" fmla="*/ 1067 h 1"/>
                  <a:gd name="T2" fmla="*/ 1067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 name="MH_Other_10"/>
              <p:cNvSpPr/>
              <p:nvPr>
                <p:custDataLst>
                  <p:tags r:id="rId28"/>
                </p:custDataLst>
              </p:nvPr>
            </p:nvSpPr>
            <p:spPr bwMode="auto">
              <a:xfrm>
                <a:off x="4986766" y="2999280"/>
                <a:ext cx="12183" cy="33217"/>
              </a:xfrm>
              <a:custGeom>
                <a:avLst/>
                <a:gdLst>
                  <a:gd name="T0" fmla="*/ 0 w 14"/>
                  <a:gd name="T1" fmla="*/ 2147483646 h 41"/>
                  <a:gd name="T2" fmla="*/ 689597300 w 14"/>
                  <a:gd name="T3" fmla="*/ 2147483646 h 41"/>
                  <a:gd name="T4" fmla="*/ 689597300 w 14"/>
                  <a:gd name="T5" fmla="*/ 2147483646 h 41"/>
                  <a:gd name="T6" fmla="*/ 2147483646 w 14"/>
                  <a:gd name="T7" fmla="*/ 0 h 41"/>
                  <a:gd name="T8" fmla="*/ 2147483646 w 14"/>
                  <a:gd name="T9" fmla="*/ 1220481384 h 41"/>
                  <a:gd name="T10" fmla="*/ 0 w 14"/>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1">
                    <a:moveTo>
                      <a:pt x="0" y="41"/>
                    </a:moveTo>
                    <a:cubicBezTo>
                      <a:pt x="1" y="41"/>
                      <a:pt x="1" y="41"/>
                      <a:pt x="1" y="41"/>
                    </a:cubicBezTo>
                    <a:cubicBezTo>
                      <a:pt x="1" y="41"/>
                      <a:pt x="1" y="41"/>
                      <a:pt x="1" y="41"/>
                    </a:cubicBezTo>
                    <a:cubicBezTo>
                      <a:pt x="9" y="29"/>
                      <a:pt x="13" y="15"/>
                      <a:pt x="14" y="0"/>
                    </a:cubicBezTo>
                    <a:cubicBezTo>
                      <a:pt x="12" y="2"/>
                      <a:pt x="12" y="2"/>
                      <a:pt x="12" y="2"/>
                    </a:cubicBezTo>
                    <a:cubicBezTo>
                      <a:pt x="11" y="17"/>
                      <a:pt x="7" y="30"/>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 name="MH_Other_11"/>
              <p:cNvSpPr/>
              <p:nvPr>
                <p:custDataLst>
                  <p:tags r:id="rId29"/>
                </p:custDataLst>
              </p:nvPr>
            </p:nvSpPr>
            <p:spPr bwMode="auto">
              <a:xfrm>
                <a:off x="4997427" y="2999278"/>
                <a:ext cx="1523" cy="1510"/>
              </a:xfrm>
              <a:custGeom>
                <a:avLst/>
                <a:gdLst>
                  <a:gd name="T0" fmla="*/ 0 w 4"/>
                  <a:gd name="T1" fmla="*/ 0 h 4"/>
                  <a:gd name="T2" fmla="*/ 0 w 4"/>
                  <a:gd name="T3" fmla="*/ 224119998 h 4"/>
                  <a:gd name="T4" fmla="*/ 223838018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0" y="4"/>
                    </a:lnTo>
                    <a:lnTo>
                      <a:pt x="4"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 name="MH_Other_12"/>
              <p:cNvSpPr/>
              <p:nvPr>
                <p:custDataLst>
                  <p:tags r:id="rId30"/>
                </p:custDataLst>
              </p:nvPr>
            </p:nvSpPr>
            <p:spPr bwMode="auto">
              <a:xfrm>
                <a:off x="4970015" y="2778838"/>
                <a:ext cx="3046" cy="25668"/>
              </a:xfrm>
              <a:custGeom>
                <a:avLst/>
                <a:gdLst>
                  <a:gd name="T0" fmla="*/ 560104925 w 4"/>
                  <a:gd name="T1" fmla="*/ 0 h 32"/>
                  <a:gd name="T2" fmla="*/ 560104925 w 4"/>
                  <a:gd name="T3" fmla="*/ 0 h 32"/>
                  <a:gd name="T4" fmla="*/ 0 w 4"/>
                  <a:gd name="T5" fmla="*/ 0 h 32"/>
                  <a:gd name="T6" fmla="*/ 0 w 4"/>
                  <a:gd name="T7" fmla="*/ 0 h 32"/>
                  <a:gd name="T8" fmla="*/ 0 w 4"/>
                  <a:gd name="T9" fmla="*/ 2147483646 h 32"/>
                  <a:gd name="T10" fmla="*/ 1679684538 w 4"/>
                  <a:gd name="T11" fmla="*/ 2147483646 h 32"/>
                  <a:gd name="T12" fmla="*/ 1679684538 w 4"/>
                  <a:gd name="T13" fmla="*/ 2147483646 h 32"/>
                  <a:gd name="T14" fmla="*/ 2147483646 w 4"/>
                  <a:gd name="T15" fmla="*/ 2147483646 h 32"/>
                  <a:gd name="T16" fmla="*/ 560104925 w 4"/>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2">
                    <a:moveTo>
                      <a:pt x="1" y="0"/>
                    </a:moveTo>
                    <a:cubicBezTo>
                      <a:pt x="1" y="0"/>
                      <a:pt x="1" y="0"/>
                      <a:pt x="1" y="0"/>
                    </a:cubicBezTo>
                    <a:cubicBezTo>
                      <a:pt x="0" y="0"/>
                      <a:pt x="0" y="0"/>
                      <a:pt x="0" y="0"/>
                    </a:cubicBezTo>
                    <a:cubicBezTo>
                      <a:pt x="0" y="0"/>
                      <a:pt x="0" y="0"/>
                      <a:pt x="0" y="0"/>
                    </a:cubicBezTo>
                    <a:cubicBezTo>
                      <a:pt x="0" y="2"/>
                      <a:pt x="0" y="4"/>
                      <a:pt x="0" y="7"/>
                    </a:cubicBezTo>
                    <a:cubicBezTo>
                      <a:pt x="0" y="15"/>
                      <a:pt x="1" y="24"/>
                      <a:pt x="3" y="32"/>
                    </a:cubicBezTo>
                    <a:cubicBezTo>
                      <a:pt x="3" y="31"/>
                      <a:pt x="3" y="31"/>
                      <a:pt x="3" y="31"/>
                    </a:cubicBezTo>
                    <a:cubicBezTo>
                      <a:pt x="4" y="31"/>
                      <a:pt x="4" y="30"/>
                      <a:pt x="4" y="30"/>
                    </a:cubicBezTo>
                    <a:cubicBezTo>
                      <a:pt x="1" y="20"/>
                      <a:pt x="0" y="1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 name="MH_Other_13"/>
              <p:cNvSpPr/>
              <p:nvPr>
                <p:custDataLst>
                  <p:tags r:id="rId31"/>
                </p:custDataLst>
              </p:nvPr>
            </p:nvSpPr>
            <p:spPr bwMode="auto">
              <a:xfrm>
                <a:off x="4966969" y="2778839"/>
                <a:ext cx="19798" cy="64925"/>
              </a:xfrm>
              <a:custGeom>
                <a:avLst/>
                <a:gdLst>
                  <a:gd name="T0" fmla="*/ 2147483646 w 26"/>
                  <a:gd name="T1" fmla="*/ 2147483646 h 82"/>
                  <a:gd name="T2" fmla="*/ 2147483646 w 26"/>
                  <a:gd name="T3" fmla="*/ 0 h 82"/>
                  <a:gd name="T4" fmla="*/ 2147483646 w 26"/>
                  <a:gd name="T5" fmla="*/ 0 h 82"/>
                  <a:gd name="T6" fmla="*/ 2147483646 w 26"/>
                  <a:gd name="T7" fmla="*/ 2147483646 h 82"/>
                  <a:gd name="T8" fmla="*/ 2147483646 w 26"/>
                  <a:gd name="T9" fmla="*/ 2147483646 h 82"/>
                  <a:gd name="T10" fmla="*/ 2147483646 w 26"/>
                  <a:gd name="T11" fmla="*/ 2147483646 h 82"/>
                  <a:gd name="T12" fmla="*/ 2147483646 w 26"/>
                  <a:gd name="T13" fmla="*/ 2147483646 h 82"/>
                  <a:gd name="T14" fmla="*/ 1050854296 w 26"/>
                  <a:gd name="T15" fmla="*/ 2147483646 h 82"/>
                  <a:gd name="T16" fmla="*/ 2101708592 w 26"/>
                  <a:gd name="T17" fmla="*/ 2147483646 h 82"/>
                  <a:gd name="T18" fmla="*/ 2101708592 w 26"/>
                  <a:gd name="T19" fmla="*/ 2147483646 h 82"/>
                  <a:gd name="T20" fmla="*/ 2101708592 w 26"/>
                  <a:gd name="T21" fmla="*/ 2147483646 h 82"/>
                  <a:gd name="T22" fmla="*/ 2147483646 w 26"/>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82">
                    <a:moveTo>
                      <a:pt x="21" y="8"/>
                    </a:moveTo>
                    <a:cubicBezTo>
                      <a:pt x="26" y="0"/>
                      <a:pt x="26" y="0"/>
                      <a:pt x="26" y="0"/>
                    </a:cubicBezTo>
                    <a:cubicBezTo>
                      <a:pt x="25" y="0"/>
                      <a:pt x="25" y="0"/>
                      <a:pt x="25" y="0"/>
                    </a:cubicBezTo>
                    <a:cubicBezTo>
                      <a:pt x="20" y="7"/>
                      <a:pt x="20" y="7"/>
                      <a:pt x="20" y="7"/>
                    </a:cubicBezTo>
                    <a:cubicBezTo>
                      <a:pt x="15" y="15"/>
                      <a:pt x="11" y="22"/>
                      <a:pt x="8" y="30"/>
                    </a:cubicBezTo>
                    <a:cubicBezTo>
                      <a:pt x="8" y="31"/>
                      <a:pt x="8" y="31"/>
                      <a:pt x="8" y="31"/>
                    </a:cubicBezTo>
                    <a:cubicBezTo>
                      <a:pt x="7" y="31"/>
                      <a:pt x="7" y="31"/>
                      <a:pt x="7" y="31"/>
                    </a:cubicBezTo>
                    <a:cubicBezTo>
                      <a:pt x="4" y="39"/>
                      <a:pt x="2" y="48"/>
                      <a:pt x="2" y="56"/>
                    </a:cubicBezTo>
                    <a:cubicBezTo>
                      <a:pt x="1" y="64"/>
                      <a:pt x="2" y="73"/>
                      <a:pt x="4" y="82"/>
                    </a:cubicBezTo>
                    <a:cubicBezTo>
                      <a:pt x="4" y="81"/>
                      <a:pt x="4" y="81"/>
                      <a:pt x="4" y="81"/>
                    </a:cubicBezTo>
                    <a:cubicBezTo>
                      <a:pt x="4" y="80"/>
                      <a:pt x="4" y="80"/>
                      <a:pt x="4" y="80"/>
                    </a:cubicBezTo>
                    <a:cubicBezTo>
                      <a:pt x="0" y="54"/>
                      <a:pt x="5" y="32"/>
                      <a:pt x="21"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 name="MH_Other_14"/>
              <p:cNvSpPr/>
              <p:nvPr>
                <p:custDataLst>
                  <p:tags r:id="rId32"/>
                </p:custDataLst>
              </p:nvPr>
            </p:nvSpPr>
            <p:spPr bwMode="auto">
              <a:xfrm>
                <a:off x="4971537" y="2802996"/>
                <a:ext cx="1523" cy="0"/>
              </a:xfrm>
              <a:custGeom>
                <a:avLst/>
                <a:gdLst>
                  <a:gd name="T0" fmla="*/ 2147483646 w 1"/>
                  <a:gd name="T1" fmla="*/ 0 h 1"/>
                  <a:gd name="T2" fmla="*/ 0 w 1"/>
                  <a:gd name="T3" fmla="*/ 1067 h 1"/>
                  <a:gd name="T4" fmla="*/ 2147483646 w 1"/>
                  <a:gd name="T5" fmla="*/ 1067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 name="MH_Other_15"/>
              <p:cNvSpPr/>
              <p:nvPr>
                <p:custDataLst>
                  <p:tags r:id="rId33"/>
                </p:custDataLst>
              </p:nvPr>
            </p:nvSpPr>
            <p:spPr bwMode="auto">
              <a:xfrm>
                <a:off x="4962400" y="2778838"/>
                <a:ext cx="53303" cy="104182"/>
              </a:xfrm>
              <a:custGeom>
                <a:avLst/>
                <a:gdLst>
                  <a:gd name="T0" fmla="*/ 2147483646 w 67"/>
                  <a:gd name="T1" fmla="*/ 2147483646 h 130"/>
                  <a:gd name="T2" fmla="*/ 2147483646 w 67"/>
                  <a:gd name="T3" fmla="*/ 2147483646 h 130"/>
                  <a:gd name="T4" fmla="*/ 2147483646 w 67"/>
                  <a:gd name="T5" fmla="*/ 0 h 130"/>
                  <a:gd name="T6" fmla="*/ 2147483646 w 67"/>
                  <a:gd name="T7" fmla="*/ 0 h 130"/>
                  <a:gd name="T8" fmla="*/ 2147483646 w 67"/>
                  <a:gd name="T9" fmla="*/ 2147483646 h 130"/>
                  <a:gd name="T10" fmla="*/ 2147483646 w 67"/>
                  <a:gd name="T11" fmla="*/ 2147483646 h 130"/>
                  <a:gd name="T12" fmla="*/ 2147483646 w 67"/>
                  <a:gd name="T13" fmla="*/ 2147483646 h 130"/>
                  <a:gd name="T14" fmla="*/ 2147483646 w 67"/>
                  <a:gd name="T15" fmla="*/ 2147483646 h 130"/>
                  <a:gd name="T16" fmla="*/ 2147483646 w 67"/>
                  <a:gd name="T17" fmla="*/ 2147483646 h 130"/>
                  <a:gd name="T18" fmla="*/ 1153333630 w 67"/>
                  <a:gd name="T19" fmla="*/ 2147483646 h 130"/>
                  <a:gd name="T20" fmla="*/ 1153333630 w 67"/>
                  <a:gd name="T21" fmla="*/ 2147483646 h 130"/>
                  <a:gd name="T22" fmla="*/ 1729656287 w 67"/>
                  <a:gd name="T23" fmla="*/ 2147483646 h 130"/>
                  <a:gd name="T24" fmla="*/ 2147483646 w 67"/>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 h="130">
                    <a:moveTo>
                      <a:pt x="24" y="59"/>
                    </a:moveTo>
                    <a:cubicBezTo>
                      <a:pt x="43" y="34"/>
                      <a:pt x="51" y="23"/>
                      <a:pt x="51" y="23"/>
                    </a:cubicBezTo>
                    <a:cubicBezTo>
                      <a:pt x="51" y="23"/>
                      <a:pt x="56" y="17"/>
                      <a:pt x="67" y="0"/>
                    </a:cubicBezTo>
                    <a:cubicBezTo>
                      <a:pt x="65" y="0"/>
                      <a:pt x="65" y="0"/>
                      <a:pt x="65" y="0"/>
                    </a:cubicBezTo>
                    <a:cubicBezTo>
                      <a:pt x="55" y="16"/>
                      <a:pt x="50" y="22"/>
                      <a:pt x="50" y="22"/>
                    </a:cubicBezTo>
                    <a:cubicBezTo>
                      <a:pt x="50" y="22"/>
                      <a:pt x="42" y="34"/>
                      <a:pt x="23" y="58"/>
                    </a:cubicBezTo>
                    <a:cubicBezTo>
                      <a:pt x="17" y="65"/>
                      <a:pt x="13" y="72"/>
                      <a:pt x="9" y="80"/>
                    </a:cubicBezTo>
                    <a:cubicBezTo>
                      <a:pt x="10" y="81"/>
                      <a:pt x="10" y="81"/>
                      <a:pt x="10" y="81"/>
                    </a:cubicBezTo>
                    <a:cubicBezTo>
                      <a:pt x="9" y="81"/>
                      <a:pt x="9" y="81"/>
                      <a:pt x="9" y="81"/>
                    </a:cubicBezTo>
                    <a:cubicBezTo>
                      <a:pt x="5" y="89"/>
                      <a:pt x="3" y="97"/>
                      <a:pt x="2" y="106"/>
                    </a:cubicBezTo>
                    <a:cubicBezTo>
                      <a:pt x="1" y="113"/>
                      <a:pt x="1" y="122"/>
                      <a:pt x="2" y="130"/>
                    </a:cubicBezTo>
                    <a:cubicBezTo>
                      <a:pt x="3" y="128"/>
                      <a:pt x="3" y="128"/>
                      <a:pt x="3" y="128"/>
                    </a:cubicBezTo>
                    <a:cubicBezTo>
                      <a:pt x="0" y="102"/>
                      <a:pt x="7" y="81"/>
                      <a:pt x="24"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 name="MH_Other_16"/>
              <p:cNvSpPr/>
              <p:nvPr>
                <p:custDataLst>
                  <p:tags r:id="rId34"/>
                </p:custDataLst>
              </p:nvPr>
            </p:nvSpPr>
            <p:spPr bwMode="auto">
              <a:xfrm>
                <a:off x="4970014" y="2842253"/>
                <a:ext cx="0" cy="1510"/>
              </a:xfrm>
              <a:custGeom>
                <a:avLst/>
                <a:gdLst>
                  <a:gd name="T0" fmla="*/ 0 w 1"/>
                  <a:gd name="T1" fmla="*/ 0 h 1"/>
                  <a:gd name="T2" fmla="*/ 0 w 1"/>
                  <a:gd name="T3" fmla="*/ 1792959984 h 1"/>
                  <a:gd name="T4" fmla="*/ 1067 w 1"/>
                  <a:gd name="T5" fmla="*/ 1792959984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 name="MH_Other_17"/>
              <p:cNvSpPr/>
              <p:nvPr>
                <p:custDataLst>
                  <p:tags r:id="rId35"/>
                </p:custDataLst>
              </p:nvPr>
            </p:nvSpPr>
            <p:spPr bwMode="auto">
              <a:xfrm>
                <a:off x="4956307" y="2778839"/>
                <a:ext cx="79192" cy="143438"/>
              </a:xfrm>
              <a:custGeom>
                <a:avLst/>
                <a:gdLst>
                  <a:gd name="T0" fmla="*/ 2147483646 w 99"/>
                  <a:gd name="T1" fmla="*/ 2147483646 h 179"/>
                  <a:gd name="T2" fmla="*/ 2147483646 w 99"/>
                  <a:gd name="T3" fmla="*/ 2147483646 h 179"/>
                  <a:gd name="T4" fmla="*/ 2147483646 w 99"/>
                  <a:gd name="T5" fmla="*/ 2147483646 h 179"/>
                  <a:gd name="T6" fmla="*/ 2147483646 w 99"/>
                  <a:gd name="T7" fmla="*/ 2147483646 h 179"/>
                  <a:gd name="T8" fmla="*/ 2147483646 w 99"/>
                  <a:gd name="T9" fmla="*/ 2147483646 h 179"/>
                  <a:gd name="T10" fmla="*/ 2147483646 w 99"/>
                  <a:gd name="T11" fmla="*/ 2147483646 h 179"/>
                  <a:gd name="T12" fmla="*/ 2147483646 w 99"/>
                  <a:gd name="T13" fmla="*/ 0 h 179"/>
                  <a:gd name="T14" fmla="*/ 2147483646 w 99"/>
                  <a:gd name="T15" fmla="*/ 0 h 179"/>
                  <a:gd name="T16" fmla="*/ 2147483646 w 99"/>
                  <a:gd name="T17" fmla="*/ 0 h 179"/>
                  <a:gd name="T18" fmla="*/ 2147483646 w 99"/>
                  <a:gd name="T19" fmla="*/ 2147483646 h 179"/>
                  <a:gd name="T20" fmla="*/ 2147483646 w 99"/>
                  <a:gd name="T21" fmla="*/ 2147483646 h 179"/>
                  <a:gd name="T22" fmla="*/ 2147483646 w 99"/>
                  <a:gd name="T23" fmla="*/ 2147483646 h 179"/>
                  <a:gd name="T24" fmla="*/ 2147483646 w 99"/>
                  <a:gd name="T25" fmla="*/ 2147483646 h 179"/>
                  <a:gd name="T26" fmla="*/ 2147483646 w 99"/>
                  <a:gd name="T27" fmla="*/ 2147483646 h 179"/>
                  <a:gd name="T28" fmla="*/ 2147483646 w 99"/>
                  <a:gd name="T29" fmla="*/ 2147483646 h 179"/>
                  <a:gd name="T30" fmla="*/ 2147483646 w 99"/>
                  <a:gd name="T31" fmla="*/ 2147483646 h 179"/>
                  <a:gd name="T32" fmla="*/ 1168776254 w 99"/>
                  <a:gd name="T33" fmla="*/ 2147483646 h 179"/>
                  <a:gd name="T34" fmla="*/ 584040416 w 99"/>
                  <a:gd name="T35" fmla="*/ 2147483646 h 179"/>
                  <a:gd name="T36" fmla="*/ 584040416 w 99"/>
                  <a:gd name="T37" fmla="*/ 2147483646 h 179"/>
                  <a:gd name="T38" fmla="*/ 1168776254 w 99"/>
                  <a:gd name="T39" fmla="*/ 2147483646 h 179"/>
                  <a:gd name="T40" fmla="*/ 2147483646 w 99"/>
                  <a:gd name="T41" fmla="*/ 2147483646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 h="179">
                    <a:moveTo>
                      <a:pt x="27" y="107"/>
                    </a:moveTo>
                    <a:cubicBezTo>
                      <a:pt x="47" y="84"/>
                      <a:pt x="56" y="73"/>
                      <a:pt x="56" y="73"/>
                    </a:cubicBezTo>
                    <a:cubicBezTo>
                      <a:pt x="56" y="73"/>
                      <a:pt x="65" y="64"/>
                      <a:pt x="83" y="37"/>
                    </a:cubicBezTo>
                    <a:cubicBezTo>
                      <a:pt x="89" y="30"/>
                      <a:pt x="93" y="21"/>
                      <a:pt x="96" y="13"/>
                    </a:cubicBezTo>
                    <a:cubicBezTo>
                      <a:pt x="96" y="13"/>
                      <a:pt x="96" y="12"/>
                      <a:pt x="96" y="12"/>
                    </a:cubicBezTo>
                    <a:cubicBezTo>
                      <a:pt x="96" y="12"/>
                      <a:pt x="96" y="12"/>
                      <a:pt x="96" y="12"/>
                    </a:cubicBezTo>
                    <a:cubicBezTo>
                      <a:pt x="98" y="8"/>
                      <a:pt x="98" y="4"/>
                      <a:pt x="99" y="0"/>
                    </a:cubicBezTo>
                    <a:cubicBezTo>
                      <a:pt x="99" y="0"/>
                      <a:pt x="99" y="0"/>
                      <a:pt x="99" y="0"/>
                    </a:cubicBezTo>
                    <a:cubicBezTo>
                      <a:pt x="98" y="0"/>
                      <a:pt x="98" y="0"/>
                      <a:pt x="98" y="0"/>
                    </a:cubicBezTo>
                    <a:cubicBezTo>
                      <a:pt x="96" y="13"/>
                      <a:pt x="91" y="25"/>
                      <a:pt x="82" y="37"/>
                    </a:cubicBezTo>
                    <a:cubicBezTo>
                      <a:pt x="64" y="63"/>
                      <a:pt x="55" y="72"/>
                      <a:pt x="55" y="73"/>
                    </a:cubicBezTo>
                    <a:cubicBezTo>
                      <a:pt x="55" y="73"/>
                      <a:pt x="46" y="83"/>
                      <a:pt x="26" y="106"/>
                    </a:cubicBezTo>
                    <a:cubicBezTo>
                      <a:pt x="20" y="114"/>
                      <a:pt x="15" y="121"/>
                      <a:pt x="11" y="128"/>
                    </a:cubicBezTo>
                    <a:cubicBezTo>
                      <a:pt x="11" y="129"/>
                      <a:pt x="11" y="129"/>
                      <a:pt x="11" y="130"/>
                    </a:cubicBezTo>
                    <a:cubicBezTo>
                      <a:pt x="10" y="130"/>
                      <a:pt x="10" y="130"/>
                      <a:pt x="10" y="130"/>
                    </a:cubicBezTo>
                    <a:cubicBezTo>
                      <a:pt x="10" y="130"/>
                      <a:pt x="10" y="130"/>
                      <a:pt x="10" y="130"/>
                    </a:cubicBezTo>
                    <a:cubicBezTo>
                      <a:pt x="6" y="137"/>
                      <a:pt x="4" y="145"/>
                      <a:pt x="2" y="153"/>
                    </a:cubicBezTo>
                    <a:cubicBezTo>
                      <a:pt x="1" y="160"/>
                      <a:pt x="0" y="170"/>
                      <a:pt x="1" y="179"/>
                    </a:cubicBezTo>
                    <a:cubicBezTo>
                      <a:pt x="1" y="177"/>
                      <a:pt x="1" y="177"/>
                      <a:pt x="1" y="177"/>
                    </a:cubicBezTo>
                    <a:cubicBezTo>
                      <a:pt x="2" y="177"/>
                      <a:pt x="2" y="177"/>
                      <a:pt x="2" y="176"/>
                    </a:cubicBezTo>
                    <a:cubicBezTo>
                      <a:pt x="0" y="150"/>
                      <a:pt x="8" y="129"/>
                      <a:pt x="27" y="10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 name="MH_Other_18"/>
              <p:cNvSpPr/>
              <p:nvPr>
                <p:custDataLst>
                  <p:tags r:id="rId36"/>
                </p:custDataLst>
              </p:nvPr>
            </p:nvSpPr>
            <p:spPr bwMode="auto">
              <a:xfrm>
                <a:off x="4963923" y="2881510"/>
                <a:ext cx="1523" cy="1510"/>
              </a:xfrm>
              <a:custGeom>
                <a:avLst/>
                <a:gdLst>
                  <a:gd name="T0" fmla="*/ 1790702559 w 1"/>
                  <a:gd name="T1" fmla="*/ 1120915208 h 2"/>
                  <a:gd name="T2" fmla="*/ 1790702559 w 1"/>
                  <a:gd name="T3" fmla="*/ 0 h 2"/>
                  <a:gd name="T4" fmla="*/ 0 w 1"/>
                  <a:gd name="T5" fmla="*/ 1120915208 h 2"/>
                  <a:gd name="T6" fmla="*/ 0 w 1"/>
                  <a:gd name="T7" fmla="*/ 1120915208 h 2"/>
                  <a:gd name="T8" fmla="*/ 1790702559 w 1"/>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cubicBezTo>
                      <a:pt x="1" y="1"/>
                      <a:pt x="1" y="1"/>
                      <a:pt x="1"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7" name="MH_Other_19"/>
              <p:cNvSpPr/>
              <p:nvPr>
                <p:custDataLst>
                  <p:tags r:id="rId37"/>
                </p:custDataLst>
              </p:nvPr>
            </p:nvSpPr>
            <p:spPr bwMode="auto">
              <a:xfrm>
                <a:off x="4947170" y="2787899"/>
                <a:ext cx="92899" cy="172125"/>
              </a:xfrm>
              <a:custGeom>
                <a:avLst/>
                <a:gdLst>
                  <a:gd name="T0" fmla="*/ 0 w 116"/>
                  <a:gd name="T1" fmla="*/ 2147483646 h 214"/>
                  <a:gd name="T2" fmla="*/ 585403241 w 116"/>
                  <a:gd name="T3" fmla="*/ 2147483646 h 214"/>
                  <a:gd name="T4" fmla="*/ 2147483646 w 116"/>
                  <a:gd name="T5" fmla="*/ 2147483646 h 214"/>
                  <a:gd name="T6" fmla="*/ 2147483646 w 116"/>
                  <a:gd name="T7" fmla="*/ 2147483646 h 214"/>
                  <a:gd name="T8" fmla="*/ 2147483646 w 116"/>
                  <a:gd name="T9" fmla="*/ 2147483646 h 214"/>
                  <a:gd name="T10" fmla="*/ 2147483646 w 116"/>
                  <a:gd name="T11" fmla="*/ 0 h 214"/>
                  <a:gd name="T12" fmla="*/ 2147483646 w 116"/>
                  <a:gd name="T13" fmla="*/ 0 h 214"/>
                  <a:gd name="T14" fmla="*/ 2147483646 w 116"/>
                  <a:gd name="T15" fmla="*/ 601458573 h 214"/>
                  <a:gd name="T16" fmla="*/ 2147483646 w 116"/>
                  <a:gd name="T17" fmla="*/ 2147483646 h 214"/>
                  <a:gd name="T18" fmla="*/ 2147483646 w 116"/>
                  <a:gd name="T19" fmla="*/ 2147483646 h 214"/>
                  <a:gd name="T20" fmla="*/ 2147483646 w 116"/>
                  <a:gd name="T21" fmla="*/ 2147483646 h 214"/>
                  <a:gd name="T22" fmla="*/ 2147483646 w 116"/>
                  <a:gd name="T23" fmla="*/ 2147483646 h 214"/>
                  <a:gd name="T24" fmla="*/ 2147483646 w 116"/>
                  <a:gd name="T25" fmla="*/ 2147483646 h 214"/>
                  <a:gd name="T26" fmla="*/ 2147483646 w 116"/>
                  <a:gd name="T27" fmla="*/ 2147483646 h 214"/>
                  <a:gd name="T28" fmla="*/ 1755511822 w 116"/>
                  <a:gd name="T29" fmla="*/ 2147483646 h 214"/>
                  <a:gd name="T30" fmla="*/ 0 w 116"/>
                  <a:gd name="T31" fmla="*/ 2147483646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 h="214">
                    <a:moveTo>
                      <a:pt x="0" y="214"/>
                    </a:moveTo>
                    <a:cubicBezTo>
                      <a:pt x="1" y="213"/>
                      <a:pt x="1" y="213"/>
                      <a:pt x="1" y="213"/>
                    </a:cubicBezTo>
                    <a:cubicBezTo>
                      <a:pt x="1" y="187"/>
                      <a:pt x="10" y="166"/>
                      <a:pt x="31" y="145"/>
                    </a:cubicBezTo>
                    <a:cubicBezTo>
                      <a:pt x="53" y="123"/>
                      <a:pt x="62" y="113"/>
                      <a:pt x="62" y="113"/>
                    </a:cubicBezTo>
                    <a:cubicBezTo>
                      <a:pt x="62" y="113"/>
                      <a:pt x="72" y="104"/>
                      <a:pt x="91" y="79"/>
                    </a:cubicBezTo>
                    <a:cubicBezTo>
                      <a:pt x="110" y="55"/>
                      <a:pt x="116" y="28"/>
                      <a:pt x="109" y="0"/>
                    </a:cubicBezTo>
                    <a:cubicBezTo>
                      <a:pt x="108" y="0"/>
                      <a:pt x="108" y="0"/>
                      <a:pt x="108" y="0"/>
                    </a:cubicBezTo>
                    <a:cubicBezTo>
                      <a:pt x="108" y="0"/>
                      <a:pt x="108" y="1"/>
                      <a:pt x="108" y="1"/>
                    </a:cubicBezTo>
                    <a:cubicBezTo>
                      <a:pt x="115" y="29"/>
                      <a:pt x="109" y="55"/>
                      <a:pt x="91" y="78"/>
                    </a:cubicBezTo>
                    <a:cubicBezTo>
                      <a:pt x="71" y="103"/>
                      <a:pt x="61" y="112"/>
                      <a:pt x="61" y="112"/>
                    </a:cubicBezTo>
                    <a:cubicBezTo>
                      <a:pt x="61" y="112"/>
                      <a:pt x="52" y="122"/>
                      <a:pt x="30" y="144"/>
                    </a:cubicBezTo>
                    <a:cubicBezTo>
                      <a:pt x="24" y="151"/>
                      <a:pt x="18" y="157"/>
                      <a:pt x="14" y="164"/>
                    </a:cubicBezTo>
                    <a:cubicBezTo>
                      <a:pt x="14" y="165"/>
                      <a:pt x="14" y="165"/>
                      <a:pt x="14" y="165"/>
                    </a:cubicBezTo>
                    <a:cubicBezTo>
                      <a:pt x="13" y="165"/>
                      <a:pt x="13" y="165"/>
                      <a:pt x="13" y="165"/>
                    </a:cubicBezTo>
                    <a:cubicBezTo>
                      <a:pt x="9" y="173"/>
                      <a:pt x="5" y="181"/>
                      <a:pt x="3" y="189"/>
                    </a:cubicBezTo>
                    <a:cubicBezTo>
                      <a:pt x="1" y="197"/>
                      <a:pt x="0" y="206"/>
                      <a:pt x="0" y="2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8" name="MH_Other_20"/>
              <p:cNvSpPr/>
              <p:nvPr>
                <p:custDataLst>
                  <p:tags r:id="rId38"/>
                </p:custDataLst>
              </p:nvPr>
            </p:nvSpPr>
            <p:spPr bwMode="auto">
              <a:xfrm>
                <a:off x="5033977" y="2787897"/>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9" name="MH_Other_21"/>
              <p:cNvSpPr/>
              <p:nvPr>
                <p:custDataLst>
                  <p:tags r:id="rId39"/>
                </p:custDataLst>
              </p:nvPr>
            </p:nvSpPr>
            <p:spPr bwMode="auto">
              <a:xfrm>
                <a:off x="4956307" y="2919257"/>
                <a:ext cx="1523" cy="1509"/>
              </a:xfrm>
              <a:custGeom>
                <a:avLst/>
                <a:gdLst>
                  <a:gd name="T0" fmla="*/ 2147483646 w 1"/>
                  <a:gd name="T1" fmla="*/ 0 h 1"/>
                  <a:gd name="T2" fmla="*/ 0 w 1"/>
                  <a:gd name="T3" fmla="*/ 1790702559 h 1"/>
                  <a:gd name="T4" fmla="*/ 2147483646 w 1"/>
                  <a:gd name="T5" fmla="*/ 1790702559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0" name="MH_Other_22"/>
              <p:cNvSpPr/>
              <p:nvPr>
                <p:custDataLst>
                  <p:tags r:id="rId40"/>
                </p:custDataLst>
              </p:nvPr>
            </p:nvSpPr>
            <p:spPr bwMode="auto">
              <a:xfrm>
                <a:off x="4802491" y="3008338"/>
                <a:ext cx="185799" cy="243089"/>
              </a:xfrm>
              <a:custGeom>
                <a:avLst/>
                <a:gdLst>
                  <a:gd name="T0" fmla="*/ 2147483646 w 231"/>
                  <a:gd name="T1" fmla="*/ 2147483646 h 303"/>
                  <a:gd name="T2" fmla="*/ 2147483646 w 231"/>
                  <a:gd name="T3" fmla="*/ 2147483646 h 303"/>
                  <a:gd name="T4" fmla="*/ 2147483646 w 231"/>
                  <a:gd name="T5" fmla="*/ 2147483646 h 303"/>
                  <a:gd name="T6" fmla="*/ 2147483646 w 231"/>
                  <a:gd name="T7" fmla="*/ 2147483646 h 303"/>
                  <a:gd name="T8" fmla="*/ 2147483646 w 231"/>
                  <a:gd name="T9" fmla="*/ 2147483646 h 303"/>
                  <a:gd name="T10" fmla="*/ 2147483646 w 231"/>
                  <a:gd name="T11" fmla="*/ 2147483646 h 303"/>
                  <a:gd name="T12" fmla="*/ 2147483646 w 231"/>
                  <a:gd name="T13" fmla="*/ 2147483646 h 303"/>
                  <a:gd name="T14" fmla="*/ 2147483646 w 231"/>
                  <a:gd name="T15" fmla="*/ 2147483646 h 303"/>
                  <a:gd name="T16" fmla="*/ 2147483646 w 231"/>
                  <a:gd name="T17" fmla="*/ 2147483646 h 303"/>
                  <a:gd name="T18" fmla="*/ 2147483646 w 231"/>
                  <a:gd name="T19" fmla="*/ 2147483646 h 303"/>
                  <a:gd name="T20" fmla="*/ 2147483646 w 231"/>
                  <a:gd name="T21" fmla="*/ 2147483646 h 303"/>
                  <a:gd name="T22" fmla="*/ 2147483646 w 231"/>
                  <a:gd name="T23" fmla="*/ 2147483646 h 303"/>
                  <a:gd name="T24" fmla="*/ 2147483646 w 231"/>
                  <a:gd name="T25" fmla="*/ 2147483646 h 303"/>
                  <a:gd name="T26" fmla="*/ 2147483646 w 231"/>
                  <a:gd name="T27" fmla="*/ 2147483646 h 303"/>
                  <a:gd name="T28" fmla="*/ 2147483646 w 231"/>
                  <a:gd name="T29" fmla="*/ 2147483646 h 303"/>
                  <a:gd name="T30" fmla="*/ 2147483646 w 231"/>
                  <a:gd name="T31" fmla="*/ 0 h 303"/>
                  <a:gd name="T32" fmla="*/ 2147483646 w 231"/>
                  <a:gd name="T33" fmla="*/ 0 h 303"/>
                  <a:gd name="T34" fmla="*/ 2147483646 w 231"/>
                  <a:gd name="T35" fmla="*/ 0 h 303"/>
                  <a:gd name="T36" fmla="*/ 2147483646 w 231"/>
                  <a:gd name="T37" fmla="*/ 0 h 303"/>
                  <a:gd name="T38" fmla="*/ 2147483646 w 231"/>
                  <a:gd name="T39" fmla="*/ 2147483646 h 303"/>
                  <a:gd name="T40" fmla="*/ 2147483646 w 231"/>
                  <a:gd name="T41" fmla="*/ 2147483646 h 303"/>
                  <a:gd name="T42" fmla="*/ 2147483646 w 231"/>
                  <a:gd name="T43" fmla="*/ 2147483646 h 303"/>
                  <a:gd name="T44" fmla="*/ 2147483646 w 231"/>
                  <a:gd name="T45" fmla="*/ 2147483646 h 303"/>
                  <a:gd name="T46" fmla="*/ 2147483646 w 231"/>
                  <a:gd name="T47" fmla="*/ 2147483646 h 303"/>
                  <a:gd name="T48" fmla="*/ 2147483646 w 231"/>
                  <a:gd name="T49" fmla="*/ 2147483646 h 303"/>
                  <a:gd name="T50" fmla="*/ 2147483646 w 231"/>
                  <a:gd name="T51" fmla="*/ 2147483646 h 303"/>
                  <a:gd name="T52" fmla="*/ 2147483646 w 231"/>
                  <a:gd name="T53" fmla="*/ 2147483646 h 303"/>
                  <a:gd name="T54" fmla="*/ 2147483646 w 231"/>
                  <a:gd name="T55" fmla="*/ 2147483646 h 303"/>
                  <a:gd name="T56" fmla="*/ 2147483646 w 231"/>
                  <a:gd name="T57" fmla="*/ 2147483646 h 303"/>
                  <a:gd name="T58" fmla="*/ 2147483646 w 231"/>
                  <a:gd name="T59" fmla="*/ 2147483646 h 303"/>
                  <a:gd name="T60" fmla="*/ 2147483646 w 231"/>
                  <a:gd name="T61" fmla="*/ 2147483646 h 303"/>
                  <a:gd name="T62" fmla="*/ 0 w 231"/>
                  <a:gd name="T63" fmla="*/ 2147483646 h 303"/>
                  <a:gd name="T64" fmla="*/ 591882538 w 231"/>
                  <a:gd name="T65" fmla="*/ 2147483646 h 303"/>
                  <a:gd name="T66" fmla="*/ 2147483646 w 231"/>
                  <a:gd name="T67" fmla="*/ 2147483646 h 303"/>
                  <a:gd name="T68" fmla="*/ 2147483646 w 231"/>
                  <a:gd name="T69" fmla="*/ 2147483646 h 303"/>
                  <a:gd name="T70" fmla="*/ 2147483646 w 231"/>
                  <a:gd name="T71" fmla="*/ 2147483646 h 303"/>
                  <a:gd name="T72" fmla="*/ 2147483646 w 231"/>
                  <a:gd name="T73" fmla="*/ 2147483646 h 303"/>
                  <a:gd name="T74" fmla="*/ 2147483646 w 231"/>
                  <a:gd name="T75" fmla="*/ 2147483646 h 303"/>
                  <a:gd name="T76" fmla="*/ 2147483646 w 231"/>
                  <a:gd name="T77" fmla="*/ 2147483646 h 303"/>
                  <a:gd name="T78" fmla="*/ 2147483646 w 231"/>
                  <a:gd name="T79" fmla="*/ 2147483646 h 303"/>
                  <a:gd name="T80" fmla="*/ 2147483646 w 231"/>
                  <a:gd name="T81" fmla="*/ 2147483646 h 3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3">
                    <a:moveTo>
                      <a:pt x="88" y="270"/>
                    </a:moveTo>
                    <a:cubicBezTo>
                      <a:pt x="102" y="260"/>
                      <a:pt x="113" y="246"/>
                      <a:pt x="120" y="228"/>
                    </a:cubicBezTo>
                    <a:cubicBezTo>
                      <a:pt x="119" y="228"/>
                      <a:pt x="119" y="228"/>
                      <a:pt x="119" y="228"/>
                    </a:cubicBezTo>
                    <a:cubicBezTo>
                      <a:pt x="134" y="217"/>
                      <a:pt x="145" y="201"/>
                      <a:pt x="151" y="182"/>
                    </a:cubicBezTo>
                    <a:cubicBezTo>
                      <a:pt x="165" y="170"/>
                      <a:pt x="174" y="155"/>
                      <a:pt x="179" y="136"/>
                    </a:cubicBezTo>
                    <a:cubicBezTo>
                      <a:pt x="191" y="124"/>
                      <a:pt x="199" y="107"/>
                      <a:pt x="203" y="89"/>
                    </a:cubicBezTo>
                    <a:cubicBezTo>
                      <a:pt x="215" y="75"/>
                      <a:pt x="223" y="59"/>
                      <a:pt x="225" y="39"/>
                    </a:cubicBezTo>
                    <a:cubicBezTo>
                      <a:pt x="224" y="39"/>
                      <a:pt x="224" y="39"/>
                      <a:pt x="224" y="39"/>
                    </a:cubicBezTo>
                    <a:cubicBezTo>
                      <a:pt x="227" y="36"/>
                      <a:pt x="229" y="33"/>
                      <a:pt x="231" y="29"/>
                    </a:cubicBezTo>
                    <a:cubicBezTo>
                      <a:pt x="231" y="29"/>
                      <a:pt x="231" y="29"/>
                      <a:pt x="231" y="29"/>
                    </a:cubicBezTo>
                    <a:cubicBezTo>
                      <a:pt x="230" y="29"/>
                      <a:pt x="230" y="29"/>
                      <a:pt x="230" y="29"/>
                    </a:cubicBezTo>
                    <a:cubicBezTo>
                      <a:pt x="209" y="21"/>
                      <a:pt x="209" y="21"/>
                      <a:pt x="209" y="21"/>
                    </a:cubicBezTo>
                    <a:cubicBezTo>
                      <a:pt x="207" y="20"/>
                      <a:pt x="207" y="20"/>
                      <a:pt x="207" y="20"/>
                    </a:cubicBezTo>
                    <a:cubicBezTo>
                      <a:pt x="175" y="8"/>
                      <a:pt x="175" y="8"/>
                      <a:pt x="175" y="8"/>
                    </a:cubicBezTo>
                    <a:cubicBezTo>
                      <a:pt x="174" y="7"/>
                      <a:pt x="174" y="7"/>
                      <a:pt x="174" y="7"/>
                    </a:cubicBezTo>
                    <a:cubicBezTo>
                      <a:pt x="156" y="0"/>
                      <a:pt x="156" y="0"/>
                      <a:pt x="156" y="0"/>
                    </a:cubicBezTo>
                    <a:cubicBezTo>
                      <a:pt x="155" y="0"/>
                      <a:pt x="155" y="0"/>
                      <a:pt x="155" y="0"/>
                    </a:cubicBezTo>
                    <a:cubicBezTo>
                      <a:pt x="155" y="0"/>
                      <a:pt x="155" y="0"/>
                      <a:pt x="155" y="0"/>
                    </a:cubicBezTo>
                    <a:cubicBezTo>
                      <a:pt x="154" y="0"/>
                      <a:pt x="154" y="0"/>
                      <a:pt x="154" y="0"/>
                    </a:cubicBezTo>
                    <a:cubicBezTo>
                      <a:pt x="154" y="1"/>
                      <a:pt x="153" y="3"/>
                      <a:pt x="152" y="5"/>
                    </a:cubicBezTo>
                    <a:cubicBezTo>
                      <a:pt x="149" y="13"/>
                      <a:pt x="147" y="22"/>
                      <a:pt x="146" y="30"/>
                    </a:cubicBezTo>
                    <a:cubicBezTo>
                      <a:pt x="140" y="37"/>
                      <a:pt x="136" y="43"/>
                      <a:pt x="132" y="51"/>
                    </a:cubicBezTo>
                    <a:cubicBezTo>
                      <a:pt x="129" y="58"/>
                      <a:pt x="126" y="67"/>
                      <a:pt x="125" y="75"/>
                    </a:cubicBezTo>
                    <a:cubicBezTo>
                      <a:pt x="119" y="81"/>
                      <a:pt x="114" y="88"/>
                      <a:pt x="110" y="95"/>
                    </a:cubicBezTo>
                    <a:cubicBezTo>
                      <a:pt x="106" y="102"/>
                      <a:pt x="103" y="110"/>
                      <a:pt x="101" y="118"/>
                    </a:cubicBezTo>
                    <a:cubicBezTo>
                      <a:pt x="95" y="123"/>
                      <a:pt x="90" y="129"/>
                      <a:pt x="85" y="136"/>
                    </a:cubicBezTo>
                    <a:cubicBezTo>
                      <a:pt x="81" y="143"/>
                      <a:pt x="77" y="151"/>
                      <a:pt x="75" y="160"/>
                    </a:cubicBezTo>
                    <a:cubicBezTo>
                      <a:pt x="68" y="165"/>
                      <a:pt x="62" y="171"/>
                      <a:pt x="58" y="177"/>
                    </a:cubicBezTo>
                    <a:cubicBezTo>
                      <a:pt x="53" y="184"/>
                      <a:pt x="49" y="192"/>
                      <a:pt x="46" y="200"/>
                    </a:cubicBezTo>
                    <a:cubicBezTo>
                      <a:pt x="39" y="205"/>
                      <a:pt x="32" y="210"/>
                      <a:pt x="27" y="217"/>
                    </a:cubicBezTo>
                    <a:cubicBezTo>
                      <a:pt x="22" y="223"/>
                      <a:pt x="18" y="230"/>
                      <a:pt x="14" y="238"/>
                    </a:cubicBezTo>
                    <a:cubicBezTo>
                      <a:pt x="9" y="241"/>
                      <a:pt x="5" y="244"/>
                      <a:pt x="0" y="248"/>
                    </a:cubicBezTo>
                    <a:cubicBezTo>
                      <a:pt x="1" y="249"/>
                      <a:pt x="1" y="249"/>
                      <a:pt x="1" y="249"/>
                    </a:cubicBezTo>
                    <a:cubicBezTo>
                      <a:pt x="16" y="262"/>
                      <a:pt x="16" y="262"/>
                      <a:pt x="16" y="262"/>
                    </a:cubicBezTo>
                    <a:cubicBezTo>
                      <a:pt x="17" y="263"/>
                      <a:pt x="17" y="263"/>
                      <a:pt x="17" y="263"/>
                    </a:cubicBezTo>
                    <a:cubicBezTo>
                      <a:pt x="42" y="286"/>
                      <a:pt x="42" y="286"/>
                      <a:pt x="42" y="286"/>
                    </a:cubicBezTo>
                    <a:cubicBezTo>
                      <a:pt x="43" y="287"/>
                      <a:pt x="43" y="287"/>
                      <a:pt x="43" y="287"/>
                    </a:cubicBezTo>
                    <a:cubicBezTo>
                      <a:pt x="60" y="303"/>
                      <a:pt x="60" y="303"/>
                      <a:pt x="60" y="303"/>
                    </a:cubicBezTo>
                    <a:cubicBezTo>
                      <a:pt x="61" y="303"/>
                      <a:pt x="61" y="303"/>
                      <a:pt x="61" y="303"/>
                    </a:cubicBezTo>
                    <a:cubicBezTo>
                      <a:pt x="61" y="303"/>
                      <a:pt x="61" y="303"/>
                      <a:pt x="61" y="303"/>
                    </a:cubicBezTo>
                    <a:cubicBezTo>
                      <a:pt x="72" y="295"/>
                      <a:pt x="81" y="283"/>
                      <a:pt x="88" y="27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1" name="MH_Other_23"/>
              <p:cNvSpPr/>
              <p:nvPr>
                <p:custDataLst>
                  <p:tags r:id="rId41"/>
                </p:custDataLst>
              </p:nvPr>
            </p:nvSpPr>
            <p:spPr bwMode="auto">
              <a:xfrm>
                <a:off x="4813151" y="3079302"/>
                <a:ext cx="152294" cy="120789"/>
              </a:xfrm>
              <a:custGeom>
                <a:avLst/>
                <a:gdLst>
                  <a:gd name="T0" fmla="*/ 2147483646 w 189"/>
                  <a:gd name="T1" fmla="*/ 2147483646 h 150"/>
                  <a:gd name="T2" fmla="*/ 2147483646 w 189"/>
                  <a:gd name="T3" fmla="*/ 2147483646 h 150"/>
                  <a:gd name="T4" fmla="*/ 2147483646 w 189"/>
                  <a:gd name="T5" fmla="*/ 2147483646 h 150"/>
                  <a:gd name="T6" fmla="*/ 2147483646 w 189"/>
                  <a:gd name="T7" fmla="*/ 2147483646 h 150"/>
                  <a:gd name="T8" fmla="*/ 0 w 189"/>
                  <a:gd name="T9" fmla="*/ 2147483646 h 150"/>
                  <a:gd name="T10" fmla="*/ 1186669689 w 189"/>
                  <a:gd name="T11" fmla="*/ 2147483646 h 150"/>
                  <a:gd name="T12" fmla="*/ 2147483646 w 189"/>
                  <a:gd name="T13" fmla="*/ 2147483646 h 150"/>
                  <a:gd name="T14" fmla="*/ 2147483646 w 189"/>
                  <a:gd name="T15" fmla="*/ 2147483646 h 150"/>
                  <a:gd name="T16" fmla="*/ 2147483646 w 189"/>
                  <a:gd name="T17" fmla="*/ 2147483646 h 150"/>
                  <a:gd name="T18" fmla="*/ 2147483646 w 189"/>
                  <a:gd name="T19" fmla="*/ 2147483646 h 150"/>
                  <a:gd name="T20" fmla="*/ 2147483646 w 189"/>
                  <a:gd name="T21" fmla="*/ 2147483646 h 150"/>
                  <a:gd name="T22" fmla="*/ 2147483646 w 189"/>
                  <a:gd name="T23" fmla="*/ 2147483646 h 150"/>
                  <a:gd name="T24" fmla="*/ 2147483646 w 189"/>
                  <a:gd name="T25" fmla="*/ 2147483646 h 150"/>
                  <a:gd name="T26" fmla="*/ 2147483646 w 189"/>
                  <a:gd name="T27" fmla="*/ 0 h 150"/>
                  <a:gd name="T28" fmla="*/ 2147483646 w 189"/>
                  <a:gd name="T29" fmla="*/ 602866460 h 150"/>
                  <a:gd name="T30" fmla="*/ 2147483646 w 189"/>
                  <a:gd name="T31" fmla="*/ 2147483646 h 1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150">
                    <a:moveTo>
                      <a:pt x="139" y="65"/>
                    </a:moveTo>
                    <a:cubicBezTo>
                      <a:pt x="111" y="79"/>
                      <a:pt x="98" y="83"/>
                      <a:pt x="98" y="83"/>
                    </a:cubicBezTo>
                    <a:cubicBezTo>
                      <a:pt x="98" y="83"/>
                      <a:pt x="85" y="89"/>
                      <a:pt x="57" y="99"/>
                    </a:cubicBezTo>
                    <a:cubicBezTo>
                      <a:pt x="38" y="106"/>
                      <a:pt x="24" y="116"/>
                      <a:pt x="13" y="129"/>
                    </a:cubicBezTo>
                    <a:cubicBezTo>
                      <a:pt x="8" y="135"/>
                      <a:pt x="4" y="142"/>
                      <a:pt x="0" y="150"/>
                    </a:cubicBezTo>
                    <a:cubicBezTo>
                      <a:pt x="2" y="148"/>
                      <a:pt x="2" y="148"/>
                      <a:pt x="2" y="148"/>
                    </a:cubicBezTo>
                    <a:cubicBezTo>
                      <a:pt x="14" y="125"/>
                      <a:pt x="30" y="110"/>
                      <a:pt x="57" y="101"/>
                    </a:cubicBezTo>
                    <a:cubicBezTo>
                      <a:pt x="86" y="90"/>
                      <a:pt x="98" y="85"/>
                      <a:pt x="98" y="85"/>
                    </a:cubicBezTo>
                    <a:cubicBezTo>
                      <a:pt x="98" y="84"/>
                      <a:pt x="111" y="80"/>
                      <a:pt x="140" y="66"/>
                    </a:cubicBezTo>
                    <a:cubicBezTo>
                      <a:pt x="149" y="61"/>
                      <a:pt x="156" y="56"/>
                      <a:pt x="163" y="50"/>
                    </a:cubicBezTo>
                    <a:cubicBezTo>
                      <a:pt x="163" y="48"/>
                      <a:pt x="163" y="48"/>
                      <a:pt x="163" y="48"/>
                    </a:cubicBezTo>
                    <a:cubicBezTo>
                      <a:pt x="165" y="48"/>
                      <a:pt x="165" y="48"/>
                      <a:pt x="165" y="48"/>
                    </a:cubicBezTo>
                    <a:cubicBezTo>
                      <a:pt x="165" y="48"/>
                      <a:pt x="165" y="48"/>
                      <a:pt x="165" y="48"/>
                    </a:cubicBezTo>
                    <a:cubicBezTo>
                      <a:pt x="177" y="36"/>
                      <a:pt x="185" y="19"/>
                      <a:pt x="189" y="0"/>
                    </a:cubicBezTo>
                    <a:cubicBezTo>
                      <a:pt x="188" y="1"/>
                      <a:pt x="188" y="1"/>
                      <a:pt x="188" y="1"/>
                    </a:cubicBezTo>
                    <a:cubicBezTo>
                      <a:pt x="182" y="30"/>
                      <a:pt x="166" y="51"/>
                      <a:pt x="139"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2" name="MH_Other_24"/>
              <p:cNvSpPr/>
              <p:nvPr>
                <p:custDataLst>
                  <p:tags r:id="rId42"/>
                </p:custDataLst>
              </p:nvPr>
            </p:nvSpPr>
            <p:spPr bwMode="auto">
              <a:xfrm>
                <a:off x="4802491" y="3118559"/>
                <a:ext cx="144679" cy="89082"/>
              </a:xfrm>
              <a:custGeom>
                <a:avLst/>
                <a:gdLst>
                  <a:gd name="T0" fmla="*/ 0 w 179"/>
                  <a:gd name="T1" fmla="*/ 2147483646 h 113"/>
                  <a:gd name="T2" fmla="*/ 597692389 w 179"/>
                  <a:gd name="T3" fmla="*/ 2147483646 h 113"/>
                  <a:gd name="T4" fmla="*/ 2147483646 w 179"/>
                  <a:gd name="T5" fmla="*/ 2147483646 h 113"/>
                  <a:gd name="T6" fmla="*/ 2147483646 w 179"/>
                  <a:gd name="T7" fmla="*/ 2147483646 h 113"/>
                  <a:gd name="T8" fmla="*/ 2147483646 w 179"/>
                  <a:gd name="T9" fmla="*/ 2147483646 h 113"/>
                  <a:gd name="T10" fmla="*/ 2147483646 w 179"/>
                  <a:gd name="T11" fmla="*/ 2147483646 h 113"/>
                  <a:gd name="T12" fmla="*/ 2147483646 w 179"/>
                  <a:gd name="T13" fmla="*/ 2147483646 h 113"/>
                  <a:gd name="T14" fmla="*/ 2147483646 w 179"/>
                  <a:gd name="T15" fmla="*/ 2147483646 h 113"/>
                  <a:gd name="T16" fmla="*/ 2147483646 w 179"/>
                  <a:gd name="T17" fmla="*/ 0 h 113"/>
                  <a:gd name="T18" fmla="*/ 2147483646 w 179"/>
                  <a:gd name="T19" fmla="*/ 1154195168 h 113"/>
                  <a:gd name="T20" fmla="*/ 2147483646 w 179"/>
                  <a:gd name="T21" fmla="*/ 2147483646 h 113"/>
                  <a:gd name="T22" fmla="*/ 2147483646 w 179"/>
                  <a:gd name="T23" fmla="*/ 2147483646 h 113"/>
                  <a:gd name="T24" fmla="*/ 2147483646 w 179"/>
                  <a:gd name="T25" fmla="*/ 2147483646 h 113"/>
                  <a:gd name="T26" fmla="*/ 2147483646 w 179"/>
                  <a:gd name="T27" fmla="*/ 2147483646 h 113"/>
                  <a:gd name="T28" fmla="*/ 2147483646 w 179"/>
                  <a:gd name="T29" fmla="*/ 2147483646 h 113"/>
                  <a:gd name="T30" fmla="*/ 2147483646 w 179"/>
                  <a:gd name="T31" fmla="*/ 2147483646 h 113"/>
                  <a:gd name="T32" fmla="*/ 2147483646 w 179"/>
                  <a:gd name="T33" fmla="*/ 2147483646 h 113"/>
                  <a:gd name="T34" fmla="*/ 0 w 179"/>
                  <a:gd name="T35" fmla="*/ 2147483646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113">
                    <a:moveTo>
                      <a:pt x="0" y="112"/>
                    </a:moveTo>
                    <a:cubicBezTo>
                      <a:pt x="1" y="113"/>
                      <a:pt x="1" y="113"/>
                      <a:pt x="1" y="113"/>
                    </a:cubicBezTo>
                    <a:cubicBezTo>
                      <a:pt x="12" y="103"/>
                      <a:pt x="25" y="96"/>
                      <a:pt x="41" y="91"/>
                    </a:cubicBezTo>
                    <a:cubicBezTo>
                      <a:pt x="71" y="82"/>
                      <a:pt x="83" y="78"/>
                      <a:pt x="83" y="78"/>
                    </a:cubicBezTo>
                    <a:cubicBezTo>
                      <a:pt x="84" y="78"/>
                      <a:pt x="96" y="74"/>
                      <a:pt x="126" y="62"/>
                    </a:cubicBezTo>
                    <a:cubicBezTo>
                      <a:pt x="135" y="58"/>
                      <a:pt x="142" y="53"/>
                      <a:pt x="149" y="48"/>
                    </a:cubicBezTo>
                    <a:cubicBezTo>
                      <a:pt x="149" y="47"/>
                      <a:pt x="149" y="47"/>
                      <a:pt x="150" y="47"/>
                    </a:cubicBezTo>
                    <a:cubicBezTo>
                      <a:pt x="150" y="47"/>
                      <a:pt x="150" y="47"/>
                      <a:pt x="150" y="47"/>
                    </a:cubicBezTo>
                    <a:cubicBezTo>
                      <a:pt x="164" y="35"/>
                      <a:pt x="174" y="19"/>
                      <a:pt x="179" y="0"/>
                    </a:cubicBezTo>
                    <a:cubicBezTo>
                      <a:pt x="177" y="2"/>
                      <a:pt x="177" y="2"/>
                      <a:pt x="177" y="2"/>
                    </a:cubicBezTo>
                    <a:cubicBezTo>
                      <a:pt x="170" y="29"/>
                      <a:pt x="153" y="48"/>
                      <a:pt x="125" y="60"/>
                    </a:cubicBezTo>
                    <a:cubicBezTo>
                      <a:pt x="96" y="73"/>
                      <a:pt x="83" y="76"/>
                      <a:pt x="83" y="77"/>
                    </a:cubicBezTo>
                    <a:cubicBezTo>
                      <a:pt x="83" y="76"/>
                      <a:pt x="70" y="81"/>
                      <a:pt x="41" y="90"/>
                    </a:cubicBezTo>
                    <a:cubicBezTo>
                      <a:pt x="32" y="93"/>
                      <a:pt x="24" y="96"/>
                      <a:pt x="16" y="100"/>
                    </a:cubicBezTo>
                    <a:cubicBezTo>
                      <a:pt x="15" y="102"/>
                      <a:pt x="15" y="102"/>
                      <a:pt x="15" y="102"/>
                    </a:cubicBezTo>
                    <a:cubicBezTo>
                      <a:pt x="14" y="102"/>
                      <a:pt x="14" y="102"/>
                      <a:pt x="14" y="102"/>
                    </a:cubicBezTo>
                    <a:cubicBezTo>
                      <a:pt x="14" y="102"/>
                      <a:pt x="14" y="102"/>
                      <a:pt x="14" y="102"/>
                    </a:cubicBezTo>
                    <a:cubicBezTo>
                      <a:pt x="9" y="105"/>
                      <a:pt x="5" y="108"/>
                      <a:pt x="0" y="1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3" name="MH_Other_25"/>
              <p:cNvSpPr/>
              <p:nvPr>
                <p:custDataLst>
                  <p:tags r:id="rId43"/>
                </p:custDataLst>
              </p:nvPr>
            </p:nvSpPr>
            <p:spPr bwMode="auto">
              <a:xfrm>
                <a:off x="4813151" y="3197073"/>
                <a:ext cx="1523" cy="3019"/>
              </a:xfrm>
              <a:custGeom>
                <a:avLst/>
                <a:gdLst>
                  <a:gd name="T0" fmla="*/ 107627970 w 5"/>
                  <a:gd name="T1" fmla="*/ 716934050 h 5"/>
                  <a:gd name="T2" fmla="*/ 179346497 w 5"/>
                  <a:gd name="T3" fmla="*/ 0 h 5"/>
                  <a:gd name="T4" fmla="*/ 0 w 5"/>
                  <a:gd name="T5" fmla="*/ 716934050 h 5"/>
                  <a:gd name="T6" fmla="*/ 0 w 5"/>
                  <a:gd name="T7" fmla="*/ 716934050 h 5"/>
                  <a:gd name="T8" fmla="*/ 107627970 w 5"/>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3" y="5"/>
                    </a:moveTo>
                    <a:lnTo>
                      <a:pt x="5"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4" name="MH_Other_26"/>
              <p:cNvSpPr/>
              <p:nvPr>
                <p:custDataLst>
                  <p:tags r:id="rId44"/>
                </p:custDataLst>
              </p:nvPr>
            </p:nvSpPr>
            <p:spPr bwMode="auto">
              <a:xfrm>
                <a:off x="4944124" y="3118559"/>
                <a:ext cx="3046" cy="0"/>
              </a:xfrm>
              <a:custGeom>
                <a:avLst/>
                <a:gdLst>
                  <a:gd name="T0" fmla="*/ 0 w 5"/>
                  <a:gd name="T1" fmla="*/ 0 h 4"/>
                  <a:gd name="T2" fmla="*/ 0 w 5"/>
                  <a:gd name="T3" fmla="*/ 89 h 4"/>
                  <a:gd name="T4" fmla="*/ 716934050 w 5"/>
                  <a:gd name="T5" fmla="*/ 0 h 4"/>
                  <a:gd name="T6" fmla="*/ 716934050 w 5"/>
                  <a:gd name="T7" fmla="*/ 0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0" y="4"/>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5" name="MH_Other_27"/>
              <p:cNvSpPr/>
              <p:nvPr>
                <p:custDataLst>
                  <p:tags r:id="rId45"/>
                </p:custDataLst>
              </p:nvPr>
            </p:nvSpPr>
            <p:spPr bwMode="auto">
              <a:xfrm>
                <a:off x="4814674" y="3154796"/>
                <a:ext cx="109651" cy="64925"/>
              </a:xfrm>
              <a:custGeom>
                <a:avLst/>
                <a:gdLst>
                  <a:gd name="T0" fmla="*/ 2147483646 w 135"/>
                  <a:gd name="T1" fmla="*/ 2147483646 h 81"/>
                  <a:gd name="T2" fmla="*/ 2147483646 w 135"/>
                  <a:gd name="T3" fmla="*/ 2147483646 h 81"/>
                  <a:gd name="T4" fmla="*/ 0 w 135"/>
                  <a:gd name="T5" fmla="*/ 2147483646 h 81"/>
                  <a:gd name="T6" fmla="*/ 602149333 w 135"/>
                  <a:gd name="T7" fmla="*/ 2147483646 h 81"/>
                  <a:gd name="T8" fmla="*/ 2147483646 w 135"/>
                  <a:gd name="T9" fmla="*/ 2147483646 h 81"/>
                  <a:gd name="T10" fmla="*/ 2147483646 w 135"/>
                  <a:gd name="T11" fmla="*/ 2147483646 h 81"/>
                  <a:gd name="T12" fmla="*/ 2147483646 w 135"/>
                  <a:gd name="T13" fmla="*/ 2147483646 h 81"/>
                  <a:gd name="T14" fmla="*/ 2147483646 w 135"/>
                  <a:gd name="T15" fmla="*/ 2147483646 h 81"/>
                  <a:gd name="T16" fmla="*/ 2147483646 w 135"/>
                  <a:gd name="T17" fmla="*/ 2147483646 h 81"/>
                  <a:gd name="T18" fmla="*/ 2147483646 w 135"/>
                  <a:gd name="T19" fmla="*/ 0 h 81"/>
                  <a:gd name="T20" fmla="*/ 2147483646 w 135"/>
                  <a:gd name="T21" fmla="*/ 595157838 h 81"/>
                  <a:gd name="T22" fmla="*/ 2147483646 w 135"/>
                  <a:gd name="T23" fmla="*/ 1191025263 h 81"/>
                  <a:gd name="T24" fmla="*/ 2147483646 w 135"/>
                  <a:gd name="T25" fmla="*/ 2147483646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81">
                    <a:moveTo>
                      <a:pt x="78" y="58"/>
                    </a:moveTo>
                    <a:cubicBezTo>
                      <a:pt x="48" y="69"/>
                      <a:pt x="35" y="71"/>
                      <a:pt x="35" y="71"/>
                    </a:cubicBezTo>
                    <a:cubicBezTo>
                      <a:pt x="0" y="80"/>
                      <a:pt x="0" y="80"/>
                      <a:pt x="0" y="80"/>
                    </a:cubicBezTo>
                    <a:cubicBezTo>
                      <a:pt x="1" y="81"/>
                      <a:pt x="1" y="81"/>
                      <a:pt x="1" y="81"/>
                    </a:cubicBezTo>
                    <a:cubicBezTo>
                      <a:pt x="35" y="73"/>
                      <a:pt x="35" y="73"/>
                      <a:pt x="35" y="73"/>
                    </a:cubicBezTo>
                    <a:cubicBezTo>
                      <a:pt x="35" y="72"/>
                      <a:pt x="48" y="70"/>
                      <a:pt x="78" y="59"/>
                    </a:cubicBezTo>
                    <a:cubicBezTo>
                      <a:pt x="87" y="56"/>
                      <a:pt x="95" y="52"/>
                      <a:pt x="102" y="47"/>
                    </a:cubicBezTo>
                    <a:cubicBezTo>
                      <a:pt x="102" y="46"/>
                      <a:pt x="103" y="46"/>
                      <a:pt x="103" y="46"/>
                    </a:cubicBezTo>
                    <a:cubicBezTo>
                      <a:pt x="103" y="46"/>
                      <a:pt x="103" y="46"/>
                      <a:pt x="103" y="46"/>
                    </a:cubicBezTo>
                    <a:cubicBezTo>
                      <a:pt x="118" y="35"/>
                      <a:pt x="129" y="18"/>
                      <a:pt x="135" y="0"/>
                    </a:cubicBezTo>
                    <a:cubicBezTo>
                      <a:pt x="134" y="1"/>
                      <a:pt x="134" y="1"/>
                      <a:pt x="134" y="1"/>
                    </a:cubicBezTo>
                    <a:cubicBezTo>
                      <a:pt x="133" y="2"/>
                      <a:pt x="133" y="2"/>
                      <a:pt x="133" y="2"/>
                    </a:cubicBezTo>
                    <a:cubicBezTo>
                      <a:pt x="124" y="29"/>
                      <a:pt x="106" y="48"/>
                      <a:pt x="78"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6" name="MH_Other_28"/>
              <p:cNvSpPr/>
              <p:nvPr>
                <p:custDataLst>
                  <p:tags r:id="rId46"/>
                </p:custDataLst>
              </p:nvPr>
            </p:nvSpPr>
            <p:spPr bwMode="auto">
              <a:xfrm>
                <a:off x="4922803" y="3154797"/>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7" name="MH_Other_29"/>
              <p:cNvSpPr/>
              <p:nvPr>
                <p:custDataLst>
                  <p:tags r:id="rId47"/>
                </p:custDataLst>
              </p:nvPr>
            </p:nvSpPr>
            <p:spPr bwMode="auto">
              <a:xfrm>
                <a:off x="4835997" y="3191032"/>
                <a:ext cx="62440" cy="48316"/>
              </a:xfrm>
              <a:custGeom>
                <a:avLst/>
                <a:gdLst>
                  <a:gd name="T0" fmla="*/ 2147483646 w 78"/>
                  <a:gd name="T1" fmla="*/ 2147483646 h 59"/>
                  <a:gd name="T2" fmla="*/ 0 w 78"/>
                  <a:gd name="T3" fmla="*/ 2147483646 h 59"/>
                  <a:gd name="T4" fmla="*/ 586984606 w 78"/>
                  <a:gd name="T5" fmla="*/ 2147483646 h 59"/>
                  <a:gd name="T6" fmla="*/ 2147483646 w 78"/>
                  <a:gd name="T7" fmla="*/ 2147483646 h 59"/>
                  <a:gd name="T8" fmla="*/ 2147483646 w 78"/>
                  <a:gd name="T9" fmla="*/ 2147483646 h 59"/>
                  <a:gd name="T10" fmla="*/ 2147483646 w 78"/>
                  <a:gd name="T11" fmla="*/ 2147483646 h 59"/>
                  <a:gd name="T12" fmla="*/ 2147483646 w 78"/>
                  <a:gd name="T13" fmla="*/ 2147483646 h 59"/>
                  <a:gd name="T14" fmla="*/ 2147483646 w 78"/>
                  <a:gd name="T15" fmla="*/ 0 h 59"/>
                  <a:gd name="T16" fmla="*/ 2147483646 w 78"/>
                  <a:gd name="T17" fmla="*/ 0 h 59"/>
                  <a:gd name="T18" fmla="*/ 2147483646 w 78"/>
                  <a:gd name="T19" fmla="*/ 625699295 h 59"/>
                  <a:gd name="T20" fmla="*/ 2147483646 w 78"/>
                  <a:gd name="T21" fmla="*/ 2147483646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59">
                    <a:moveTo>
                      <a:pt x="17" y="53"/>
                    </a:moveTo>
                    <a:cubicBezTo>
                      <a:pt x="11" y="55"/>
                      <a:pt x="5" y="57"/>
                      <a:pt x="0" y="58"/>
                    </a:cubicBezTo>
                    <a:cubicBezTo>
                      <a:pt x="1" y="59"/>
                      <a:pt x="1" y="59"/>
                      <a:pt x="1" y="59"/>
                    </a:cubicBezTo>
                    <a:cubicBezTo>
                      <a:pt x="6" y="58"/>
                      <a:pt x="12" y="56"/>
                      <a:pt x="18" y="55"/>
                    </a:cubicBezTo>
                    <a:cubicBezTo>
                      <a:pt x="27" y="52"/>
                      <a:pt x="36" y="48"/>
                      <a:pt x="44" y="43"/>
                    </a:cubicBezTo>
                    <a:cubicBezTo>
                      <a:pt x="44" y="41"/>
                      <a:pt x="44" y="41"/>
                      <a:pt x="44" y="41"/>
                    </a:cubicBezTo>
                    <a:cubicBezTo>
                      <a:pt x="46" y="42"/>
                      <a:pt x="46" y="42"/>
                      <a:pt x="46" y="42"/>
                    </a:cubicBezTo>
                    <a:cubicBezTo>
                      <a:pt x="60" y="32"/>
                      <a:pt x="71" y="18"/>
                      <a:pt x="78" y="0"/>
                    </a:cubicBezTo>
                    <a:cubicBezTo>
                      <a:pt x="77" y="0"/>
                      <a:pt x="77" y="0"/>
                      <a:pt x="77" y="0"/>
                    </a:cubicBezTo>
                    <a:cubicBezTo>
                      <a:pt x="76" y="1"/>
                      <a:pt x="76" y="1"/>
                      <a:pt x="76" y="1"/>
                    </a:cubicBezTo>
                    <a:cubicBezTo>
                      <a:pt x="66" y="27"/>
                      <a:pt x="46" y="45"/>
                      <a:pt x="17" y="5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8" name="MH_Other_30"/>
              <p:cNvSpPr/>
              <p:nvPr>
                <p:custDataLst>
                  <p:tags r:id="rId48"/>
                </p:custDataLst>
              </p:nvPr>
            </p:nvSpPr>
            <p:spPr bwMode="auto">
              <a:xfrm>
                <a:off x="4896914" y="3191034"/>
                <a:ext cx="1523" cy="1509"/>
              </a:xfrm>
              <a:custGeom>
                <a:avLst/>
                <a:gdLst>
                  <a:gd name="T0" fmla="*/ 0 w 1"/>
                  <a:gd name="T1" fmla="*/ 2147483646 h 1"/>
                  <a:gd name="T2" fmla="*/ 2147483646 w 1"/>
                  <a:gd name="T3" fmla="*/ 0 h 1"/>
                  <a:gd name="T4" fmla="*/ 2147483646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49" name="MH_Other_31"/>
              <p:cNvSpPr/>
              <p:nvPr>
                <p:custDataLst>
                  <p:tags r:id="rId49"/>
                </p:custDataLst>
              </p:nvPr>
            </p:nvSpPr>
            <p:spPr bwMode="auto">
              <a:xfrm>
                <a:off x="4849703" y="3225759"/>
                <a:ext cx="22844" cy="25668"/>
              </a:xfrm>
              <a:custGeom>
                <a:avLst/>
                <a:gdLst>
                  <a:gd name="T0" fmla="*/ 0 w 28"/>
                  <a:gd name="T1" fmla="*/ 2147483646 h 33"/>
                  <a:gd name="T2" fmla="*/ 606116541 w 28"/>
                  <a:gd name="T3" fmla="*/ 2147483646 h 33"/>
                  <a:gd name="T4" fmla="*/ 606116541 w 28"/>
                  <a:gd name="T5" fmla="*/ 2147483646 h 33"/>
                  <a:gd name="T6" fmla="*/ 2147483646 w 28"/>
                  <a:gd name="T7" fmla="*/ 0 h 33"/>
                  <a:gd name="T8" fmla="*/ 2147483646 w 28"/>
                  <a:gd name="T9" fmla="*/ 561814103 h 33"/>
                  <a:gd name="T10" fmla="*/ 0 w 28"/>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3">
                    <a:moveTo>
                      <a:pt x="0" y="33"/>
                    </a:moveTo>
                    <a:cubicBezTo>
                      <a:pt x="1" y="33"/>
                      <a:pt x="1" y="33"/>
                      <a:pt x="1" y="33"/>
                    </a:cubicBezTo>
                    <a:cubicBezTo>
                      <a:pt x="1" y="33"/>
                      <a:pt x="1" y="33"/>
                      <a:pt x="1" y="33"/>
                    </a:cubicBezTo>
                    <a:cubicBezTo>
                      <a:pt x="12" y="25"/>
                      <a:pt x="21" y="13"/>
                      <a:pt x="28" y="0"/>
                    </a:cubicBezTo>
                    <a:cubicBezTo>
                      <a:pt x="26" y="1"/>
                      <a:pt x="26" y="1"/>
                      <a:pt x="26" y="1"/>
                    </a:cubicBezTo>
                    <a:cubicBezTo>
                      <a:pt x="19" y="14"/>
                      <a:pt x="11" y="25"/>
                      <a:pt x="0"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0" name="MH_Other_32"/>
              <p:cNvSpPr/>
              <p:nvPr>
                <p:custDataLst>
                  <p:tags r:id="rId50"/>
                </p:custDataLst>
              </p:nvPr>
            </p:nvSpPr>
            <p:spPr bwMode="auto">
              <a:xfrm>
                <a:off x="4871022" y="3224251"/>
                <a:ext cx="1523" cy="1509"/>
              </a:xfrm>
              <a:custGeom>
                <a:avLst/>
                <a:gdLst>
                  <a:gd name="T0" fmla="*/ 0 w 4"/>
                  <a:gd name="T1" fmla="*/ 0 h 5"/>
                  <a:gd name="T2" fmla="*/ 0 w 4"/>
                  <a:gd name="T3" fmla="*/ 179120564 h 5"/>
                  <a:gd name="T4" fmla="*/ 224119998 w 4"/>
                  <a:gd name="T5" fmla="*/ 10749258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0" y="5"/>
                    </a:lnTo>
                    <a:lnTo>
                      <a:pt x="4" y="3"/>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1" name="MH_Other_33"/>
              <p:cNvSpPr/>
              <p:nvPr>
                <p:custDataLst>
                  <p:tags r:id="rId51"/>
                </p:custDataLst>
              </p:nvPr>
            </p:nvSpPr>
            <p:spPr bwMode="auto">
              <a:xfrm>
                <a:off x="4919757" y="3008338"/>
                <a:ext cx="7615" cy="25668"/>
              </a:xfrm>
              <a:custGeom>
                <a:avLst/>
                <a:gdLst>
                  <a:gd name="T0" fmla="*/ 2147483646 w 10"/>
                  <a:gd name="T1" fmla="*/ 0 h 31"/>
                  <a:gd name="T2" fmla="*/ 2147483646 w 10"/>
                  <a:gd name="T3" fmla="*/ 0 h 31"/>
                  <a:gd name="T4" fmla="*/ 2147483646 w 10"/>
                  <a:gd name="T5" fmla="*/ 0 h 31"/>
                  <a:gd name="T6" fmla="*/ 2147483646 w 10"/>
                  <a:gd name="T7" fmla="*/ 0 h 31"/>
                  <a:gd name="T8" fmla="*/ 2147483646 w 10"/>
                  <a:gd name="T9" fmla="*/ 2147483646 h 31"/>
                  <a:gd name="T10" fmla="*/ 0 w 10"/>
                  <a:gd name="T11" fmla="*/ 2147483646 h 31"/>
                  <a:gd name="T12" fmla="*/ 537490712 w 10"/>
                  <a:gd name="T13" fmla="*/ 2147483646 h 31"/>
                  <a:gd name="T14" fmla="*/ 537490712 w 10"/>
                  <a:gd name="T15" fmla="*/ 2147483646 h 31"/>
                  <a:gd name="T16" fmla="*/ 2147483646 w 10"/>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1">
                    <a:moveTo>
                      <a:pt x="10" y="0"/>
                    </a:moveTo>
                    <a:cubicBezTo>
                      <a:pt x="9" y="0"/>
                      <a:pt x="9" y="0"/>
                      <a:pt x="9" y="0"/>
                    </a:cubicBezTo>
                    <a:cubicBezTo>
                      <a:pt x="9" y="0"/>
                      <a:pt x="9" y="0"/>
                      <a:pt x="9" y="0"/>
                    </a:cubicBezTo>
                    <a:cubicBezTo>
                      <a:pt x="8" y="0"/>
                      <a:pt x="8" y="0"/>
                      <a:pt x="8" y="0"/>
                    </a:cubicBezTo>
                    <a:cubicBezTo>
                      <a:pt x="8" y="1"/>
                      <a:pt x="7" y="3"/>
                      <a:pt x="6" y="5"/>
                    </a:cubicBezTo>
                    <a:cubicBezTo>
                      <a:pt x="3" y="13"/>
                      <a:pt x="1" y="22"/>
                      <a:pt x="0" y="31"/>
                    </a:cubicBezTo>
                    <a:cubicBezTo>
                      <a:pt x="1" y="29"/>
                      <a:pt x="1" y="29"/>
                      <a:pt x="1" y="29"/>
                    </a:cubicBezTo>
                    <a:cubicBezTo>
                      <a:pt x="1" y="29"/>
                      <a:pt x="1" y="29"/>
                      <a:pt x="1" y="29"/>
                    </a:cubicBezTo>
                    <a:cubicBezTo>
                      <a:pt x="3" y="18"/>
                      <a:pt x="5" y="9"/>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2" name="MH_Other_34"/>
              <p:cNvSpPr/>
              <p:nvPr>
                <p:custDataLst>
                  <p:tags r:id="rId52"/>
                </p:custDataLst>
              </p:nvPr>
            </p:nvSpPr>
            <p:spPr bwMode="auto">
              <a:xfrm>
                <a:off x="4903006" y="3014378"/>
                <a:ext cx="39596" cy="54356"/>
              </a:xfrm>
              <a:custGeom>
                <a:avLst/>
                <a:gdLst>
                  <a:gd name="T0" fmla="*/ 2147483646 w 50"/>
                  <a:gd name="T1" fmla="*/ 2147483646 h 68"/>
                  <a:gd name="T2" fmla="*/ 2147483646 w 50"/>
                  <a:gd name="T3" fmla="*/ 594739039 h 68"/>
                  <a:gd name="T4" fmla="*/ 2147483646 w 50"/>
                  <a:gd name="T5" fmla="*/ 0 h 68"/>
                  <a:gd name="T6" fmla="*/ 2147483646 w 50"/>
                  <a:gd name="T7" fmla="*/ 2147483646 h 68"/>
                  <a:gd name="T8" fmla="*/ 2147483646 w 50"/>
                  <a:gd name="T9" fmla="*/ 2147483646 h 68"/>
                  <a:gd name="T10" fmla="*/ 2147483646 w 50"/>
                  <a:gd name="T11" fmla="*/ 2147483646 h 68"/>
                  <a:gd name="T12" fmla="*/ 2147483646 w 50"/>
                  <a:gd name="T13" fmla="*/ 2147483646 h 68"/>
                  <a:gd name="T14" fmla="*/ 2147483646 w 50"/>
                  <a:gd name="T15" fmla="*/ 2147483646 h 68"/>
                  <a:gd name="T16" fmla="*/ 0 w 50"/>
                  <a:gd name="T17" fmla="*/ 2147483646 h 68"/>
                  <a:gd name="T18" fmla="*/ 0 w 50"/>
                  <a:gd name="T19" fmla="*/ 2147483646 h 68"/>
                  <a:gd name="T20" fmla="*/ 571737173 w 50"/>
                  <a:gd name="T21" fmla="*/ 2147483646 h 68"/>
                  <a:gd name="T22" fmla="*/ 2147483646 w 50"/>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68">
                    <a:moveTo>
                      <a:pt x="43" y="6"/>
                    </a:moveTo>
                    <a:cubicBezTo>
                      <a:pt x="50" y="1"/>
                      <a:pt x="50" y="1"/>
                      <a:pt x="50" y="1"/>
                    </a:cubicBezTo>
                    <a:cubicBezTo>
                      <a:pt x="49" y="0"/>
                      <a:pt x="49" y="0"/>
                      <a:pt x="49" y="0"/>
                    </a:cubicBezTo>
                    <a:cubicBezTo>
                      <a:pt x="42" y="5"/>
                      <a:pt x="42" y="5"/>
                      <a:pt x="42" y="5"/>
                    </a:cubicBezTo>
                    <a:cubicBezTo>
                      <a:pt x="34" y="10"/>
                      <a:pt x="28" y="16"/>
                      <a:pt x="22" y="22"/>
                    </a:cubicBezTo>
                    <a:cubicBezTo>
                      <a:pt x="22" y="23"/>
                      <a:pt x="22" y="23"/>
                      <a:pt x="22" y="23"/>
                    </a:cubicBezTo>
                    <a:cubicBezTo>
                      <a:pt x="22" y="22"/>
                      <a:pt x="22" y="22"/>
                      <a:pt x="22" y="22"/>
                    </a:cubicBezTo>
                    <a:cubicBezTo>
                      <a:pt x="16" y="29"/>
                      <a:pt x="11" y="36"/>
                      <a:pt x="7" y="44"/>
                    </a:cubicBezTo>
                    <a:cubicBezTo>
                      <a:pt x="4" y="51"/>
                      <a:pt x="1" y="60"/>
                      <a:pt x="0" y="68"/>
                    </a:cubicBezTo>
                    <a:cubicBezTo>
                      <a:pt x="0" y="68"/>
                      <a:pt x="0" y="68"/>
                      <a:pt x="0" y="68"/>
                    </a:cubicBezTo>
                    <a:cubicBezTo>
                      <a:pt x="1" y="67"/>
                      <a:pt x="1" y="67"/>
                      <a:pt x="1" y="67"/>
                    </a:cubicBezTo>
                    <a:cubicBezTo>
                      <a:pt x="6" y="41"/>
                      <a:pt x="19" y="22"/>
                      <a:pt x="43"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3" name="MH_Other_35"/>
              <p:cNvSpPr/>
              <p:nvPr>
                <p:custDataLst>
                  <p:tags r:id="rId53"/>
                </p:custDataLst>
              </p:nvPr>
            </p:nvSpPr>
            <p:spPr bwMode="auto">
              <a:xfrm>
                <a:off x="4921280" y="3032496"/>
                <a:ext cx="0" cy="0"/>
              </a:xfrm>
              <a:custGeom>
                <a:avLst/>
                <a:gdLst>
                  <a:gd name="T0" fmla="*/ 0 h 1"/>
                  <a:gd name="T1" fmla="*/ 0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0"/>
                      <a:pt x="0" y="0"/>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4" name="MH_Other_36"/>
              <p:cNvSpPr/>
              <p:nvPr>
                <p:custDataLst>
                  <p:tags r:id="rId54"/>
                </p:custDataLst>
              </p:nvPr>
            </p:nvSpPr>
            <p:spPr bwMode="auto">
              <a:xfrm>
                <a:off x="4883205" y="3024947"/>
                <a:ext cx="86807" cy="78514"/>
              </a:xfrm>
              <a:custGeom>
                <a:avLst/>
                <a:gdLst>
                  <a:gd name="T0" fmla="*/ 2147483646 w 108"/>
                  <a:gd name="T1" fmla="*/ 2147483646 h 98"/>
                  <a:gd name="T2" fmla="*/ 2147483646 w 108"/>
                  <a:gd name="T3" fmla="*/ 2147483646 h 98"/>
                  <a:gd name="T4" fmla="*/ 2147483646 w 108"/>
                  <a:gd name="T5" fmla="*/ 597439620 h 98"/>
                  <a:gd name="T6" fmla="*/ 2147483646 w 108"/>
                  <a:gd name="T7" fmla="*/ 0 h 98"/>
                  <a:gd name="T8" fmla="*/ 2147483646 w 108"/>
                  <a:gd name="T9" fmla="*/ 2147483646 h 98"/>
                  <a:gd name="T10" fmla="*/ 2147483646 w 108"/>
                  <a:gd name="T11" fmla="*/ 2147483646 h 98"/>
                  <a:gd name="T12" fmla="*/ 2147483646 w 108"/>
                  <a:gd name="T13" fmla="*/ 2147483646 h 98"/>
                  <a:gd name="T14" fmla="*/ 2147483646 w 108"/>
                  <a:gd name="T15" fmla="*/ 2147483646 h 98"/>
                  <a:gd name="T16" fmla="*/ 2147483646 w 108"/>
                  <a:gd name="T17" fmla="*/ 2147483646 h 98"/>
                  <a:gd name="T18" fmla="*/ 2147483646 w 108"/>
                  <a:gd name="T19" fmla="*/ 2147483646 h 98"/>
                  <a:gd name="T20" fmla="*/ 0 w 108"/>
                  <a:gd name="T21" fmla="*/ 2147483646 h 98"/>
                  <a:gd name="T22" fmla="*/ 1182862487 w 108"/>
                  <a:gd name="T23" fmla="*/ 2147483646 h 98"/>
                  <a:gd name="T24" fmla="*/ 2147483646 w 108"/>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 h="98">
                    <a:moveTo>
                      <a:pt x="46" y="40"/>
                    </a:moveTo>
                    <a:cubicBezTo>
                      <a:pt x="73" y="24"/>
                      <a:pt x="84" y="16"/>
                      <a:pt x="84" y="16"/>
                    </a:cubicBezTo>
                    <a:cubicBezTo>
                      <a:pt x="84" y="16"/>
                      <a:pt x="92" y="12"/>
                      <a:pt x="108" y="1"/>
                    </a:cubicBezTo>
                    <a:cubicBezTo>
                      <a:pt x="106" y="0"/>
                      <a:pt x="106" y="0"/>
                      <a:pt x="106" y="0"/>
                    </a:cubicBezTo>
                    <a:cubicBezTo>
                      <a:pt x="91" y="11"/>
                      <a:pt x="84" y="15"/>
                      <a:pt x="84" y="15"/>
                    </a:cubicBezTo>
                    <a:cubicBezTo>
                      <a:pt x="83" y="15"/>
                      <a:pt x="72" y="23"/>
                      <a:pt x="46" y="38"/>
                    </a:cubicBezTo>
                    <a:cubicBezTo>
                      <a:pt x="38" y="43"/>
                      <a:pt x="31" y="48"/>
                      <a:pt x="25" y="54"/>
                    </a:cubicBezTo>
                    <a:cubicBezTo>
                      <a:pt x="25" y="55"/>
                      <a:pt x="25" y="55"/>
                      <a:pt x="25" y="55"/>
                    </a:cubicBezTo>
                    <a:cubicBezTo>
                      <a:pt x="24" y="55"/>
                      <a:pt x="24" y="55"/>
                      <a:pt x="24" y="55"/>
                    </a:cubicBezTo>
                    <a:cubicBezTo>
                      <a:pt x="18" y="61"/>
                      <a:pt x="13" y="68"/>
                      <a:pt x="9" y="75"/>
                    </a:cubicBezTo>
                    <a:cubicBezTo>
                      <a:pt x="5" y="82"/>
                      <a:pt x="2" y="90"/>
                      <a:pt x="0" y="98"/>
                    </a:cubicBezTo>
                    <a:cubicBezTo>
                      <a:pt x="2" y="96"/>
                      <a:pt x="2" y="96"/>
                      <a:pt x="2" y="96"/>
                    </a:cubicBezTo>
                    <a:cubicBezTo>
                      <a:pt x="8" y="71"/>
                      <a:pt x="22" y="54"/>
                      <a:pt x="46"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5" name="MH_Other_37"/>
              <p:cNvSpPr/>
              <p:nvPr>
                <p:custDataLst>
                  <p:tags r:id="rId55"/>
                </p:custDataLst>
              </p:nvPr>
            </p:nvSpPr>
            <p:spPr bwMode="auto">
              <a:xfrm>
                <a:off x="4903005" y="3068733"/>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6" name="MH_Other_38"/>
              <p:cNvSpPr/>
              <p:nvPr>
                <p:custDataLst>
                  <p:tags r:id="rId56"/>
                </p:custDataLst>
              </p:nvPr>
            </p:nvSpPr>
            <p:spPr bwMode="auto">
              <a:xfrm>
                <a:off x="4861886" y="3032496"/>
                <a:ext cx="126405" cy="104182"/>
              </a:xfrm>
              <a:custGeom>
                <a:avLst/>
                <a:gdLst>
                  <a:gd name="T0" fmla="*/ 2147483646 w 156"/>
                  <a:gd name="T1" fmla="*/ 2147483646 h 131"/>
                  <a:gd name="T2" fmla="*/ 2147483646 w 156"/>
                  <a:gd name="T3" fmla="*/ 2147483646 h 131"/>
                  <a:gd name="T4" fmla="*/ 2147483646 w 156"/>
                  <a:gd name="T5" fmla="*/ 2147483646 h 131"/>
                  <a:gd name="T6" fmla="*/ 2147483646 w 156"/>
                  <a:gd name="T7" fmla="*/ 2147483646 h 131"/>
                  <a:gd name="T8" fmla="*/ 2147483646 w 156"/>
                  <a:gd name="T9" fmla="*/ 2147483646 h 131"/>
                  <a:gd name="T10" fmla="*/ 2147483646 w 156"/>
                  <a:gd name="T11" fmla="*/ 2147483646 h 131"/>
                  <a:gd name="T12" fmla="*/ 2147483646 w 156"/>
                  <a:gd name="T13" fmla="*/ 0 h 131"/>
                  <a:gd name="T14" fmla="*/ 2147483646 w 156"/>
                  <a:gd name="T15" fmla="*/ 0 h 131"/>
                  <a:gd name="T16" fmla="*/ 2147483646 w 156"/>
                  <a:gd name="T17" fmla="*/ 0 h 131"/>
                  <a:gd name="T18" fmla="*/ 2147483646 w 156"/>
                  <a:gd name="T19" fmla="*/ 2147483646 h 131"/>
                  <a:gd name="T20" fmla="*/ 2147483646 w 156"/>
                  <a:gd name="T21" fmla="*/ 2147483646 h 131"/>
                  <a:gd name="T22" fmla="*/ 2147483646 w 156"/>
                  <a:gd name="T23" fmla="*/ 2147483646 h 131"/>
                  <a:gd name="T24" fmla="*/ 2147483646 w 156"/>
                  <a:gd name="T25" fmla="*/ 2147483646 h 131"/>
                  <a:gd name="T26" fmla="*/ 2147483646 w 156"/>
                  <a:gd name="T27" fmla="*/ 2147483646 h 131"/>
                  <a:gd name="T28" fmla="*/ 2147483646 w 156"/>
                  <a:gd name="T29" fmla="*/ 2147483646 h 131"/>
                  <a:gd name="T30" fmla="*/ 2147483646 w 156"/>
                  <a:gd name="T31" fmla="*/ 2147483646 h 131"/>
                  <a:gd name="T32" fmla="*/ 2147483646 w 156"/>
                  <a:gd name="T33" fmla="*/ 2147483646 h 131"/>
                  <a:gd name="T34" fmla="*/ 0 w 156"/>
                  <a:gd name="T35" fmla="*/ 2147483646 h 131"/>
                  <a:gd name="T36" fmla="*/ 601402651 w 156"/>
                  <a:gd name="T37" fmla="*/ 2147483646 h 131"/>
                  <a:gd name="T38" fmla="*/ 1202805303 w 156"/>
                  <a:gd name="T39" fmla="*/ 2147483646 h 131"/>
                  <a:gd name="T40" fmla="*/ 2147483646 w 156"/>
                  <a:gd name="T41" fmla="*/ 2147483646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31">
                    <a:moveTo>
                      <a:pt x="50" y="74"/>
                    </a:moveTo>
                    <a:cubicBezTo>
                      <a:pt x="77" y="60"/>
                      <a:pt x="89" y="53"/>
                      <a:pt x="89" y="53"/>
                    </a:cubicBezTo>
                    <a:cubicBezTo>
                      <a:pt x="89" y="53"/>
                      <a:pt x="101" y="47"/>
                      <a:pt x="128" y="29"/>
                    </a:cubicBezTo>
                    <a:cubicBezTo>
                      <a:pt x="136" y="24"/>
                      <a:pt x="143" y="18"/>
                      <a:pt x="148" y="11"/>
                    </a:cubicBezTo>
                    <a:cubicBezTo>
                      <a:pt x="148" y="11"/>
                      <a:pt x="148" y="11"/>
                      <a:pt x="148" y="10"/>
                    </a:cubicBezTo>
                    <a:cubicBezTo>
                      <a:pt x="149" y="10"/>
                      <a:pt x="149" y="10"/>
                      <a:pt x="149" y="10"/>
                    </a:cubicBezTo>
                    <a:cubicBezTo>
                      <a:pt x="152" y="7"/>
                      <a:pt x="154" y="4"/>
                      <a:pt x="156" y="0"/>
                    </a:cubicBezTo>
                    <a:cubicBezTo>
                      <a:pt x="156" y="0"/>
                      <a:pt x="156" y="0"/>
                      <a:pt x="156" y="0"/>
                    </a:cubicBezTo>
                    <a:cubicBezTo>
                      <a:pt x="155" y="0"/>
                      <a:pt x="155" y="0"/>
                      <a:pt x="155" y="0"/>
                    </a:cubicBezTo>
                    <a:cubicBezTo>
                      <a:pt x="148" y="11"/>
                      <a:pt x="139" y="20"/>
                      <a:pt x="127" y="28"/>
                    </a:cubicBezTo>
                    <a:cubicBezTo>
                      <a:pt x="101" y="46"/>
                      <a:pt x="89" y="52"/>
                      <a:pt x="89" y="52"/>
                    </a:cubicBezTo>
                    <a:cubicBezTo>
                      <a:pt x="89" y="52"/>
                      <a:pt x="77" y="59"/>
                      <a:pt x="50" y="73"/>
                    </a:cubicBezTo>
                    <a:cubicBezTo>
                      <a:pt x="41" y="77"/>
                      <a:pt x="34" y="82"/>
                      <a:pt x="28" y="87"/>
                    </a:cubicBezTo>
                    <a:cubicBezTo>
                      <a:pt x="27" y="88"/>
                      <a:pt x="27" y="89"/>
                      <a:pt x="27" y="89"/>
                    </a:cubicBezTo>
                    <a:cubicBezTo>
                      <a:pt x="26" y="89"/>
                      <a:pt x="26" y="89"/>
                      <a:pt x="26" y="89"/>
                    </a:cubicBezTo>
                    <a:cubicBezTo>
                      <a:pt x="26" y="89"/>
                      <a:pt x="26" y="89"/>
                      <a:pt x="26" y="89"/>
                    </a:cubicBezTo>
                    <a:cubicBezTo>
                      <a:pt x="20" y="94"/>
                      <a:pt x="15" y="100"/>
                      <a:pt x="10" y="107"/>
                    </a:cubicBezTo>
                    <a:cubicBezTo>
                      <a:pt x="6" y="114"/>
                      <a:pt x="2" y="123"/>
                      <a:pt x="0" y="131"/>
                    </a:cubicBezTo>
                    <a:cubicBezTo>
                      <a:pt x="1" y="130"/>
                      <a:pt x="1" y="130"/>
                      <a:pt x="1" y="130"/>
                    </a:cubicBezTo>
                    <a:cubicBezTo>
                      <a:pt x="1" y="130"/>
                      <a:pt x="1" y="129"/>
                      <a:pt x="2" y="129"/>
                    </a:cubicBezTo>
                    <a:cubicBezTo>
                      <a:pt x="10" y="104"/>
                      <a:pt x="25" y="87"/>
                      <a:pt x="50"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7" name="MH_Other_39"/>
              <p:cNvSpPr/>
              <p:nvPr>
                <p:custDataLst>
                  <p:tags r:id="rId57"/>
                </p:custDataLst>
              </p:nvPr>
            </p:nvSpPr>
            <p:spPr bwMode="auto">
              <a:xfrm>
                <a:off x="4883205" y="3101950"/>
                <a:ext cx="1523" cy="1510"/>
              </a:xfrm>
              <a:custGeom>
                <a:avLst/>
                <a:gdLst>
                  <a:gd name="T0" fmla="*/ 560457604 w 2"/>
                  <a:gd name="T1" fmla="*/ 1120915208 h 2"/>
                  <a:gd name="T2" fmla="*/ 1120915208 w 2"/>
                  <a:gd name="T3" fmla="*/ 0 h 2"/>
                  <a:gd name="T4" fmla="*/ 0 w 2"/>
                  <a:gd name="T5" fmla="*/ 1120915208 h 2"/>
                  <a:gd name="T6" fmla="*/ 0 w 2"/>
                  <a:gd name="T7" fmla="*/ 1120915208 h 2"/>
                  <a:gd name="T8" fmla="*/ 560457604 w 2"/>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2"/>
                    </a:moveTo>
                    <a:cubicBezTo>
                      <a:pt x="1" y="2"/>
                      <a:pt x="1" y="1"/>
                      <a:pt x="2"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8" name="MH_Other_40"/>
              <p:cNvSpPr/>
              <p:nvPr>
                <p:custDataLst>
                  <p:tags r:id="rId58"/>
                </p:custDataLst>
              </p:nvPr>
            </p:nvSpPr>
            <p:spPr bwMode="auto">
              <a:xfrm>
                <a:off x="4839041" y="3040046"/>
                <a:ext cx="144679" cy="128339"/>
              </a:xfrm>
              <a:custGeom>
                <a:avLst/>
                <a:gdLst>
                  <a:gd name="T0" fmla="*/ 0 w 179"/>
                  <a:gd name="T1" fmla="*/ 2147483646 h 161"/>
                  <a:gd name="T2" fmla="*/ 596272734 w 179"/>
                  <a:gd name="T3" fmla="*/ 2147483646 h 161"/>
                  <a:gd name="T4" fmla="*/ 2147483646 w 179"/>
                  <a:gd name="T5" fmla="*/ 2147483646 h 161"/>
                  <a:gd name="T6" fmla="*/ 2147483646 w 179"/>
                  <a:gd name="T7" fmla="*/ 2147483646 h 161"/>
                  <a:gd name="T8" fmla="*/ 2147483646 w 179"/>
                  <a:gd name="T9" fmla="*/ 2147483646 h 161"/>
                  <a:gd name="T10" fmla="*/ 2147483646 w 179"/>
                  <a:gd name="T11" fmla="*/ 0 h 161"/>
                  <a:gd name="T12" fmla="*/ 2147483646 w 179"/>
                  <a:gd name="T13" fmla="*/ 0 h 161"/>
                  <a:gd name="T14" fmla="*/ 2147483646 w 179"/>
                  <a:gd name="T15" fmla="*/ 590753348 h 161"/>
                  <a:gd name="T16" fmla="*/ 2147483646 w 179"/>
                  <a:gd name="T17" fmla="*/ 2147483646 h 161"/>
                  <a:gd name="T18" fmla="*/ 2147483646 w 179"/>
                  <a:gd name="T19" fmla="*/ 2147483646 h 161"/>
                  <a:gd name="T20" fmla="*/ 2147483646 w 179"/>
                  <a:gd name="T21" fmla="*/ 2147483646 h 161"/>
                  <a:gd name="T22" fmla="*/ 2147483646 w 179"/>
                  <a:gd name="T23" fmla="*/ 2147483646 h 161"/>
                  <a:gd name="T24" fmla="*/ 2147483646 w 179"/>
                  <a:gd name="T25" fmla="*/ 2147483646 h 161"/>
                  <a:gd name="T26" fmla="*/ 2147483646 w 179"/>
                  <a:gd name="T27" fmla="*/ 2147483646 h 161"/>
                  <a:gd name="T28" fmla="*/ 2147483646 w 179"/>
                  <a:gd name="T29" fmla="*/ 2147483646 h 161"/>
                  <a:gd name="T30" fmla="*/ 0 w 179"/>
                  <a:gd name="T31" fmla="*/ 2147483646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9" h="161">
                    <a:moveTo>
                      <a:pt x="0" y="161"/>
                    </a:moveTo>
                    <a:cubicBezTo>
                      <a:pt x="1" y="161"/>
                      <a:pt x="1" y="161"/>
                      <a:pt x="1" y="161"/>
                    </a:cubicBezTo>
                    <a:cubicBezTo>
                      <a:pt x="11" y="135"/>
                      <a:pt x="27" y="119"/>
                      <a:pt x="53" y="108"/>
                    </a:cubicBezTo>
                    <a:cubicBezTo>
                      <a:pt x="82" y="95"/>
                      <a:pt x="94" y="89"/>
                      <a:pt x="94" y="89"/>
                    </a:cubicBezTo>
                    <a:cubicBezTo>
                      <a:pt x="94" y="89"/>
                      <a:pt x="106" y="84"/>
                      <a:pt x="134" y="68"/>
                    </a:cubicBezTo>
                    <a:cubicBezTo>
                      <a:pt x="160" y="52"/>
                      <a:pt x="175" y="29"/>
                      <a:pt x="179" y="0"/>
                    </a:cubicBezTo>
                    <a:cubicBezTo>
                      <a:pt x="178" y="0"/>
                      <a:pt x="178" y="0"/>
                      <a:pt x="178" y="0"/>
                    </a:cubicBezTo>
                    <a:cubicBezTo>
                      <a:pt x="178" y="1"/>
                      <a:pt x="178" y="1"/>
                      <a:pt x="177" y="1"/>
                    </a:cubicBezTo>
                    <a:cubicBezTo>
                      <a:pt x="174" y="30"/>
                      <a:pt x="159" y="51"/>
                      <a:pt x="133" y="67"/>
                    </a:cubicBezTo>
                    <a:cubicBezTo>
                      <a:pt x="106" y="83"/>
                      <a:pt x="93" y="88"/>
                      <a:pt x="93" y="88"/>
                    </a:cubicBezTo>
                    <a:cubicBezTo>
                      <a:pt x="93" y="88"/>
                      <a:pt x="81" y="94"/>
                      <a:pt x="53" y="106"/>
                    </a:cubicBezTo>
                    <a:cubicBezTo>
                      <a:pt x="45" y="110"/>
                      <a:pt x="37" y="114"/>
                      <a:pt x="31" y="119"/>
                    </a:cubicBezTo>
                    <a:cubicBezTo>
                      <a:pt x="30" y="120"/>
                      <a:pt x="30" y="120"/>
                      <a:pt x="30" y="120"/>
                    </a:cubicBezTo>
                    <a:cubicBezTo>
                      <a:pt x="30" y="120"/>
                      <a:pt x="30" y="120"/>
                      <a:pt x="30" y="120"/>
                    </a:cubicBezTo>
                    <a:cubicBezTo>
                      <a:pt x="23" y="125"/>
                      <a:pt x="17" y="131"/>
                      <a:pt x="12" y="138"/>
                    </a:cubicBezTo>
                    <a:cubicBezTo>
                      <a:pt x="7" y="145"/>
                      <a:pt x="3" y="153"/>
                      <a:pt x="0" y="1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59" name="MH_Other_41"/>
              <p:cNvSpPr/>
              <p:nvPr>
                <p:custDataLst>
                  <p:tags r:id="rId59"/>
                </p:custDataLst>
              </p:nvPr>
            </p:nvSpPr>
            <p:spPr bwMode="auto">
              <a:xfrm>
                <a:off x="4982197" y="3040046"/>
                <a:ext cx="0" cy="1509"/>
              </a:xfrm>
              <a:custGeom>
                <a:avLst/>
                <a:gdLst>
                  <a:gd name="T0" fmla="*/ 0 w 1"/>
                  <a:gd name="T1" fmla="*/ 2147483646 h 1"/>
                  <a:gd name="T2" fmla="*/ 711 w 1"/>
                  <a:gd name="T3" fmla="*/ 0 h 1"/>
                  <a:gd name="T4" fmla="*/ 0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0" name="MH_Other_42"/>
              <p:cNvSpPr/>
              <p:nvPr>
                <p:custDataLst>
                  <p:tags r:id="rId60"/>
                </p:custDataLst>
              </p:nvPr>
            </p:nvSpPr>
            <p:spPr bwMode="auto">
              <a:xfrm>
                <a:off x="4863409" y="3135167"/>
                <a:ext cx="0" cy="1510"/>
              </a:xfrm>
              <a:custGeom>
                <a:avLst/>
                <a:gdLst>
                  <a:gd name="T0" fmla="*/ 711 w 1"/>
                  <a:gd name="T1" fmla="*/ 0 h 1"/>
                  <a:gd name="T2" fmla="*/ 0 w 1"/>
                  <a:gd name="T3" fmla="*/ 1792959984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1"/>
                      <a:pt x="0" y="1"/>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1" name="MH_Other_43"/>
              <p:cNvSpPr/>
              <p:nvPr>
                <p:custDataLst>
                  <p:tags r:id="rId61"/>
                </p:custDataLst>
              </p:nvPr>
            </p:nvSpPr>
            <p:spPr bwMode="auto">
              <a:xfrm>
                <a:off x="4613646" y="3207641"/>
                <a:ext cx="237578" cy="199303"/>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2147483646 h 250"/>
                  <a:gd name="T18" fmla="*/ 2147483646 w 294"/>
                  <a:gd name="T19" fmla="*/ 2147483646 h 250"/>
                  <a:gd name="T20" fmla="*/ 2147483646 w 294"/>
                  <a:gd name="T21" fmla="*/ 2147483646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2147483646 w 294"/>
                  <a:gd name="T31" fmla="*/ 590166562 h 250"/>
                  <a:gd name="T32" fmla="*/ 2147483646 w 294"/>
                  <a:gd name="T33" fmla="*/ 590166562 h 250"/>
                  <a:gd name="T34" fmla="*/ 2147483646 w 294"/>
                  <a:gd name="T35" fmla="*/ 0 h 250"/>
                  <a:gd name="T36" fmla="*/ 2147483646 w 294"/>
                  <a:gd name="T37" fmla="*/ 0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0 w 294"/>
                  <a:gd name="T63" fmla="*/ 2147483646 h 250"/>
                  <a:gd name="T64" fmla="*/ 59602026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74" y="228"/>
                    </a:moveTo>
                    <a:cubicBezTo>
                      <a:pt x="91" y="224"/>
                      <a:pt x="106" y="215"/>
                      <a:pt x="119" y="201"/>
                    </a:cubicBezTo>
                    <a:cubicBezTo>
                      <a:pt x="118" y="200"/>
                      <a:pt x="118" y="200"/>
                      <a:pt x="118" y="200"/>
                    </a:cubicBezTo>
                    <a:cubicBezTo>
                      <a:pt x="136" y="195"/>
                      <a:pt x="152" y="184"/>
                      <a:pt x="164" y="169"/>
                    </a:cubicBezTo>
                    <a:cubicBezTo>
                      <a:pt x="181" y="163"/>
                      <a:pt x="196" y="152"/>
                      <a:pt x="207" y="136"/>
                    </a:cubicBezTo>
                    <a:cubicBezTo>
                      <a:pt x="223" y="129"/>
                      <a:pt x="236" y="116"/>
                      <a:pt x="246" y="100"/>
                    </a:cubicBezTo>
                    <a:cubicBezTo>
                      <a:pt x="263" y="92"/>
                      <a:pt x="276" y="80"/>
                      <a:pt x="285" y="63"/>
                    </a:cubicBezTo>
                    <a:cubicBezTo>
                      <a:pt x="284" y="62"/>
                      <a:pt x="284" y="62"/>
                      <a:pt x="284" y="62"/>
                    </a:cubicBezTo>
                    <a:cubicBezTo>
                      <a:pt x="288" y="60"/>
                      <a:pt x="291" y="58"/>
                      <a:pt x="294" y="55"/>
                    </a:cubicBezTo>
                    <a:cubicBezTo>
                      <a:pt x="294" y="55"/>
                      <a:pt x="294" y="55"/>
                      <a:pt x="294" y="55"/>
                    </a:cubicBezTo>
                    <a:cubicBezTo>
                      <a:pt x="293" y="55"/>
                      <a:pt x="293" y="55"/>
                      <a:pt x="293" y="55"/>
                    </a:cubicBezTo>
                    <a:cubicBezTo>
                      <a:pt x="276" y="39"/>
                      <a:pt x="276" y="39"/>
                      <a:pt x="276" y="39"/>
                    </a:cubicBezTo>
                    <a:cubicBezTo>
                      <a:pt x="275" y="38"/>
                      <a:pt x="275" y="38"/>
                      <a:pt x="275" y="38"/>
                    </a:cubicBezTo>
                    <a:cubicBezTo>
                      <a:pt x="250" y="15"/>
                      <a:pt x="250" y="15"/>
                      <a:pt x="250" y="15"/>
                    </a:cubicBezTo>
                    <a:cubicBezTo>
                      <a:pt x="249" y="14"/>
                      <a:pt x="249" y="14"/>
                      <a:pt x="249" y="14"/>
                    </a:cubicBezTo>
                    <a:cubicBezTo>
                      <a:pt x="234" y="1"/>
                      <a:pt x="234" y="1"/>
                      <a:pt x="234" y="1"/>
                    </a:cubicBezTo>
                    <a:cubicBezTo>
                      <a:pt x="234" y="1"/>
                      <a:pt x="234" y="1"/>
                      <a:pt x="234" y="1"/>
                    </a:cubicBezTo>
                    <a:cubicBezTo>
                      <a:pt x="233" y="0"/>
                      <a:pt x="233" y="0"/>
                      <a:pt x="233" y="0"/>
                    </a:cubicBezTo>
                    <a:cubicBezTo>
                      <a:pt x="233" y="0"/>
                      <a:pt x="233" y="0"/>
                      <a:pt x="233" y="0"/>
                    </a:cubicBezTo>
                    <a:cubicBezTo>
                      <a:pt x="232" y="1"/>
                      <a:pt x="230" y="3"/>
                      <a:pt x="229" y="5"/>
                    </a:cubicBezTo>
                    <a:cubicBezTo>
                      <a:pt x="224" y="10"/>
                      <a:pt x="218" y="18"/>
                      <a:pt x="214" y="26"/>
                    </a:cubicBezTo>
                    <a:cubicBezTo>
                      <a:pt x="207" y="30"/>
                      <a:pt x="200" y="34"/>
                      <a:pt x="194" y="40"/>
                    </a:cubicBezTo>
                    <a:cubicBezTo>
                      <a:pt x="188" y="45"/>
                      <a:pt x="183" y="53"/>
                      <a:pt x="178" y="60"/>
                    </a:cubicBezTo>
                    <a:cubicBezTo>
                      <a:pt x="170" y="63"/>
                      <a:pt x="163" y="68"/>
                      <a:pt x="157" y="73"/>
                    </a:cubicBezTo>
                    <a:cubicBezTo>
                      <a:pt x="151" y="78"/>
                      <a:pt x="145" y="84"/>
                      <a:pt x="141" y="91"/>
                    </a:cubicBezTo>
                    <a:cubicBezTo>
                      <a:pt x="133" y="94"/>
                      <a:pt x="126" y="98"/>
                      <a:pt x="120" y="103"/>
                    </a:cubicBezTo>
                    <a:cubicBezTo>
                      <a:pt x="113" y="107"/>
                      <a:pt x="107" y="114"/>
                      <a:pt x="101" y="121"/>
                    </a:cubicBezTo>
                    <a:cubicBezTo>
                      <a:pt x="93" y="123"/>
                      <a:pt x="86" y="126"/>
                      <a:pt x="79" y="131"/>
                    </a:cubicBezTo>
                    <a:cubicBezTo>
                      <a:pt x="72" y="135"/>
                      <a:pt x="65" y="141"/>
                      <a:pt x="60" y="148"/>
                    </a:cubicBezTo>
                    <a:cubicBezTo>
                      <a:pt x="51" y="150"/>
                      <a:pt x="44" y="153"/>
                      <a:pt x="37" y="157"/>
                    </a:cubicBezTo>
                    <a:cubicBezTo>
                      <a:pt x="30" y="161"/>
                      <a:pt x="23" y="166"/>
                      <a:pt x="17" y="172"/>
                    </a:cubicBezTo>
                    <a:cubicBezTo>
                      <a:pt x="11" y="173"/>
                      <a:pt x="6" y="174"/>
                      <a:pt x="0" y="177"/>
                    </a:cubicBezTo>
                    <a:cubicBezTo>
                      <a:pt x="1" y="178"/>
                      <a:pt x="1" y="178"/>
                      <a:pt x="1" y="178"/>
                    </a:cubicBezTo>
                    <a:cubicBezTo>
                      <a:pt x="9" y="195"/>
                      <a:pt x="9" y="195"/>
                      <a:pt x="9" y="195"/>
                    </a:cubicBezTo>
                    <a:cubicBezTo>
                      <a:pt x="10" y="197"/>
                      <a:pt x="10" y="197"/>
                      <a:pt x="10" y="197"/>
                    </a:cubicBezTo>
                    <a:cubicBezTo>
                      <a:pt x="25" y="227"/>
                      <a:pt x="25" y="227"/>
                      <a:pt x="25" y="227"/>
                    </a:cubicBezTo>
                    <a:cubicBezTo>
                      <a:pt x="26" y="228"/>
                      <a:pt x="26" y="228"/>
                      <a:pt x="26" y="228"/>
                    </a:cubicBezTo>
                    <a:cubicBezTo>
                      <a:pt x="36" y="249"/>
                      <a:pt x="36" y="249"/>
                      <a:pt x="36" y="249"/>
                    </a:cubicBezTo>
                    <a:cubicBezTo>
                      <a:pt x="37" y="250"/>
                      <a:pt x="37" y="250"/>
                      <a:pt x="37" y="250"/>
                    </a:cubicBezTo>
                    <a:cubicBezTo>
                      <a:pt x="37" y="250"/>
                      <a:pt x="37" y="250"/>
                      <a:pt x="37" y="250"/>
                    </a:cubicBezTo>
                    <a:cubicBezTo>
                      <a:pt x="51" y="246"/>
                      <a:pt x="63" y="239"/>
                      <a:pt x="74" y="22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2" name="MH_Other_44"/>
              <p:cNvSpPr/>
              <p:nvPr>
                <p:custDataLst>
                  <p:tags r:id="rId62"/>
                </p:custDataLst>
              </p:nvPr>
            </p:nvSpPr>
            <p:spPr bwMode="auto">
              <a:xfrm>
                <a:off x="4627354" y="3287664"/>
                <a:ext cx="185799" cy="57375"/>
              </a:xfrm>
              <a:custGeom>
                <a:avLst/>
                <a:gdLst>
                  <a:gd name="T0" fmla="*/ 2147483646 w 229"/>
                  <a:gd name="T1" fmla="*/ 2147483646 h 72"/>
                  <a:gd name="T2" fmla="*/ 2147483646 w 229"/>
                  <a:gd name="T3" fmla="*/ 2147483646 h 72"/>
                  <a:gd name="T4" fmla="*/ 2147483646 w 229"/>
                  <a:gd name="T5" fmla="*/ 2147483646 h 72"/>
                  <a:gd name="T6" fmla="*/ 2147483646 w 229"/>
                  <a:gd name="T7" fmla="*/ 2147483646 h 72"/>
                  <a:gd name="T8" fmla="*/ 0 w 229"/>
                  <a:gd name="T9" fmla="*/ 2147483646 h 72"/>
                  <a:gd name="T10" fmla="*/ 1203816141 w 229"/>
                  <a:gd name="T11" fmla="*/ 2147483646 h 72"/>
                  <a:gd name="T12" fmla="*/ 2147483646 w 229"/>
                  <a:gd name="T13" fmla="*/ 2147483646 h 72"/>
                  <a:gd name="T14" fmla="*/ 2147483646 w 229"/>
                  <a:gd name="T15" fmla="*/ 2147483646 h 72"/>
                  <a:gd name="T16" fmla="*/ 2147483646 w 229"/>
                  <a:gd name="T17" fmla="*/ 2147483646 h 72"/>
                  <a:gd name="T18" fmla="*/ 2147483646 w 229"/>
                  <a:gd name="T19" fmla="*/ 2147483646 h 72"/>
                  <a:gd name="T20" fmla="*/ 2147483646 w 229"/>
                  <a:gd name="T21" fmla="*/ 2147483646 h 72"/>
                  <a:gd name="T22" fmla="*/ 2147483646 w 229"/>
                  <a:gd name="T23" fmla="*/ 2147483646 h 72"/>
                  <a:gd name="T24" fmla="*/ 2147483646 w 229"/>
                  <a:gd name="T25" fmla="*/ 2147483646 h 72"/>
                  <a:gd name="T26" fmla="*/ 2147483646 w 229"/>
                  <a:gd name="T27" fmla="*/ 0 h 72"/>
                  <a:gd name="T28" fmla="*/ 2147483646 w 229"/>
                  <a:gd name="T29" fmla="*/ 592477798 h 72"/>
                  <a:gd name="T30" fmla="*/ 2147483646 w 229"/>
                  <a:gd name="T31" fmla="*/ 2147483646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 h="72">
                    <a:moveTo>
                      <a:pt x="160" y="42"/>
                    </a:moveTo>
                    <a:cubicBezTo>
                      <a:pt x="128" y="46"/>
                      <a:pt x="115" y="45"/>
                      <a:pt x="115" y="45"/>
                    </a:cubicBezTo>
                    <a:cubicBezTo>
                      <a:pt x="115" y="45"/>
                      <a:pt x="101" y="45"/>
                      <a:pt x="70" y="45"/>
                    </a:cubicBezTo>
                    <a:cubicBezTo>
                      <a:pt x="51" y="45"/>
                      <a:pt x="34" y="48"/>
                      <a:pt x="20" y="57"/>
                    </a:cubicBezTo>
                    <a:cubicBezTo>
                      <a:pt x="13" y="61"/>
                      <a:pt x="6" y="66"/>
                      <a:pt x="0" y="72"/>
                    </a:cubicBezTo>
                    <a:cubicBezTo>
                      <a:pt x="2" y="71"/>
                      <a:pt x="2" y="71"/>
                      <a:pt x="2" y="71"/>
                    </a:cubicBezTo>
                    <a:cubicBezTo>
                      <a:pt x="21" y="53"/>
                      <a:pt x="42" y="46"/>
                      <a:pt x="70" y="46"/>
                    </a:cubicBezTo>
                    <a:cubicBezTo>
                      <a:pt x="101" y="47"/>
                      <a:pt x="115" y="46"/>
                      <a:pt x="115" y="46"/>
                    </a:cubicBezTo>
                    <a:cubicBezTo>
                      <a:pt x="115" y="46"/>
                      <a:pt x="128" y="47"/>
                      <a:pt x="160" y="44"/>
                    </a:cubicBezTo>
                    <a:cubicBezTo>
                      <a:pt x="170" y="43"/>
                      <a:pt x="179" y="41"/>
                      <a:pt x="187" y="37"/>
                    </a:cubicBezTo>
                    <a:cubicBezTo>
                      <a:pt x="189" y="35"/>
                      <a:pt x="189" y="35"/>
                      <a:pt x="189" y="35"/>
                    </a:cubicBezTo>
                    <a:cubicBezTo>
                      <a:pt x="190" y="36"/>
                      <a:pt x="190" y="36"/>
                      <a:pt x="190" y="36"/>
                    </a:cubicBezTo>
                    <a:cubicBezTo>
                      <a:pt x="190" y="36"/>
                      <a:pt x="190" y="36"/>
                      <a:pt x="190" y="36"/>
                    </a:cubicBezTo>
                    <a:cubicBezTo>
                      <a:pt x="206" y="29"/>
                      <a:pt x="220" y="16"/>
                      <a:pt x="229" y="0"/>
                    </a:cubicBezTo>
                    <a:cubicBezTo>
                      <a:pt x="228" y="1"/>
                      <a:pt x="228" y="1"/>
                      <a:pt x="228" y="1"/>
                    </a:cubicBezTo>
                    <a:cubicBezTo>
                      <a:pt x="213" y="25"/>
                      <a:pt x="190" y="39"/>
                      <a:pt x="160" y="4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3" name="MH_Other_45"/>
              <p:cNvSpPr/>
              <p:nvPr>
                <p:custDataLst>
                  <p:tags r:id="rId63"/>
                </p:custDataLst>
              </p:nvPr>
            </p:nvSpPr>
            <p:spPr bwMode="auto">
              <a:xfrm>
                <a:off x="4613648" y="3316352"/>
                <a:ext cx="167523" cy="33217"/>
              </a:xfrm>
              <a:custGeom>
                <a:avLst/>
                <a:gdLst>
                  <a:gd name="T0" fmla="*/ 0 w 207"/>
                  <a:gd name="T1" fmla="*/ 2147483646 h 42"/>
                  <a:gd name="T2" fmla="*/ 597793678 w 207"/>
                  <a:gd name="T3" fmla="*/ 2147483646 h 42"/>
                  <a:gd name="T4" fmla="*/ 2147483646 w 207"/>
                  <a:gd name="T5" fmla="*/ 2147483646 h 42"/>
                  <a:gd name="T6" fmla="*/ 2147483646 w 207"/>
                  <a:gd name="T7" fmla="*/ 2147483646 h 42"/>
                  <a:gd name="T8" fmla="*/ 2147483646 w 207"/>
                  <a:gd name="T9" fmla="*/ 2147483646 h 42"/>
                  <a:gd name="T10" fmla="*/ 2147483646 w 207"/>
                  <a:gd name="T11" fmla="*/ 2147483646 h 42"/>
                  <a:gd name="T12" fmla="*/ 2147483646 w 207"/>
                  <a:gd name="T13" fmla="*/ 2147483646 h 42"/>
                  <a:gd name="T14" fmla="*/ 2147483646 w 207"/>
                  <a:gd name="T15" fmla="*/ 2147483646 h 42"/>
                  <a:gd name="T16" fmla="*/ 2147483646 w 207"/>
                  <a:gd name="T17" fmla="*/ 0 h 42"/>
                  <a:gd name="T18" fmla="*/ 2147483646 w 207"/>
                  <a:gd name="T19" fmla="*/ 579453148 h 42"/>
                  <a:gd name="T20" fmla="*/ 2147483646 w 207"/>
                  <a:gd name="T21" fmla="*/ 2147483646 h 42"/>
                  <a:gd name="T22" fmla="*/ 2147483646 w 207"/>
                  <a:gd name="T23" fmla="*/ 2147483646 h 42"/>
                  <a:gd name="T24" fmla="*/ 2147483646 w 207"/>
                  <a:gd name="T25" fmla="*/ 2147483646 h 42"/>
                  <a:gd name="T26" fmla="*/ 2147483646 w 207"/>
                  <a:gd name="T27" fmla="*/ 2147483646 h 42"/>
                  <a:gd name="T28" fmla="*/ 2147483646 w 207"/>
                  <a:gd name="T29" fmla="*/ 2147483646 h 42"/>
                  <a:gd name="T30" fmla="*/ 2147483646 w 207"/>
                  <a:gd name="T31" fmla="*/ 2147483646 h 42"/>
                  <a:gd name="T32" fmla="*/ 2147483646 w 207"/>
                  <a:gd name="T33" fmla="*/ 2147483646 h 42"/>
                  <a:gd name="T34" fmla="*/ 0 w 207"/>
                  <a:gd name="T35" fmla="*/ 21474836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42">
                    <a:moveTo>
                      <a:pt x="0" y="41"/>
                    </a:moveTo>
                    <a:cubicBezTo>
                      <a:pt x="1" y="42"/>
                      <a:pt x="1" y="42"/>
                      <a:pt x="1" y="42"/>
                    </a:cubicBezTo>
                    <a:cubicBezTo>
                      <a:pt x="14" y="36"/>
                      <a:pt x="29" y="34"/>
                      <a:pt x="46" y="36"/>
                    </a:cubicBezTo>
                    <a:cubicBezTo>
                      <a:pt x="76" y="38"/>
                      <a:pt x="90" y="38"/>
                      <a:pt x="90" y="38"/>
                    </a:cubicBezTo>
                    <a:cubicBezTo>
                      <a:pt x="90" y="38"/>
                      <a:pt x="103" y="40"/>
                      <a:pt x="135" y="38"/>
                    </a:cubicBezTo>
                    <a:cubicBezTo>
                      <a:pt x="145" y="38"/>
                      <a:pt x="154" y="36"/>
                      <a:pt x="162" y="34"/>
                    </a:cubicBezTo>
                    <a:cubicBezTo>
                      <a:pt x="162" y="34"/>
                      <a:pt x="163" y="33"/>
                      <a:pt x="163" y="33"/>
                    </a:cubicBezTo>
                    <a:cubicBezTo>
                      <a:pt x="163" y="33"/>
                      <a:pt x="163" y="33"/>
                      <a:pt x="163" y="33"/>
                    </a:cubicBezTo>
                    <a:cubicBezTo>
                      <a:pt x="181" y="27"/>
                      <a:pt x="196" y="16"/>
                      <a:pt x="207" y="0"/>
                    </a:cubicBezTo>
                    <a:cubicBezTo>
                      <a:pt x="204" y="1"/>
                      <a:pt x="204" y="1"/>
                      <a:pt x="204" y="1"/>
                    </a:cubicBezTo>
                    <a:cubicBezTo>
                      <a:pt x="188" y="24"/>
                      <a:pt x="165" y="36"/>
                      <a:pt x="135" y="37"/>
                    </a:cubicBezTo>
                    <a:cubicBezTo>
                      <a:pt x="103" y="38"/>
                      <a:pt x="90" y="37"/>
                      <a:pt x="90" y="37"/>
                    </a:cubicBezTo>
                    <a:cubicBezTo>
                      <a:pt x="90" y="37"/>
                      <a:pt x="76" y="37"/>
                      <a:pt x="46" y="34"/>
                    </a:cubicBezTo>
                    <a:cubicBezTo>
                      <a:pt x="36" y="34"/>
                      <a:pt x="28" y="34"/>
                      <a:pt x="19" y="35"/>
                    </a:cubicBezTo>
                    <a:cubicBezTo>
                      <a:pt x="18" y="37"/>
                      <a:pt x="18" y="37"/>
                      <a:pt x="18" y="37"/>
                    </a:cubicBezTo>
                    <a:cubicBezTo>
                      <a:pt x="17" y="36"/>
                      <a:pt x="17" y="36"/>
                      <a:pt x="17" y="36"/>
                    </a:cubicBezTo>
                    <a:cubicBezTo>
                      <a:pt x="17" y="36"/>
                      <a:pt x="17" y="36"/>
                      <a:pt x="17" y="36"/>
                    </a:cubicBezTo>
                    <a:cubicBezTo>
                      <a:pt x="11" y="37"/>
                      <a:pt x="6" y="38"/>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4" name="MH_Other_46"/>
              <p:cNvSpPr/>
              <p:nvPr>
                <p:custDataLst>
                  <p:tags r:id="rId64"/>
                </p:custDataLst>
              </p:nvPr>
            </p:nvSpPr>
            <p:spPr bwMode="auto">
              <a:xfrm>
                <a:off x="4627352" y="3343529"/>
                <a:ext cx="1523" cy="1510"/>
              </a:xfrm>
              <a:custGeom>
                <a:avLst/>
                <a:gdLst>
                  <a:gd name="T0" fmla="*/ 71718526 w 5"/>
                  <a:gd name="T1" fmla="*/ 179346497 h 5"/>
                  <a:gd name="T2" fmla="*/ 179346497 w 5"/>
                  <a:gd name="T3" fmla="*/ 0 h 5"/>
                  <a:gd name="T4" fmla="*/ 0 w 5"/>
                  <a:gd name="T5" fmla="*/ 107627970 h 5"/>
                  <a:gd name="T6" fmla="*/ 0 w 5"/>
                  <a:gd name="T7" fmla="*/ 107627970 h 5"/>
                  <a:gd name="T8" fmla="*/ 71718526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2" y="5"/>
                    </a:moveTo>
                    <a:lnTo>
                      <a:pt x="5" y="0"/>
                    </a:lnTo>
                    <a:lnTo>
                      <a:pt x="0" y="3"/>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5" name="MH_Other_47"/>
              <p:cNvSpPr/>
              <p:nvPr>
                <p:custDataLst>
                  <p:tags r:id="rId65"/>
                </p:custDataLst>
              </p:nvPr>
            </p:nvSpPr>
            <p:spPr bwMode="auto">
              <a:xfrm>
                <a:off x="4778124" y="3314843"/>
                <a:ext cx="3046" cy="1509"/>
              </a:xfrm>
              <a:custGeom>
                <a:avLst/>
                <a:gdLst>
                  <a:gd name="T0" fmla="*/ 365782679 w 7"/>
                  <a:gd name="T1" fmla="*/ 0 h 5"/>
                  <a:gd name="T2" fmla="*/ 0 w 7"/>
                  <a:gd name="T3" fmla="*/ 179120564 h 5"/>
                  <a:gd name="T4" fmla="*/ 512054475 w 7"/>
                  <a:gd name="T5" fmla="*/ 107492588 h 5"/>
                  <a:gd name="T6" fmla="*/ 512054475 w 7"/>
                  <a:gd name="T7" fmla="*/ 107492588 h 5"/>
                  <a:gd name="T8" fmla="*/ 365782679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5" y="0"/>
                    </a:moveTo>
                    <a:lnTo>
                      <a:pt x="0" y="5"/>
                    </a:lnTo>
                    <a:lnTo>
                      <a:pt x="7"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6" name="MH_Other_48"/>
              <p:cNvSpPr/>
              <p:nvPr>
                <p:custDataLst>
                  <p:tags r:id="rId66"/>
                </p:custDataLst>
              </p:nvPr>
            </p:nvSpPr>
            <p:spPr bwMode="auto">
              <a:xfrm>
                <a:off x="4621262" y="3342020"/>
                <a:ext cx="124880" cy="28688"/>
              </a:xfrm>
              <a:custGeom>
                <a:avLst/>
                <a:gdLst>
                  <a:gd name="T0" fmla="*/ 2147483646 w 155"/>
                  <a:gd name="T1" fmla="*/ 2147483646 h 35"/>
                  <a:gd name="T2" fmla="*/ 2147483646 w 155"/>
                  <a:gd name="T3" fmla="*/ 2147483646 h 35"/>
                  <a:gd name="T4" fmla="*/ 0 w 155"/>
                  <a:gd name="T5" fmla="*/ 2147483646 h 35"/>
                  <a:gd name="T6" fmla="*/ 593886905 w 155"/>
                  <a:gd name="T7" fmla="*/ 2147483646 h 35"/>
                  <a:gd name="T8" fmla="*/ 2147483646 w 155"/>
                  <a:gd name="T9" fmla="*/ 2147483646 h 35"/>
                  <a:gd name="T10" fmla="*/ 2147483646 w 155"/>
                  <a:gd name="T11" fmla="*/ 2147483646 h 35"/>
                  <a:gd name="T12" fmla="*/ 2147483646 w 155"/>
                  <a:gd name="T13" fmla="*/ 2147483646 h 35"/>
                  <a:gd name="T14" fmla="*/ 2147483646 w 155"/>
                  <a:gd name="T15" fmla="*/ 2147483646 h 35"/>
                  <a:gd name="T16" fmla="*/ 2147483646 w 155"/>
                  <a:gd name="T17" fmla="*/ 2147483646 h 35"/>
                  <a:gd name="T18" fmla="*/ 2147483646 w 155"/>
                  <a:gd name="T19" fmla="*/ 0 h 35"/>
                  <a:gd name="T20" fmla="*/ 2147483646 w 155"/>
                  <a:gd name="T21" fmla="*/ 0 h 35"/>
                  <a:gd name="T22" fmla="*/ 2147483646 w 155"/>
                  <a:gd name="T23" fmla="*/ 618627791 h 35"/>
                  <a:gd name="T24" fmla="*/ 2147483646 w 155"/>
                  <a:gd name="T25" fmla="*/ 2147483646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35">
                    <a:moveTo>
                      <a:pt x="81" y="33"/>
                    </a:moveTo>
                    <a:cubicBezTo>
                      <a:pt x="49" y="33"/>
                      <a:pt x="36" y="30"/>
                      <a:pt x="36" y="30"/>
                    </a:cubicBezTo>
                    <a:cubicBezTo>
                      <a:pt x="0" y="26"/>
                      <a:pt x="0" y="26"/>
                      <a:pt x="0" y="26"/>
                    </a:cubicBezTo>
                    <a:cubicBezTo>
                      <a:pt x="1" y="28"/>
                      <a:pt x="1" y="28"/>
                      <a:pt x="1" y="28"/>
                    </a:cubicBezTo>
                    <a:cubicBezTo>
                      <a:pt x="36" y="32"/>
                      <a:pt x="36" y="32"/>
                      <a:pt x="36" y="32"/>
                    </a:cubicBezTo>
                    <a:cubicBezTo>
                      <a:pt x="36" y="32"/>
                      <a:pt x="49" y="34"/>
                      <a:pt x="81" y="35"/>
                    </a:cubicBezTo>
                    <a:cubicBezTo>
                      <a:pt x="91" y="35"/>
                      <a:pt x="100" y="34"/>
                      <a:pt x="108" y="32"/>
                    </a:cubicBezTo>
                    <a:cubicBezTo>
                      <a:pt x="108" y="31"/>
                      <a:pt x="109" y="31"/>
                      <a:pt x="109" y="31"/>
                    </a:cubicBezTo>
                    <a:cubicBezTo>
                      <a:pt x="109" y="31"/>
                      <a:pt x="109" y="31"/>
                      <a:pt x="109" y="31"/>
                    </a:cubicBezTo>
                    <a:cubicBezTo>
                      <a:pt x="127" y="26"/>
                      <a:pt x="143" y="15"/>
                      <a:pt x="155" y="0"/>
                    </a:cubicBezTo>
                    <a:cubicBezTo>
                      <a:pt x="154" y="0"/>
                      <a:pt x="154" y="0"/>
                      <a:pt x="154" y="0"/>
                    </a:cubicBezTo>
                    <a:cubicBezTo>
                      <a:pt x="153" y="1"/>
                      <a:pt x="153" y="1"/>
                      <a:pt x="153" y="1"/>
                    </a:cubicBezTo>
                    <a:cubicBezTo>
                      <a:pt x="135" y="23"/>
                      <a:pt x="111" y="34"/>
                      <a:pt x="81"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7" name="MH_Other_49"/>
              <p:cNvSpPr/>
              <p:nvPr>
                <p:custDataLst>
                  <p:tags r:id="rId67"/>
                </p:custDataLst>
              </p:nvPr>
            </p:nvSpPr>
            <p:spPr bwMode="auto">
              <a:xfrm>
                <a:off x="4744619" y="3342020"/>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8" name="MH_Other_50"/>
              <p:cNvSpPr/>
              <p:nvPr>
                <p:custDataLst>
                  <p:tags r:id="rId68"/>
                </p:custDataLst>
              </p:nvPr>
            </p:nvSpPr>
            <p:spPr bwMode="auto">
              <a:xfrm>
                <a:off x="4633444" y="3367687"/>
                <a:ext cx="76147" cy="24158"/>
              </a:xfrm>
              <a:custGeom>
                <a:avLst/>
                <a:gdLst>
                  <a:gd name="T0" fmla="*/ 2147483646 w 94"/>
                  <a:gd name="T1" fmla="*/ 2147483646 h 31"/>
                  <a:gd name="T2" fmla="*/ 0 w 94"/>
                  <a:gd name="T3" fmla="*/ 2147483646 h 31"/>
                  <a:gd name="T4" fmla="*/ 598951084 w 94"/>
                  <a:gd name="T5" fmla="*/ 2147483646 h 31"/>
                  <a:gd name="T6" fmla="*/ 2147483646 w 94"/>
                  <a:gd name="T7" fmla="*/ 2147483646 h 31"/>
                  <a:gd name="T8" fmla="*/ 2147483646 w 94"/>
                  <a:gd name="T9" fmla="*/ 2147483646 h 31"/>
                  <a:gd name="T10" fmla="*/ 2147483646 w 94"/>
                  <a:gd name="T11" fmla="*/ 2147483646 h 31"/>
                  <a:gd name="T12" fmla="*/ 2147483646 w 94"/>
                  <a:gd name="T13" fmla="*/ 2147483646 h 31"/>
                  <a:gd name="T14" fmla="*/ 2147483646 w 94"/>
                  <a:gd name="T15" fmla="*/ 561913548 h 31"/>
                  <a:gd name="T16" fmla="*/ 2147483646 w 94"/>
                  <a:gd name="T17" fmla="*/ 0 h 31"/>
                  <a:gd name="T18" fmla="*/ 2147483646 w 94"/>
                  <a:gd name="T19" fmla="*/ 561913548 h 31"/>
                  <a:gd name="T20" fmla="*/ 2147483646 w 94"/>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31">
                    <a:moveTo>
                      <a:pt x="18" y="29"/>
                    </a:moveTo>
                    <a:cubicBezTo>
                      <a:pt x="11" y="28"/>
                      <a:pt x="5" y="27"/>
                      <a:pt x="0" y="27"/>
                    </a:cubicBezTo>
                    <a:cubicBezTo>
                      <a:pt x="1" y="28"/>
                      <a:pt x="1" y="28"/>
                      <a:pt x="1" y="28"/>
                    </a:cubicBezTo>
                    <a:cubicBezTo>
                      <a:pt x="6" y="29"/>
                      <a:pt x="12" y="29"/>
                      <a:pt x="18" y="30"/>
                    </a:cubicBezTo>
                    <a:cubicBezTo>
                      <a:pt x="28" y="31"/>
                      <a:pt x="37" y="30"/>
                      <a:pt x="46" y="28"/>
                    </a:cubicBezTo>
                    <a:cubicBezTo>
                      <a:pt x="48" y="27"/>
                      <a:pt x="48" y="27"/>
                      <a:pt x="48" y="27"/>
                    </a:cubicBezTo>
                    <a:cubicBezTo>
                      <a:pt x="49" y="28"/>
                      <a:pt x="49" y="28"/>
                      <a:pt x="49" y="28"/>
                    </a:cubicBezTo>
                    <a:cubicBezTo>
                      <a:pt x="66" y="24"/>
                      <a:pt x="81" y="15"/>
                      <a:pt x="94" y="1"/>
                    </a:cubicBezTo>
                    <a:cubicBezTo>
                      <a:pt x="93" y="0"/>
                      <a:pt x="93" y="0"/>
                      <a:pt x="93" y="0"/>
                    </a:cubicBezTo>
                    <a:cubicBezTo>
                      <a:pt x="92" y="1"/>
                      <a:pt x="92" y="1"/>
                      <a:pt x="92" y="1"/>
                    </a:cubicBezTo>
                    <a:cubicBezTo>
                      <a:pt x="73" y="22"/>
                      <a:pt x="48" y="31"/>
                      <a:pt x="18" y="2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69" name="MH_Other_51"/>
              <p:cNvSpPr/>
              <p:nvPr>
                <p:custDataLst>
                  <p:tags r:id="rId69"/>
                </p:custDataLst>
              </p:nvPr>
            </p:nvSpPr>
            <p:spPr bwMode="auto">
              <a:xfrm>
                <a:off x="4708070" y="3367687"/>
                <a:ext cx="1523" cy="0"/>
              </a:xfrm>
              <a:custGeom>
                <a:avLst/>
                <a:gdLst>
                  <a:gd name="T0" fmla="*/ 0 w 1"/>
                  <a:gd name="T1" fmla="*/ 711 h 1"/>
                  <a:gd name="T2" fmla="*/ 1790702559 w 1"/>
                  <a:gd name="T3" fmla="*/ 0 h 1"/>
                  <a:gd name="T4" fmla="*/ 1790702559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0" name="MH_Other_52"/>
              <p:cNvSpPr/>
              <p:nvPr>
                <p:custDataLst>
                  <p:tags r:id="rId70"/>
                </p:custDataLst>
              </p:nvPr>
            </p:nvSpPr>
            <p:spPr bwMode="auto">
              <a:xfrm>
                <a:off x="4642581" y="3390336"/>
                <a:ext cx="30459" cy="16609"/>
              </a:xfrm>
              <a:custGeom>
                <a:avLst/>
                <a:gdLst>
                  <a:gd name="T0" fmla="*/ 0 w 38"/>
                  <a:gd name="T1" fmla="*/ 2147483646 h 22"/>
                  <a:gd name="T2" fmla="*/ 587803625 w 38"/>
                  <a:gd name="T3" fmla="*/ 2147483646 h 22"/>
                  <a:gd name="T4" fmla="*/ 587803625 w 38"/>
                  <a:gd name="T5" fmla="*/ 2147483646 h 22"/>
                  <a:gd name="T6" fmla="*/ 2147483646 w 38"/>
                  <a:gd name="T7" fmla="*/ 0 h 22"/>
                  <a:gd name="T8" fmla="*/ 2147483646 w 38"/>
                  <a:gd name="T9" fmla="*/ 0 h 22"/>
                  <a:gd name="T10" fmla="*/ 0 w 38"/>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2">
                    <a:moveTo>
                      <a:pt x="0" y="21"/>
                    </a:moveTo>
                    <a:cubicBezTo>
                      <a:pt x="1" y="22"/>
                      <a:pt x="1" y="22"/>
                      <a:pt x="1" y="22"/>
                    </a:cubicBezTo>
                    <a:cubicBezTo>
                      <a:pt x="1" y="22"/>
                      <a:pt x="1" y="22"/>
                      <a:pt x="1" y="22"/>
                    </a:cubicBezTo>
                    <a:cubicBezTo>
                      <a:pt x="15" y="18"/>
                      <a:pt x="27" y="11"/>
                      <a:pt x="38" y="0"/>
                    </a:cubicBezTo>
                    <a:cubicBezTo>
                      <a:pt x="35" y="0"/>
                      <a:pt x="35" y="0"/>
                      <a:pt x="35" y="0"/>
                    </a:cubicBezTo>
                    <a:cubicBezTo>
                      <a:pt x="25" y="10"/>
                      <a:pt x="13" y="17"/>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1" name="MH_Other_53"/>
              <p:cNvSpPr/>
              <p:nvPr>
                <p:custDataLst>
                  <p:tags r:id="rId71"/>
                </p:custDataLst>
              </p:nvPr>
            </p:nvSpPr>
            <p:spPr bwMode="auto">
              <a:xfrm>
                <a:off x="4671519" y="3388825"/>
                <a:ext cx="1523" cy="1510"/>
              </a:xfrm>
              <a:custGeom>
                <a:avLst/>
                <a:gdLst>
                  <a:gd name="T0" fmla="*/ 73089965 w 7"/>
                  <a:gd name="T1" fmla="*/ 0 h 2"/>
                  <a:gd name="T2" fmla="*/ 0 w 7"/>
                  <a:gd name="T3" fmla="*/ 448239996 h 2"/>
                  <a:gd name="T4" fmla="*/ 127933058 w 7"/>
                  <a:gd name="T5" fmla="*/ 448239996 h 2"/>
                  <a:gd name="T6" fmla="*/ 73089965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4" y="0"/>
                    </a:moveTo>
                    <a:lnTo>
                      <a:pt x="0" y="2"/>
                    </a:lnTo>
                    <a:lnTo>
                      <a:pt x="7" y="2"/>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2" name="MH_Other_54"/>
              <p:cNvSpPr/>
              <p:nvPr>
                <p:custDataLst>
                  <p:tags r:id="rId72"/>
                </p:custDataLst>
              </p:nvPr>
            </p:nvSpPr>
            <p:spPr bwMode="auto">
              <a:xfrm>
                <a:off x="4787262" y="3207641"/>
                <a:ext cx="15229" cy="21138"/>
              </a:xfrm>
              <a:custGeom>
                <a:avLst/>
                <a:gdLst>
                  <a:gd name="T0" fmla="*/ 2147483646 w 20"/>
                  <a:gd name="T1" fmla="*/ 609400952 h 26"/>
                  <a:gd name="T2" fmla="*/ 2147483646 w 20"/>
                  <a:gd name="T3" fmla="*/ 609400952 h 26"/>
                  <a:gd name="T4" fmla="*/ 2147483646 w 20"/>
                  <a:gd name="T5" fmla="*/ 0 h 26"/>
                  <a:gd name="T6" fmla="*/ 2147483646 w 20"/>
                  <a:gd name="T7" fmla="*/ 0 h 26"/>
                  <a:gd name="T8" fmla="*/ 2147483646 w 20"/>
                  <a:gd name="T9" fmla="*/ 2147483646 h 26"/>
                  <a:gd name="T10" fmla="*/ 0 w 20"/>
                  <a:gd name="T11" fmla="*/ 2147483646 h 26"/>
                  <a:gd name="T12" fmla="*/ 526712656 w 20"/>
                  <a:gd name="T13" fmla="*/ 2147483646 h 26"/>
                  <a:gd name="T14" fmla="*/ 1052795075 w 20"/>
                  <a:gd name="T15" fmla="*/ 2147483646 h 26"/>
                  <a:gd name="T16" fmla="*/ 2147483646 w 20"/>
                  <a:gd name="T17" fmla="*/ 60940095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6">
                    <a:moveTo>
                      <a:pt x="20" y="1"/>
                    </a:moveTo>
                    <a:cubicBezTo>
                      <a:pt x="20" y="1"/>
                      <a:pt x="20" y="1"/>
                      <a:pt x="20" y="1"/>
                    </a:cubicBezTo>
                    <a:cubicBezTo>
                      <a:pt x="19" y="0"/>
                      <a:pt x="19" y="0"/>
                      <a:pt x="19" y="0"/>
                    </a:cubicBezTo>
                    <a:cubicBezTo>
                      <a:pt x="19" y="0"/>
                      <a:pt x="19" y="0"/>
                      <a:pt x="19" y="0"/>
                    </a:cubicBezTo>
                    <a:cubicBezTo>
                      <a:pt x="18" y="1"/>
                      <a:pt x="16" y="3"/>
                      <a:pt x="15" y="5"/>
                    </a:cubicBezTo>
                    <a:cubicBezTo>
                      <a:pt x="9" y="10"/>
                      <a:pt x="4" y="18"/>
                      <a:pt x="0" y="26"/>
                    </a:cubicBezTo>
                    <a:cubicBezTo>
                      <a:pt x="1" y="25"/>
                      <a:pt x="1" y="25"/>
                      <a:pt x="1" y="25"/>
                    </a:cubicBezTo>
                    <a:cubicBezTo>
                      <a:pt x="2" y="25"/>
                      <a:pt x="2" y="25"/>
                      <a:pt x="2" y="25"/>
                    </a:cubicBezTo>
                    <a:cubicBezTo>
                      <a:pt x="7" y="15"/>
                      <a:pt x="13" y="7"/>
                      <a:pt x="2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3" name="MH_Other_55"/>
              <p:cNvSpPr/>
              <p:nvPr>
                <p:custDataLst>
                  <p:tags r:id="rId73"/>
                </p:custDataLst>
              </p:nvPr>
            </p:nvSpPr>
            <p:spPr bwMode="auto">
              <a:xfrm>
                <a:off x="4756803" y="3218211"/>
                <a:ext cx="59394" cy="37746"/>
              </a:xfrm>
              <a:custGeom>
                <a:avLst/>
                <a:gdLst>
                  <a:gd name="T0" fmla="*/ 2147483646 w 72"/>
                  <a:gd name="T1" fmla="*/ 1880988660 h 46"/>
                  <a:gd name="T2" fmla="*/ 2147483646 w 72"/>
                  <a:gd name="T3" fmla="*/ 626748320 h 46"/>
                  <a:gd name="T4" fmla="*/ 2147483646 w 72"/>
                  <a:gd name="T5" fmla="*/ 0 h 46"/>
                  <a:gd name="T6" fmla="*/ 2147483646 w 72"/>
                  <a:gd name="T7" fmla="*/ 1254240340 h 46"/>
                  <a:gd name="T8" fmla="*/ 2147483646 w 72"/>
                  <a:gd name="T9" fmla="*/ 2147483646 h 46"/>
                  <a:gd name="T10" fmla="*/ 2147483646 w 72"/>
                  <a:gd name="T11" fmla="*/ 2147483646 h 46"/>
                  <a:gd name="T12" fmla="*/ 2147483646 w 72"/>
                  <a:gd name="T13" fmla="*/ 2147483646 h 46"/>
                  <a:gd name="T14" fmla="*/ 2147483646 w 72"/>
                  <a:gd name="T15" fmla="*/ 2147483646 h 46"/>
                  <a:gd name="T16" fmla="*/ 0 w 72"/>
                  <a:gd name="T17" fmla="*/ 2147483646 h 46"/>
                  <a:gd name="T18" fmla="*/ 620364259 w 72"/>
                  <a:gd name="T19" fmla="*/ 2147483646 h 46"/>
                  <a:gd name="T20" fmla="*/ 1241467163 w 72"/>
                  <a:gd name="T21" fmla="*/ 2147483646 h 46"/>
                  <a:gd name="T22" fmla="*/ 2147483646 w 72"/>
                  <a:gd name="T23" fmla="*/ 188098866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6">
                    <a:moveTo>
                      <a:pt x="63" y="3"/>
                    </a:moveTo>
                    <a:cubicBezTo>
                      <a:pt x="72" y="1"/>
                      <a:pt x="72" y="1"/>
                      <a:pt x="72" y="1"/>
                    </a:cubicBezTo>
                    <a:cubicBezTo>
                      <a:pt x="71" y="0"/>
                      <a:pt x="71" y="0"/>
                      <a:pt x="71" y="0"/>
                    </a:cubicBezTo>
                    <a:cubicBezTo>
                      <a:pt x="63" y="2"/>
                      <a:pt x="63" y="2"/>
                      <a:pt x="63" y="2"/>
                    </a:cubicBezTo>
                    <a:cubicBezTo>
                      <a:pt x="54" y="4"/>
                      <a:pt x="46" y="7"/>
                      <a:pt x="38" y="11"/>
                    </a:cubicBezTo>
                    <a:cubicBezTo>
                      <a:pt x="38" y="11"/>
                      <a:pt x="38" y="11"/>
                      <a:pt x="38" y="11"/>
                    </a:cubicBezTo>
                    <a:cubicBezTo>
                      <a:pt x="37" y="11"/>
                      <a:pt x="37" y="11"/>
                      <a:pt x="37" y="11"/>
                    </a:cubicBezTo>
                    <a:cubicBezTo>
                      <a:pt x="29" y="15"/>
                      <a:pt x="22" y="20"/>
                      <a:pt x="16" y="26"/>
                    </a:cubicBezTo>
                    <a:cubicBezTo>
                      <a:pt x="10" y="31"/>
                      <a:pt x="5" y="39"/>
                      <a:pt x="0" y="46"/>
                    </a:cubicBezTo>
                    <a:cubicBezTo>
                      <a:pt x="1" y="46"/>
                      <a:pt x="1" y="46"/>
                      <a:pt x="1" y="46"/>
                    </a:cubicBezTo>
                    <a:cubicBezTo>
                      <a:pt x="2" y="45"/>
                      <a:pt x="2" y="45"/>
                      <a:pt x="2" y="45"/>
                    </a:cubicBezTo>
                    <a:cubicBezTo>
                      <a:pt x="16" y="23"/>
                      <a:pt x="35" y="10"/>
                      <a:pt x="63"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4" name="MH_Other_56"/>
              <p:cNvSpPr/>
              <p:nvPr>
                <p:custDataLst>
                  <p:tags r:id="rId74"/>
                </p:custDataLst>
              </p:nvPr>
            </p:nvSpPr>
            <p:spPr bwMode="auto">
              <a:xfrm>
                <a:off x="4787262" y="3227269"/>
                <a:ext cx="1523" cy="0"/>
              </a:xfrm>
              <a:custGeom>
                <a:avLst/>
                <a:gdLst>
                  <a:gd name="T0" fmla="*/ 2147483646 w 1"/>
                  <a:gd name="T1" fmla="*/ 0 w 1"/>
                  <a:gd name="T2" fmla="*/ 2147483646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1"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5" name="MH_Other_57"/>
              <p:cNvSpPr/>
              <p:nvPr>
                <p:custDataLst>
                  <p:tags r:id="rId75"/>
                </p:custDataLst>
              </p:nvPr>
            </p:nvSpPr>
            <p:spPr bwMode="auto">
              <a:xfrm>
                <a:off x="4727867" y="3237838"/>
                <a:ext cx="108130" cy="42277"/>
              </a:xfrm>
              <a:custGeom>
                <a:avLst/>
                <a:gdLst>
                  <a:gd name="T0" fmla="*/ 2147483646 w 135"/>
                  <a:gd name="T1" fmla="*/ 2147483646 h 53"/>
                  <a:gd name="T2" fmla="*/ 2147483646 w 135"/>
                  <a:gd name="T3" fmla="*/ 2147483646 h 53"/>
                  <a:gd name="T4" fmla="*/ 2147483646 w 135"/>
                  <a:gd name="T5" fmla="*/ 589434676 h 53"/>
                  <a:gd name="T6" fmla="*/ 2147483646 w 135"/>
                  <a:gd name="T7" fmla="*/ 0 h 53"/>
                  <a:gd name="T8" fmla="*/ 2147483646 w 135"/>
                  <a:gd name="T9" fmla="*/ 2147483646 h 53"/>
                  <a:gd name="T10" fmla="*/ 2147483646 w 135"/>
                  <a:gd name="T11" fmla="*/ 2147483646 h 53"/>
                  <a:gd name="T12" fmla="*/ 2147483646 w 135"/>
                  <a:gd name="T13" fmla="*/ 2147483646 h 53"/>
                  <a:gd name="T14" fmla="*/ 2147483646 w 135"/>
                  <a:gd name="T15" fmla="*/ 2147483646 h 53"/>
                  <a:gd name="T16" fmla="*/ 2147483646 w 135"/>
                  <a:gd name="T17" fmla="*/ 2147483646 h 53"/>
                  <a:gd name="T18" fmla="*/ 2147483646 w 135"/>
                  <a:gd name="T19" fmla="*/ 2147483646 h 53"/>
                  <a:gd name="T20" fmla="*/ 0 w 135"/>
                  <a:gd name="T21" fmla="*/ 2147483646 h 53"/>
                  <a:gd name="T22" fmla="*/ 1174573824 w 135"/>
                  <a:gd name="T23" fmla="*/ 2147483646 h 53"/>
                  <a:gd name="T24" fmla="*/ 2147483646 w 135"/>
                  <a:gd name="T25" fmla="*/ 2147483646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3">
                    <a:moveTo>
                      <a:pt x="64" y="15"/>
                    </a:moveTo>
                    <a:cubicBezTo>
                      <a:pt x="94" y="10"/>
                      <a:pt x="108" y="7"/>
                      <a:pt x="108" y="7"/>
                    </a:cubicBezTo>
                    <a:cubicBezTo>
                      <a:pt x="108" y="7"/>
                      <a:pt x="116" y="6"/>
                      <a:pt x="135" y="1"/>
                    </a:cubicBezTo>
                    <a:cubicBezTo>
                      <a:pt x="134" y="0"/>
                      <a:pt x="134" y="0"/>
                      <a:pt x="134" y="0"/>
                    </a:cubicBezTo>
                    <a:cubicBezTo>
                      <a:pt x="116" y="5"/>
                      <a:pt x="108" y="6"/>
                      <a:pt x="108" y="6"/>
                    </a:cubicBezTo>
                    <a:cubicBezTo>
                      <a:pt x="107" y="6"/>
                      <a:pt x="94" y="9"/>
                      <a:pt x="64" y="14"/>
                    </a:cubicBezTo>
                    <a:cubicBezTo>
                      <a:pt x="55" y="16"/>
                      <a:pt x="47" y="18"/>
                      <a:pt x="39" y="21"/>
                    </a:cubicBezTo>
                    <a:cubicBezTo>
                      <a:pt x="39" y="22"/>
                      <a:pt x="39" y="22"/>
                      <a:pt x="39" y="22"/>
                    </a:cubicBezTo>
                    <a:cubicBezTo>
                      <a:pt x="38" y="22"/>
                      <a:pt x="38" y="22"/>
                      <a:pt x="38" y="22"/>
                    </a:cubicBezTo>
                    <a:cubicBezTo>
                      <a:pt x="30" y="25"/>
                      <a:pt x="23" y="29"/>
                      <a:pt x="16" y="35"/>
                    </a:cubicBezTo>
                    <a:cubicBezTo>
                      <a:pt x="10" y="40"/>
                      <a:pt x="4" y="46"/>
                      <a:pt x="0" y="53"/>
                    </a:cubicBezTo>
                    <a:cubicBezTo>
                      <a:pt x="2" y="52"/>
                      <a:pt x="2" y="52"/>
                      <a:pt x="2" y="52"/>
                    </a:cubicBezTo>
                    <a:cubicBezTo>
                      <a:pt x="17" y="31"/>
                      <a:pt x="36" y="20"/>
                      <a:pt x="64" y="1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6" name="MH_Other_58"/>
              <p:cNvSpPr/>
              <p:nvPr>
                <p:custDataLst>
                  <p:tags r:id="rId76"/>
                </p:custDataLst>
              </p:nvPr>
            </p:nvSpPr>
            <p:spPr bwMode="auto">
              <a:xfrm>
                <a:off x="4758325" y="3254448"/>
                <a:ext cx="1523" cy="1509"/>
              </a:xfrm>
              <a:custGeom>
                <a:avLst/>
                <a:gdLst>
                  <a:gd name="T0" fmla="*/ 2147483646 w 1"/>
                  <a:gd name="T1" fmla="*/ 0 h 1"/>
                  <a:gd name="T2" fmla="*/ 0 w 1"/>
                  <a:gd name="T3" fmla="*/ 2147483646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7" name="MH_Other_59"/>
              <p:cNvSpPr/>
              <p:nvPr>
                <p:custDataLst>
                  <p:tags r:id="rId77"/>
                </p:custDataLst>
              </p:nvPr>
            </p:nvSpPr>
            <p:spPr bwMode="auto">
              <a:xfrm>
                <a:off x="4695886" y="3251427"/>
                <a:ext cx="155340" cy="52846"/>
              </a:xfrm>
              <a:custGeom>
                <a:avLst/>
                <a:gdLst>
                  <a:gd name="T0" fmla="*/ 2147483646 w 193"/>
                  <a:gd name="T1" fmla="*/ 2147483646 h 66"/>
                  <a:gd name="T2" fmla="*/ 2147483646 w 193"/>
                  <a:gd name="T3" fmla="*/ 2147483646 h 66"/>
                  <a:gd name="T4" fmla="*/ 2147483646 w 193"/>
                  <a:gd name="T5" fmla="*/ 2147483646 h 66"/>
                  <a:gd name="T6" fmla="*/ 2147483646 w 193"/>
                  <a:gd name="T7" fmla="*/ 2147483646 h 66"/>
                  <a:gd name="T8" fmla="*/ 2147483646 w 193"/>
                  <a:gd name="T9" fmla="*/ 2147483646 h 66"/>
                  <a:gd name="T10" fmla="*/ 2147483646 w 193"/>
                  <a:gd name="T11" fmla="*/ 2147483646 h 66"/>
                  <a:gd name="T12" fmla="*/ 2147483646 w 193"/>
                  <a:gd name="T13" fmla="*/ 0 h 66"/>
                  <a:gd name="T14" fmla="*/ 2147483646 w 193"/>
                  <a:gd name="T15" fmla="*/ 0 h 66"/>
                  <a:gd name="T16" fmla="*/ 2147483646 w 193"/>
                  <a:gd name="T17" fmla="*/ 0 h 66"/>
                  <a:gd name="T18" fmla="*/ 2147483646 w 193"/>
                  <a:gd name="T19" fmla="*/ 2147483646 h 66"/>
                  <a:gd name="T20" fmla="*/ 2147483646 w 193"/>
                  <a:gd name="T21" fmla="*/ 2147483646 h 66"/>
                  <a:gd name="T22" fmla="*/ 2147483646 w 193"/>
                  <a:gd name="T23" fmla="*/ 2147483646 h 66"/>
                  <a:gd name="T24" fmla="*/ 2147483646 w 193"/>
                  <a:gd name="T25" fmla="*/ 2147483646 h 66"/>
                  <a:gd name="T26" fmla="*/ 2147483646 w 193"/>
                  <a:gd name="T27" fmla="*/ 2147483646 h 66"/>
                  <a:gd name="T28" fmla="*/ 2147483646 w 193"/>
                  <a:gd name="T29" fmla="*/ 2147483646 h 66"/>
                  <a:gd name="T30" fmla="*/ 2147483646 w 193"/>
                  <a:gd name="T31" fmla="*/ 2147483646 h 66"/>
                  <a:gd name="T32" fmla="*/ 2147483646 w 193"/>
                  <a:gd name="T33" fmla="*/ 2147483646 h 66"/>
                  <a:gd name="T34" fmla="*/ 0 w 193"/>
                  <a:gd name="T35" fmla="*/ 2147483646 h 66"/>
                  <a:gd name="T36" fmla="*/ 1182558411 w 193"/>
                  <a:gd name="T37" fmla="*/ 2147483646 h 66"/>
                  <a:gd name="T38" fmla="*/ 1773837197 w 193"/>
                  <a:gd name="T39" fmla="*/ 2147483646 h 66"/>
                  <a:gd name="T40" fmla="*/ 2147483646 w 193"/>
                  <a:gd name="T41" fmla="*/ 214748364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3" h="66">
                    <a:moveTo>
                      <a:pt x="68" y="31"/>
                    </a:moveTo>
                    <a:cubicBezTo>
                      <a:pt x="98" y="27"/>
                      <a:pt x="112" y="25"/>
                      <a:pt x="112" y="26"/>
                    </a:cubicBezTo>
                    <a:cubicBezTo>
                      <a:pt x="112" y="25"/>
                      <a:pt x="125" y="24"/>
                      <a:pt x="156" y="17"/>
                    </a:cubicBezTo>
                    <a:cubicBezTo>
                      <a:pt x="166" y="15"/>
                      <a:pt x="174" y="12"/>
                      <a:pt x="182" y="8"/>
                    </a:cubicBezTo>
                    <a:cubicBezTo>
                      <a:pt x="182" y="8"/>
                      <a:pt x="182" y="7"/>
                      <a:pt x="182" y="7"/>
                    </a:cubicBezTo>
                    <a:cubicBezTo>
                      <a:pt x="183" y="7"/>
                      <a:pt x="183" y="7"/>
                      <a:pt x="183" y="7"/>
                    </a:cubicBezTo>
                    <a:cubicBezTo>
                      <a:pt x="187" y="5"/>
                      <a:pt x="190" y="3"/>
                      <a:pt x="193" y="0"/>
                    </a:cubicBezTo>
                    <a:cubicBezTo>
                      <a:pt x="193" y="0"/>
                      <a:pt x="193" y="0"/>
                      <a:pt x="193" y="0"/>
                    </a:cubicBezTo>
                    <a:cubicBezTo>
                      <a:pt x="192" y="0"/>
                      <a:pt x="192" y="0"/>
                      <a:pt x="192" y="0"/>
                    </a:cubicBezTo>
                    <a:cubicBezTo>
                      <a:pt x="182" y="7"/>
                      <a:pt x="170" y="13"/>
                      <a:pt x="156" y="16"/>
                    </a:cubicBezTo>
                    <a:cubicBezTo>
                      <a:pt x="125" y="23"/>
                      <a:pt x="112" y="24"/>
                      <a:pt x="112" y="24"/>
                    </a:cubicBezTo>
                    <a:cubicBezTo>
                      <a:pt x="112" y="24"/>
                      <a:pt x="98" y="26"/>
                      <a:pt x="68" y="30"/>
                    </a:cubicBezTo>
                    <a:cubicBezTo>
                      <a:pt x="58" y="31"/>
                      <a:pt x="50" y="33"/>
                      <a:pt x="42" y="35"/>
                    </a:cubicBezTo>
                    <a:cubicBezTo>
                      <a:pt x="41" y="36"/>
                      <a:pt x="41" y="36"/>
                      <a:pt x="41" y="37"/>
                    </a:cubicBezTo>
                    <a:cubicBezTo>
                      <a:pt x="39" y="36"/>
                      <a:pt x="39" y="36"/>
                      <a:pt x="39" y="36"/>
                    </a:cubicBezTo>
                    <a:cubicBezTo>
                      <a:pt x="40" y="36"/>
                      <a:pt x="40" y="36"/>
                      <a:pt x="40" y="36"/>
                    </a:cubicBezTo>
                    <a:cubicBezTo>
                      <a:pt x="32" y="39"/>
                      <a:pt x="25" y="43"/>
                      <a:pt x="19" y="48"/>
                    </a:cubicBezTo>
                    <a:cubicBezTo>
                      <a:pt x="12" y="52"/>
                      <a:pt x="5" y="59"/>
                      <a:pt x="0" y="66"/>
                    </a:cubicBezTo>
                    <a:cubicBezTo>
                      <a:pt x="2" y="65"/>
                      <a:pt x="2" y="65"/>
                      <a:pt x="2" y="65"/>
                    </a:cubicBezTo>
                    <a:cubicBezTo>
                      <a:pt x="2" y="65"/>
                      <a:pt x="2" y="65"/>
                      <a:pt x="3" y="65"/>
                    </a:cubicBezTo>
                    <a:cubicBezTo>
                      <a:pt x="19" y="44"/>
                      <a:pt x="39" y="34"/>
                      <a:pt x="68"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8" name="MH_Other_60"/>
              <p:cNvSpPr/>
              <p:nvPr>
                <p:custDataLst>
                  <p:tags r:id="rId78"/>
                </p:custDataLst>
              </p:nvPr>
            </p:nvSpPr>
            <p:spPr bwMode="auto">
              <a:xfrm>
                <a:off x="4726345" y="3280115"/>
                <a:ext cx="3046" cy="0"/>
              </a:xfrm>
              <a:custGeom>
                <a:avLst/>
                <a:gdLst>
                  <a:gd name="T0" fmla="*/ 1858195208 w 3"/>
                  <a:gd name="T1" fmla="*/ 356 h 2"/>
                  <a:gd name="T2" fmla="*/ 2147483646 w 3"/>
                  <a:gd name="T3" fmla="*/ 0 h 2"/>
                  <a:gd name="T4" fmla="*/ 929657992 w 3"/>
                  <a:gd name="T5" fmla="*/ 178 h 2"/>
                  <a:gd name="T6" fmla="*/ 0 w 3"/>
                  <a:gd name="T7" fmla="*/ 178 h 2"/>
                  <a:gd name="T8" fmla="*/ 1858195208 w 3"/>
                  <a:gd name="T9" fmla="*/ 35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1"/>
                      <a:pt x="2" y="1"/>
                      <a:pt x="3" y="0"/>
                    </a:cubicBezTo>
                    <a:cubicBezTo>
                      <a:pt x="1" y="1"/>
                      <a:pt x="1" y="1"/>
                      <a:pt x="1" y="1"/>
                    </a:cubicBezTo>
                    <a:cubicBezTo>
                      <a:pt x="0" y="1"/>
                      <a:pt x="0" y="1"/>
                      <a:pt x="0" y="1"/>
                    </a:cubicBez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79" name="MH_Other_61"/>
              <p:cNvSpPr/>
              <p:nvPr>
                <p:custDataLst>
                  <p:tags r:id="rId79"/>
                </p:custDataLst>
              </p:nvPr>
            </p:nvSpPr>
            <p:spPr bwMode="auto">
              <a:xfrm>
                <a:off x="4662381" y="3257467"/>
                <a:ext cx="181229" cy="67944"/>
              </a:xfrm>
              <a:custGeom>
                <a:avLst/>
                <a:gdLst>
                  <a:gd name="T0" fmla="*/ 0 w 225"/>
                  <a:gd name="T1" fmla="*/ 2147483646 h 86"/>
                  <a:gd name="T2" fmla="*/ 592857072 w 225"/>
                  <a:gd name="T3" fmla="*/ 2147483646 h 86"/>
                  <a:gd name="T4" fmla="*/ 2147483646 w 225"/>
                  <a:gd name="T5" fmla="*/ 2147483646 h 86"/>
                  <a:gd name="T6" fmla="*/ 2147483646 w 225"/>
                  <a:gd name="T7" fmla="*/ 2147483646 h 86"/>
                  <a:gd name="T8" fmla="*/ 2147483646 w 225"/>
                  <a:gd name="T9" fmla="*/ 2147483646 h 86"/>
                  <a:gd name="T10" fmla="*/ 2147483646 w 225"/>
                  <a:gd name="T11" fmla="*/ 581670789 h 86"/>
                  <a:gd name="T12" fmla="*/ 2147483646 w 225"/>
                  <a:gd name="T13" fmla="*/ 0 h 86"/>
                  <a:gd name="T14" fmla="*/ 2147483646 w 225"/>
                  <a:gd name="T15" fmla="*/ 581670789 h 86"/>
                  <a:gd name="T16" fmla="*/ 2147483646 w 225"/>
                  <a:gd name="T17" fmla="*/ 2147483646 h 86"/>
                  <a:gd name="T18" fmla="*/ 2147483646 w 225"/>
                  <a:gd name="T19" fmla="*/ 2147483646 h 86"/>
                  <a:gd name="T20" fmla="*/ 2147483646 w 225"/>
                  <a:gd name="T21" fmla="*/ 2147483646 h 86"/>
                  <a:gd name="T22" fmla="*/ 2147483646 w 225"/>
                  <a:gd name="T23" fmla="*/ 2147483646 h 86"/>
                  <a:gd name="T24" fmla="*/ 2147483646 w 225"/>
                  <a:gd name="T25" fmla="*/ 2147483646 h 86"/>
                  <a:gd name="T26" fmla="*/ 2147483646 w 225"/>
                  <a:gd name="T27" fmla="*/ 2147483646 h 86"/>
                  <a:gd name="T28" fmla="*/ 2147483646 w 225"/>
                  <a:gd name="T29" fmla="*/ 2147483646 h 86"/>
                  <a:gd name="T30" fmla="*/ 0 w 225"/>
                  <a:gd name="T31" fmla="*/ 2147483646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 h="86">
                    <a:moveTo>
                      <a:pt x="0" y="86"/>
                    </a:moveTo>
                    <a:cubicBezTo>
                      <a:pt x="1" y="86"/>
                      <a:pt x="1" y="86"/>
                      <a:pt x="1" y="86"/>
                    </a:cubicBezTo>
                    <a:cubicBezTo>
                      <a:pt x="19" y="66"/>
                      <a:pt x="40" y="57"/>
                      <a:pt x="69" y="55"/>
                    </a:cubicBezTo>
                    <a:cubicBezTo>
                      <a:pt x="100" y="54"/>
                      <a:pt x="113" y="53"/>
                      <a:pt x="113" y="53"/>
                    </a:cubicBezTo>
                    <a:cubicBezTo>
                      <a:pt x="113" y="53"/>
                      <a:pt x="127" y="52"/>
                      <a:pt x="158" y="47"/>
                    </a:cubicBezTo>
                    <a:cubicBezTo>
                      <a:pt x="188" y="42"/>
                      <a:pt x="211" y="26"/>
                      <a:pt x="225" y="1"/>
                    </a:cubicBezTo>
                    <a:cubicBezTo>
                      <a:pt x="224" y="0"/>
                      <a:pt x="224" y="0"/>
                      <a:pt x="224" y="0"/>
                    </a:cubicBezTo>
                    <a:cubicBezTo>
                      <a:pt x="224" y="0"/>
                      <a:pt x="223" y="1"/>
                      <a:pt x="223" y="1"/>
                    </a:cubicBezTo>
                    <a:cubicBezTo>
                      <a:pt x="209" y="26"/>
                      <a:pt x="188" y="41"/>
                      <a:pt x="158" y="46"/>
                    </a:cubicBezTo>
                    <a:cubicBezTo>
                      <a:pt x="127" y="51"/>
                      <a:pt x="113" y="51"/>
                      <a:pt x="113" y="51"/>
                    </a:cubicBezTo>
                    <a:cubicBezTo>
                      <a:pt x="113" y="51"/>
                      <a:pt x="100" y="53"/>
                      <a:pt x="69" y="54"/>
                    </a:cubicBezTo>
                    <a:cubicBezTo>
                      <a:pt x="60" y="55"/>
                      <a:pt x="51" y="56"/>
                      <a:pt x="44" y="58"/>
                    </a:cubicBezTo>
                    <a:cubicBezTo>
                      <a:pt x="43" y="59"/>
                      <a:pt x="43" y="59"/>
                      <a:pt x="43" y="59"/>
                    </a:cubicBezTo>
                    <a:cubicBezTo>
                      <a:pt x="43" y="58"/>
                      <a:pt x="43" y="58"/>
                      <a:pt x="43" y="58"/>
                    </a:cubicBezTo>
                    <a:cubicBezTo>
                      <a:pt x="34" y="61"/>
                      <a:pt x="26" y="64"/>
                      <a:pt x="19" y="69"/>
                    </a:cubicBezTo>
                    <a:cubicBezTo>
                      <a:pt x="12" y="73"/>
                      <a:pt x="5" y="79"/>
                      <a:pt x="0"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0" name="MH_Other_62"/>
              <p:cNvSpPr/>
              <p:nvPr>
                <p:custDataLst>
                  <p:tags r:id="rId80"/>
                </p:custDataLst>
              </p:nvPr>
            </p:nvSpPr>
            <p:spPr bwMode="auto">
              <a:xfrm>
                <a:off x="4842088" y="3257467"/>
                <a:ext cx="1523" cy="0"/>
              </a:xfrm>
              <a:custGeom>
                <a:avLst/>
                <a:gdLst>
                  <a:gd name="T0" fmla="*/ 0 w 1"/>
                  <a:gd name="T1" fmla="*/ 1067 h 1"/>
                  <a:gd name="T2" fmla="*/ 2147483646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0"/>
                      <a:pt x="1"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1" name="MH_Other_63"/>
              <p:cNvSpPr/>
              <p:nvPr>
                <p:custDataLst>
                  <p:tags r:id="rId81"/>
                </p:custDataLst>
              </p:nvPr>
            </p:nvSpPr>
            <p:spPr bwMode="auto">
              <a:xfrm>
                <a:off x="4697408" y="3304273"/>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2" name="MH_Other_64"/>
              <p:cNvSpPr/>
              <p:nvPr>
                <p:custDataLst>
                  <p:tags r:id="rId82"/>
                </p:custDataLst>
              </p:nvPr>
            </p:nvSpPr>
            <p:spPr bwMode="auto">
              <a:xfrm>
                <a:off x="4386728" y="3348059"/>
                <a:ext cx="257377" cy="131358"/>
              </a:xfrm>
              <a:custGeom>
                <a:avLst/>
                <a:gdLst>
                  <a:gd name="T0" fmla="*/ 2147483646 w 318"/>
                  <a:gd name="T1" fmla="*/ 2147483646 h 163"/>
                  <a:gd name="T2" fmla="*/ 2147483646 w 318"/>
                  <a:gd name="T3" fmla="*/ 2147483646 h 163"/>
                  <a:gd name="T4" fmla="*/ 2147483646 w 318"/>
                  <a:gd name="T5" fmla="*/ 2147483646 h 163"/>
                  <a:gd name="T6" fmla="*/ 2147483646 w 318"/>
                  <a:gd name="T7" fmla="*/ 2147483646 h 163"/>
                  <a:gd name="T8" fmla="*/ 2147483646 w 318"/>
                  <a:gd name="T9" fmla="*/ 2147483646 h 163"/>
                  <a:gd name="T10" fmla="*/ 2147483646 w 318"/>
                  <a:gd name="T11" fmla="*/ 2147483646 h 163"/>
                  <a:gd name="T12" fmla="*/ 2147483646 w 318"/>
                  <a:gd name="T13" fmla="*/ 2147483646 h 163"/>
                  <a:gd name="T14" fmla="*/ 2147483646 w 318"/>
                  <a:gd name="T15" fmla="*/ 2147483646 h 163"/>
                  <a:gd name="T16" fmla="*/ 2147483646 w 318"/>
                  <a:gd name="T17" fmla="*/ 2147483646 h 163"/>
                  <a:gd name="T18" fmla="*/ 2147483646 w 318"/>
                  <a:gd name="T19" fmla="*/ 2147483646 h 163"/>
                  <a:gd name="T20" fmla="*/ 2147483646 w 318"/>
                  <a:gd name="T21" fmla="*/ 2147483646 h 163"/>
                  <a:gd name="T22" fmla="*/ 2147483646 w 318"/>
                  <a:gd name="T23" fmla="*/ 2147483646 h 163"/>
                  <a:gd name="T24" fmla="*/ 2147483646 w 318"/>
                  <a:gd name="T25" fmla="*/ 2147483646 h 163"/>
                  <a:gd name="T26" fmla="*/ 2147483646 w 318"/>
                  <a:gd name="T27" fmla="*/ 2147483646 h 163"/>
                  <a:gd name="T28" fmla="*/ 2147483646 w 318"/>
                  <a:gd name="T29" fmla="*/ 2147483646 h 163"/>
                  <a:gd name="T30" fmla="*/ 2147483646 w 318"/>
                  <a:gd name="T31" fmla="*/ 1209009571 h 163"/>
                  <a:gd name="T32" fmla="*/ 2147483646 w 318"/>
                  <a:gd name="T33" fmla="*/ 604504362 h 163"/>
                  <a:gd name="T34" fmla="*/ 2147483646 w 318"/>
                  <a:gd name="T35" fmla="*/ 604504362 h 163"/>
                  <a:gd name="T36" fmla="*/ 2147483646 w 318"/>
                  <a:gd name="T37" fmla="*/ 0 h 163"/>
                  <a:gd name="T38" fmla="*/ 2147483646 w 318"/>
                  <a:gd name="T39" fmla="*/ 1813513932 h 163"/>
                  <a:gd name="T40" fmla="*/ 2147483646 w 318"/>
                  <a:gd name="T41" fmla="*/ 2147483646 h 163"/>
                  <a:gd name="T42" fmla="*/ 2147483646 w 318"/>
                  <a:gd name="T43" fmla="*/ 2147483646 h 163"/>
                  <a:gd name="T44" fmla="*/ 2147483646 w 318"/>
                  <a:gd name="T45" fmla="*/ 2147483646 h 163"/>
                  <a:gd name="T46" fmla="*/ 2147483646 w 318"/>
                  <a:gd name="T47" fmla="*/ 2147483646 h 163"/>
                  <a:gd name="T48" fmla="*/ 2147483646 w 318"/>
                  <a:gd name="T49" fmla="*/ 2147483646 h 163"/>
                  <a:gd name="T50" fmla="*/ 2147483646 w 318"/>
                  <a:gd name="T51" fmla="*/ 2147483646 h 163"/>
                  <a:gd name="T52" fmla="*/ 2147483646 w 318"/>
                  <a:gd name="T53" fmla="*/ 2147483646 h 163"/>
                  <a:gd name="T54" fmla="*/ 2147483646 w 318"/>
                  <a:gd name="T55" fmla="*/ 2147483646 h 163"/>
                  <a:gd name="T56" fmla="*/ 2147483646 w 318"/>
                  <a:gd name="T57" fmla="*/ 2147483646 h 163"/>
                  <a:gd name="T58" fmla="*/ 2147483646 w 318"/>
                  <a:gd name="T59" fmla="*/ 2147483646 h 163"/>
                  <a:gd name="T60" fmla="*/ 2147483646 w 318"/>
                  <a:gd name="T61" fmla="*/ 2147483646 h 163"/>
                  <a:gd name="T62" fmla="*/ 0 w 318"/>
                  <a:gd name="T63" fmla="*/ 2147483646 h 163"/>
                  <a:gd name="T64" fmla="*/ 0 w 318"/>
                  <a:gd name="T65" fmla="*/ 2147483646 h 163"/>
                  <a:gd name="T66" fmla="*/ 1196508798 w 318"/>
                  <a:gd name="T67" fmla="*/ 2147483646 h 163"/>
                  <a:gd name="T68" fmla="*/ 1196508798 w 318"/>
                  <a:gd name="T69" fmla="*/ 2147483646 h 163"/>
                  <a:gd name="T70" fmla="*/ 2147483646 w 318"/>
                  <a:gd name="T71" fmla="*/ 2147483646 h 163"/>
                  <a:gd name="T72" fmla="*/ 2147483646 w 318"/>
                  <a:gd name="T73" fmla="*/ 2147483646 h 163"/>
                  <a:gd name="T74" fmla="*/ 2147483646 w 318"/>
                  <a:gd name="T75" fmla="*/ 2147483646 h 163"/>
                  <a:gd name="T76" fmla="*/ 2147483646 w 318"/>
                  <a:gd name="T77" fmla="*/ 2147483646 h 163"/>
                  <a:gd name="T78" fmla="*/ 2147483646 w 318"/>
                  <a:gd name="T79" fmla="*/ 2147483646 h 163"/>
                  <a:gd name="T80" fmla="*/ 2147483646 w 318"/>
                  <a:gd name="T81" fmla="*/ 2147483646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3">
                    <a:moveTo>
                      <a:pt x="50" y="155"/>
                    </a:moveTo>
                    <a:cubicBezTo>
                      <a:pt x="68" y="157"/>
                      <a:pt x="85" y="155"/>
                      <a:pt x="102" y="146"/>
                    </a:cubicBezTo>
                    <a:cubicBezTo>
                      <a:pt x="101" y="145"/>
                      <a:pt x="101" y="145"/>
                      <a:pt x="101" y="145"/>
                    </a:cubicBezTo>
                    <a:cubicBezTo>
                      <a:pt x="120" y="147"/>
                      <a:pt x="139" y="143"/>
                      <a:pt x="156" y="133"/>
                    </a:cubicBezTo>
                    <a:cubicBezTo>
                      <a:pt x="174" y="134"/>
                      <a:pt x="191" y="128"/>
                      <a:pt x="207" y="118"/>
                    </a:cubicBezTo>
                    <a:cubicBezTo>
                      <a:pt x="225" y="117"/>
                      <a:pt x="242" y="110"/>
                      <a:pt x="257" y="99"/>
                    </a:cubicBezTo>
                    <a:cubicBezTo>
                      <a:pt x="275" y="97"/>
                      <a:pt x="292" y="90"/>
                      <a:pt x="306" y="77"/>
                    </a:cubicBezTo>
                    <a:cubicBezTo>
                      <a:pt x="306" y="77"/>
                      <a:pt x="306" y="77"/>
                      <a:pt x="306" y="77"/>
                    </a:cubicBezTo>
                    <a:cubicBezTo>
                      <a:pt x="310" y="76"/>
                      <a:pt x="314" y="75"/>
                      <a:pt x="318" y="74"/>
                    </a:cubicBezTo>
                    <a:cubicBezTo>
                      <a:pt x="318" y="74"/>
                      <a:pt x="318" y="74"/>
                      <a:pt x="318" y="74"/>
                    </a:cubicBezTo>
                    <a:cubicBezTo>
                      <a:pt x="317" y="73"/>
                      <a:pt x="317" y="73"/>
                      <a:pt x="317" y="73"/>
                    </a:cubicBezTo>
                    <a:cubicBezTo>
                      <a:pt x="307" y="52"/>
                      <a:pt x="307" y="52"/>
                      <a:pt x="307" y="52"/>
                    </a:cubicBezTo>
                    <a:cubicBezTo>
                      <a:pt x="306" y="51"/>
                      <a:pt x="306" y="51"/>
                      <a:pt x="306" y="51"/>
                    </a:cubicBezTo>
                    <a:cubicBezTo>
                      <a:pt x="291" y="21"/>
                      <a:pt x="291" y="21"/>
                      <a:pt x="291" y="21"/>
                    </a:cubicBezTo>
                    <a:cubicBezTo>
                      <a:pt x="290" y="19"/>
                      <a:pt x="290" y="19"/>
                      <a:pt x="290" y="19"/>
                    </a:cubicBezTo>
                    <a:cubicBezTo>
                      <a:pt x="282" y="2"/>
                      <a:pt x="282" y="2"/>
                      <a:pt x="282" y="2"/>
                    </a:cubicBezTo>
                    <a:cubicBezTo>
                      <a:pt x="282" y="1"/>
                      <a:pt x="282" y="1"/>
                      <a:pt x="282" y="1"/>
                    </a:cubicBezTo>
                    <a:cubicBezTo>
                      <a:pt x="281" y="1"/>
                      <a:pt x="281" y="1"/>
                      <a:pt x="281" y="1"/>
                    </a:cubicBezTo>
                    <a:cubicBezTo>
                      <a:pt x="281" y="0"/>
                      <a:pt x="281" y="0"/>
                      <a:pt x="281" y="0"/>
                    </a:cubicBezTo>
                    <a:cubicBezTo>
                      <a:pt x="279" y="1"/>
                      <a:pt x="277" y="2"/>
                      <a:pt x="275" y="3"/>
                    </a:cubicBezTo>
                    <a:cubicBezTo>
                      <a:pt x="268" y="6"/>
                      <a:pt x="261" y="12"/>
                      <a:pt x="254" y="17"/>
                    </a:cubicBezTo>
                    <a:cubicBezTo>
                      <a:pt x="246" y="18"/>
                      <a:pt x="238" y="20"/>
                      <a:pt x="230" y="23"/>
                    </a:cubicBezTo>
                    <a:cubicBezTo>
                      <a:pt x="223" y="26"/>
                      <a:pt x="215" y="31"/>
                      <a:pt x="208" y="36"/>
                    </a:cubicBezTo>
                    <a:cubicBezTo>
                      <a:pt x="200" y="37"/>
                      <a:pt x="192" y="38"/>
                      <a:pt x="184" y="41"/>
                    </a:cubicBezTo>
                    <a:cubicBezTo>
                      <a:pt x="176" y="43"/>
                      <a:pt x="169" y="47"/>
                      <a:pt x="162" y="52"/>
                    </a:cubicBezTo>
                    <a:cubicBezTo>
                      <a:pt x="154" y="52"/>
                      <a:pt x="146" y="53"/>
                      <a:pt x="138" y="55"/>
                    </a:cubicBezTo>
                    <a:cubicBezTo>
                      <a:pt x="131" y="57"/>
                      <a:pt x="122" y="61"/>
                      <a:pt x="115" y="65"/>
                    </a:cubicBezTo>
                    <a:cubicBezTo>
                      <a:pt x="106" y="64"/>
                      <a:pt x="98" y="65"/>
                      <a:pt x="90" y="67"/>
                    </a:cubicBezTo>
                    <a:cubicBezTo>
                      <a:pt x="82" y="68"/>
                      <a:pt x="74" y="71"/>
                      <a:pt x="66" y="75"/>
                    </a:cubicBezTo>
                    <a:cubicBezTo>
                      <a:pt x="57" y="74"/>
                      <a:pt x="49" y="74"/>
                      <a:pt x="41" y="75"/>
                    </a:cubicBezTo>
                    <a:cubicBezTo>
                      <a:pt x="33" y="76"/>
                      <a:pt x="25" y="79"/>
                      <a:pt x="17" y="82"/>
                    </a:cubicBezTo>
                    <a:cubicBezTo>
                      <a:pt x="12" y="81"/>
                      <a:pt x="6" y="80"/>
                      <a:pt x="0" y="80"/>
                    </a:cubicBezTo>
                    <a:cubicBezTo>
                      <a:pt x="0" y="81"/>
                      <a:pt x="0" y="81"/>
                      <a:pt x="0" y="81"/>
                    </a:cubicBezTo>
                    <a:cubicBezTo>
                      <a:pt x="2" y="101"/>
                      <a:pt x="2" y="101"/>
                      <a:pt x="2" y="101"/>
                    </a:cubicBezTo>
                    <a:cubicBezTo>
                      <a:pt x="2" y="103"/>
                      <a:pt x="2" y="103"/>
                      <a:pt x="2" y="103"/>
                    </a:cubicBezTo>
                    <a:cubicBezTo>
                      <a:pt x="5" y="136"/>
                      <a:pt x="5" y="136"/>
                      <a:pt x="5" y="136"/>
                    </a:cubicBezTo>
                    <a:cubicBezTo>
                      <a:pt x="5" y="138"/>
                      <a:pt x="5" y="138"/>
                      <a:pt x="5" y="138"/>
                    </a:cubicBezTo>
                    <a:cubicBezTo>
                      <a:pt x="7" y="161"/>
                      <a:pt x="7" y="161"/>
                      <a:pt x="7" y="161"/>
                    </a:cubicBezTo>
                    <a:cubicBezTo>
                      <a:pt x="7" y="162"/>
                      <a:pt x="7" y="162"/>
                      <a:pt x="7" y="162"/>
                    </a:cubicBezTo>
                    <a:cubicBezTo>
                      <a:pt x="8" y="162"/>
                      <a:pt x="8" y="162"/>
                      <a:pt x="8" y="162"/>
                    </a:cubicBezTo>
                    <a:cubicBezTo>
                      <a:pt x="22" y="163"/>
                      <a:pt x="36" y="161"/>
                      <a:pt x="50" y="15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3" name="MH_Other_65"/>
              <p:cNvSpPr/>
              <p:nvPr>
                <p:custDataLst>
                  <p:tags r:id="rId83"/>
                </p:custDataLst>
              </p:nvPr>
            </p:nvSpPr>
            <p:spPr bwMode="auto">
              <a:xfrm>
                <a:off x="4400436" y="3406943"/>
                <a:ext cx="193413" cy="37747"/>
              </a:xfrm>
              <a:custGeom>
                <a:avLst/>
                <a:gdLst>
                  <a:gd name="T0" fmla="*/ 2147483646 w 240"/>
                  <a:gd name="T1" fmla="*/ 2147483646 h 48"/>
                  <a:gd name="T2" fmla="*/ 2147483646 w 240"/>
                  <a:gd name="T3" fmla="*/ 2147483646 h 48"/>
                  <a:gd name="T4" fmla="*/ 2147483646 w 240"/>
                  <a:gd name="T5" fmla="*/ 2147483646 h 48"/>
                  <a:gd name="T6" fmla="*/ 2147483646 w 240"/>
                  <a:gd name="T7" fmla="*/ 1154690940 h 48"/>
                  <a:gd name="T8" fmla="*/ 0 w 240"/>
                  <a:gd name="T9" fmla="*/ 2147483646 h 48"/>
                  <a:gd name="T10" fmla="*/ 1781146254 w 240"/>
                  <a:gd name="T11" fmla="*/ 2147483646 h 48"/>
                  <a:gd name="T12" fmla="*/ 2147483646 w 240"/>
                  <a:gd name="T13" fmla="*/ 2147483646 h 48"/>
                  <a:gd name="T14" fmla="*/ 2147483646 w 240"/>
                  <a:gd name="T15" fmla="*/ 2147483646 h 48"/>
                  <a:gd name="T16" fmla="*/ 2147483646 w 240"/>
                  <a:gd name="T17" fmla="*/ 2147483646 h 48"/>
                  <a:gd name="T18" fmla="*/ 2147483646 w 240"/>
                  <a:gd name="T19" fmla="*/ 2147483646 h 48"/>
                  <a:gd name="T20" fmla="*/ 2147483646 w 240"/>
                  <a:gd name="T21" fmla="*/ 2147483646 h 48"/>
                  <a:gd name="T22" fmla="*/ 2147483646 w 240"/>
                  <a:gd name="T23" fmla="*/ 2147483646 h 48"/>
                  <a:gd name="T24" fmla="*/ 2147483646 w 240"/>
                  <a:gd name="T25" fmla="*/ 2147483646 h 48"/>
                  <a:gd name="T26" fmla="*/ 2147483646 w 240"/>
                  <a:gd name="T27" fmla="*/ 2147483646 h 48"/>
                  <a:gd name="T28" fmla="*/ 2147483646 w 240"/>
                  <a:gd name="T29" fmla="*/ 2147483646 h 48"/>
                  <a:gd name="T30" fmla="*/ 2147483646 w 240"/>
                  <a:gd name="T31" fmla="*/ 214748364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8">
                    <a:moveTo>
                      <a:pt x="160" y="40"/>
                    </a:moveTo>
                    <a:cubicBezTo>
                      <a:pt x="129" y="31"/>
                      <a:pt x="117" y="26"/>
                      <a:pt x="117" y="26"/>
                    </a:cubicBezTo>
                    <a:cubicBezTo>
                      <a:pt x="117" y="26"/>
                      <a:pt x="104" y="21"/>
                      <a:pt x="76" y="10"/>
                    </a:cubicBezTo>
                    <a:cubicBezTo>
                      <a:pt x="57" y="2"/>
                      <a:pt x="41" y="0"/>
                      <a:pt x="24" y="2"/>
                    </a:cubicBezTo>
                    <a:cubicBezTo>
                      <a:pt x="16" y="3"/>
                      <a:pt x="8" y="6"/>
                      <a:pt x="0" y="9"/>
                    </a:cubicBezTo>
                    <a:cubicBezTo>
                      <a:pt x="3" y="9"/>
                      <a:pt x="3" y="9"/>
                      <a:pt x="3" y="9"/>
                    </a:cubicBezTo>
                    <a:cubicBezTo>
                      <a:pt x="27" y="0"/>
                      <a:pt x="49" y="0"/>
                      <a:pt x="75" y="11"/>
                    </a:cubicBezTo>
                    <a:cubicBezTo>
                      <a:pt x="104" y="22"/>
                      <a:pt x="116" y="27"/>
                      <a:pt x="117" y="27"/>
                    </a:cubicBezTo>
                    <a:cubicBezTo>
                      <a:pt x="117" y="27"/>
                      <a:pt x="129" y="32"/>
                      <a:pt x="160" y="41"/>
                    </a:cubicBezTo>
                    <a:cubicBezTo>
                      <a:pt x="169" y="44"/>
                      <a:pt x="179" y="45"/>
                      <a:pt x="188" y="45"/>
                    </a:cubicBezTo>
                    <a:cubicBezTo>
                      <a:pt x="190" y="44"/>
                      <a:pt x="190" y="44"/>
                      <a:pt x="190" y="44"/>
                    </a:cubicBezTo>
                    <a:cubicBezTo>
                      <a:pt x="190" y="45"/>
                      <a:pt x="190" y="45"/>
                      <a:pt x="190" y="45"/>
                    </a:cubicBezTo>
                    <a:cubicBezTo>
                      <a:pt x="190" y="45"/>
                      <a:pt x="190" y="45"/>
                      <a:pt x="190" y="45"/>
                    </a:cubicBezTo>
                    <a:cubicBezTo>
                      <a:pt x="208" y="44"/>
                      <a:pt x="225" y="37"/>
                      <a:pt x="240" y="26"/>
                    </a:cubicBezTo>
                    <a:cubicBezTo>
                      <a:pt x="239" y="25"/>
                      <a:pt x="239" y="25"/>
                      <a:pt x="239" y="25"/>
                    </a:cubicBezTo>
                    <a:cubicBezTo>
                      <a:pt x="215" y="43"/>
                      <a:pt x="189" y="48"/>
                      <a:pt x="160" y="4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4" name="MH_Other_66"/>
              <p:cNvSpPr/>
              <p:nvPr>
                <p:custDataLst>
                  <p:tags r:id="rId84"/>
                </p:custDataLst>
              </p:nvPr>
            </p:nvSpPr>
            <p:spPr bwMode="auto">
              <a:xfrm>
                <a:off x="4386730" y="3411474"/>
                <a:ext cx="167523" cy="45296"/>
              </a:xfrm>
              <a:custGeom>
                <a:avLst/>
                <a:gdLst>
                  <a:gd name="T0" fmla="*/ 0 w 207"/>
                  <a:gd name="T1" fmla="*/ 0 h 56"/>
                  <a:gd name="T2" fmla="*/ 0 w 207"/>
                  <a:gd name="T3" fmla="*/ 610430886 h 56"/>
                  <a:gd name="T4" fmla="*/ 2147483646 w 207"/>
                  <a:gd name="T5" fmla="*/ 2147483646 h 56"/>
                  <a:gd name="T6" fmla="*/ 2147483646 w 207"/>
                  <a:gd name="T7" fmla="*/ 2147483646 h 56"/>
                  <a:gd name="T8" fmla="*/ 2147483646 w 207"/>
                  <a:gd name="T9" fmla="*/ 2147483646 h 56"/>
                  <a:gd name="T10" fmla="*/ 2147483646 w 207"/>
                  <a:gd name="T11" fmla="*/ 2147483646 h 56"/>
                  <a:gd name="T12" fmla="*/ 2147483646 w 207"/>
                  <a:gd name="T13" fmla="*/ 2147483646 h 56"/>
                  <a:gd name="T14" fmla="*/ 2147483646 w 207"/>
                  <a:gd name="T15" fmla="*/ 2147483646 h 56"/>
                  <a:gd name="T16" fmla="*/ 2147483646 w 207"/>
                  <a:gd name="T17" fmla="*/ 2147483646 h 56"/>
                  <a:gd name="T18" fmla="*/ 2147483646 w 207"/>
                  <a:gd name="T19" fmla="*/ 2147483646 h 56"/>
                  <a:gd name="T20" fmla="*/ 2147483646 w 207"/>
                  <a:gd name="T21" fmla="*/ 2147483646 h 56"/>
                  <a:gd name="T22" fmla="*/ 2147483646 w 207"/>
                  <a:gd name="T23" fmla="*/ 2147483646 h 56"/>
                  <a:gd name="T24" fmla="*/ 2147483646 w 207"/>
                  <a:gd name="T25" fmla="*/ 2147483646 h 56"/>
                  <a:gd name="T26" fmla="*/ 2147483646 w 207"/>
                  <a:gd name="T27" fmla="*/ 1221584652 h 56"/>
                  <a:gd name="T28" fmla="*/ 2147483646 w 207"/>
                  <a:gd name="T29" fmla="*/ 1832015538 h 56"/>
                  <a:gd name="T30" fmla="*/ 2147483646 w 207"/>
                  <a:gd name="T31" fmla="*/ 1221584652 h 56"/>
                  <a:gd name="T32" fmla="*/ 2147483646 w 207"/>
                  <a:gd name="T33" fmla="*/ 1221584652 h 56"/>
                  <a:gd name="T34" fmla="*/ 0 w 207"/>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56">
                    <a:moveTo>
                      <a:pt x="0" y="0"/>
                    </a:moveTo>
                    <a:cubicBezTo>
                      <a:pt x="0" y="1"/>
                      <a:pt x="0" y="1"/>
                      <a:pt x="0" y="1"/>
                    </a:cubicBezTo>
                    <a:cubicBezTo>
                      <a:pt x="14" y="1"/>
                      <a:pt x="29" y="5"/>
                      <a:pt x="44" y="12"/>
                    </a:cubicBezTo>
                    <a:cubicBezTo>
                      <a:pt x="72" y="26"/>
                      <a:pt x="84" y="31"/>
                      <a:pt x="84" y="31"/>
                    </a:cubicBezTo>
                    <a:cubicBezTo>
                      <a:pt x="85" y="31"/>
                      <a:pt x="96" y="37"/>
                      <a:pt x="127" y="48"/>
                    </a:cubicBezTo>
                    <a:cubicBezTo>
                      <a:pt x="136" y="51"/>
                      <a:pt x="145" y="52"/>
                      <a:pt x="153" y="53"/>
                    </a:cubicBezTo>
                    <a:cubicBezTo>
                      <a:pt x="154" y="53"/>
                      <a:pt x="154" y="53"/>
                      <a:pt x="154" y="52"/>
                    </a:cubicBezTo>
                    <a:cubicBezTo>
                      <a:pt x="155" y="53"/>
                      <a:pt x="155" y="53"/>
                      <a:pt x="155" y="53"/>
                    </a:cubicBezTo>
                    <a:cubicBezTo>
                      <a:pt x="173" y="54"/>
                      <a:pt x="191" y="49"/>
                      <a:pt x="207" y="38"/>
                    </a:cubicBezTo>
                    <a:cubicBezTo>
                      <a:pt x="205" y="38"/>
                      <a:pt x="205" y="38"/>
                      <a:pt x="205" y="38"/>
                    </a:cubicBezTo>
                    <a:cubicBezTo>
                      <a:pt x="181" y="53"/>
                      <a:pt x="155" y="56"/>
                      <a:pt x="127" y="46"/>
                    </a:cubicBezTo>
                    <a:cubicBezTo>
                      <a:pt x="97" y="36"/>
                      <a:pt x="85" y="30"/>
                      <a:pt x="85" y="30"/>
                    </a:cubicBezTo>
                    <a:cubicBezTo>
                      <a:pt x="85" y="30"/>
                      <a:pt x="73" y="24"/>
                      <a:pt x="45" y="11"/>
                    </a:cubicBezTo>
                    <a:cubicBezTo>
                      <a:pt x="36" y="7"/>
                      <a:pt x="28" y="4"/>
                      <a:pt x="20" y="2"/>
                    </a:cubicBezTo>
                    <a:cubicBezTo>
                      <a:pt x="18" y="3"/>
                      <a:pt x="18" y="3"/>
                      <a:pt x="18" y="3"/>
                    </a:cubicBezTo>
                    <a:cubicBezTo>
                      <a:pt x="17" y="2"/>
                      <a:pt x="17" y="2"/>
                      <a:pt x="17" y="2"/>
                    </a:cubicBezTo>
                    <a:cubicBezTo>
                      <a:pt x="17" y="2"/>
                      <a:pt x="17" y="2"/>
                      <a:pt x="17" y="2"/>
                    </a:cubicBezTo>
                    <a:cubicBezTo>
                      <a:pt x="12" y="1"/>
                      <a:pt x="6" y="0"/>
                      <a:pt x="0" y="0"/>
                    </a:cubicBezTo>
                    <a:close/>
                  </a:path>
                </a:pathLst>
              </a:custGeom>
              <a:solidFill>
                <a:srgbClr val="A9EB4B"/>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5" name="MH_Other_67"/>
              <p:cNvSpPr/>
              <p:nvPr>
                <p:custDataLst>
                  <p:tags r:id="rId85"/>
                </p:custDataLst>
              </p:nvPr>
            </p:nvSpPr>
            <p:spPr bwMode="auto">
              <a:xfrm>
                <a:off x="4400436" y="3414494"/>
                <a:ext cx="3046" cy="0"/>
              </a:xfrm>
              <a:custGeom>
                <a:avLst/>
                <a:gdLst>
                  <a:gd name="T0" fmla="*/ 146271796 w 7"/>
                  <a:gd name="T1" fmla="*/ 119 h 3"/>
                  <a:gd name="T2" fmla="*/ 512054475 w 7"/>
                  <a:gd name="T3" fmla="*/ 0 h 3"/>
                  <a:gd name="T4" fmla="*/ 0 w 7"/>
                  <a:gd name="T5" fmla="*/ 0 h 3"/>
                  <a:gd name="T6" fmla="*/ 0 w 7"/>
                  <a:gd name="T7" fmla="*/ 0 h 3"/>
                  <a:gd name="T8" fmla="*/ 146271796 w 7"/>
                  <a:gd name="T9" fmla="*/ 119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6" name="MH_Other_68"/>
              <p:cNvSpPr/>
              <p:nvPr>
                <p:custDataLst>
                  <p:tags r:id="rId86"/>
                </p:custDataLst>
              </p:nvPr>
            </p:nvSpPr>
            <p:spPr bwMode="auto">
              <a:xfrm>
                <a:off x="4552730" y="3441672"/>
                <a:ext cx="1523" cy="1509"/>
              </a:xfrm>
              <a:custGeom>
                <a:avLst/>
                <a:gdLst>
                  <a:gd name="T0" fmla="*/ 179120564 w 5"/>
                  <a:gd name="T1" fmla="*/ 0 h 2"/>
                  <a:gd name="T2" fmla="*/ 0 w 5"/>
                  <a:gd name="T3" fmla="*/ 447676037 h 2"/>
                  <a:gd name="T4" fmla="*/ 179120564 w 5"/>
                  <a:gd name="T5" fmla="*/ 447676037 h 2"/>
                  <a:gd name="T6" fmla="*/ 179120564 w 5"/>
                  <a:gd name="T7" fmla="*/ 447676037 h 2"/>
                  <a:gd name="T8" fmla="*/ 179120564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2"/>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7" name="MH_Other_69"/>
              <p:cNvSpPr/>
              <p:nvPr>
                <p:custDataLst>
                  <p:tags r:id="rId87"/>
                </p:custDataLst>
              </p:nvPr>
            </p:nvSpPr>
            <p:spPr bwMode="auto">
              <a:xfrm>
                <a:off x="4388253" y="3429593"/>
                <a:ext cx="124880" cy="37746"/>
              </a:xfrm>
              <a:custGeom>
                <a:avLst/>
                <a:gdLst>
                  <a:gd name="T0" fmla="*/ 2147483646 w 154"/>
                  <a:gd name="T1" fmla="*/ 2147483646 h 48"/>
                  <a:gd name="T2" fmla="*/ 2147483646 w 154"/>
                  <a:gd name="T3" fmla="*/ 2147483646 h 48"/>
                  <a:gd name="T4" fmla="*/ 0 w 154"/>
                  <a:gd name="T5" fmla="*/ 0 h 48"/>
                  <a:gd name="T6" fmla="*/ 0 w 154"/>
                  <a:gd name="T7" fmla="*/ 1154632081 h 48"/>
                  <a:gd name="T8" fmla="*/ 2147483646 w 154"/>
                  <a:gd name="T9" fmla="*/ 2147483646 h 48"/>
                  <a:gd name="T10" fmla="*/ 2147483646 w 154"/>
                  <a:gd name="T11" fmla="*/ 2147483646 h 48"/>
                  <a:gd name="T12" fmla="*/ 2147483646 w 154"/>
                  <a:gd name="T13" fmla="*/ 2147483646 h 48"/>
                  <a:gd name="T14" fmla="*/ 2147483646 w 154"/>
                  <a:gd name="T15" fmla="*/ 2147483646 h 48"/>
                  <a:gd name="T16" fmla="*/ 2147483646 w 154"/>
                  <a:gd name="T17" fmla="*/ 2147483646 h 48"/>
                  <a:gd name="T18" fmla="*/ 2147483646 w 154"/>
                  <a:gd name="T19" fmla="*/ 2147483646 h 48"/>
                  <a:gd name="T20" fmla="*/ 2147483646 w 154"/>
                  <a:gd name="T21" fmla="*/ 2147483646 h 48"/>
                  <a:gd name="T22" fmla="*/ 2147483646 w 154"/>
                  <a:gd name="T23" fmla="*/ 2147483646 h 48"/>
                  <a:gd name="T24" fmla="*/ 2147483646 w 154"/>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48">
                    <a:moveTo>
                      <a:pt x="72" y="36"/>
                    </a:moveTo>
                    <a:cubicBezTo>
                      <a:pt x="43" y="24"/>
                      <a:pt x="32" y="17"/>
                      <a:pt x="32" y="17"/>
                    </a:cubicBezTo>
                    <a:cubicBezTo>
                      <a:pt x="0" y="0"/>
                      <a:pt x="0" y="0"/>
                      <a:pt x="0" y="0"/>
                    </a:cubicBezTo>
                    <a:cubicBezTo>
                      <a:pt x="0" y="2"/>
                      <a:pt x="0" y="2"/>
                      <a:pt x="0" y="2"/>
                    </a:cubicBezTo>
                    <a:cubicBezTo>
                      <a:pt x="31" y="18"/>
                      <a:pt x="31" y="18"/>
                      <a:pt x="31" y="18"/>
                    </a:cubicBezTo>
                    <a:cubicBezTo>
                      <a:pt x="31" y="18"/>
                      <a:pt x="42" y="25"/>
                      <a:pt x="72" y="37"/>
                    </a:cubicBezTo>
                    <a:cubicBezTo>
                      <a:pt x="81" y="41"/>
                      <a:pt x="90" y="43"/>
                      <a:pt x="98" y="44"/>
                    </a:cubicBezTo>
                    <a:cubicBezTo>
                      <a:pt x="99" y="44"/>
                      <a:pt x="99" y="44"/>
                      <a:pt x="99" y="44"/>
                    </a:cubicBezTo>
                    <a:cubicBezTo>
                      <a:pt x="99" y="44"/>
                      <a:pt x="99" y="44"/>
                      <a:pt x="99" y="44"/>
                    </a:cubicBezTo>
                    <a:cubicBezTo>
                      <a:pt x="118" y="46"/>
                      <a:pt x="137" y="42"/>
                      <a:pt x="154" y="32"/>
                    </a:cubicBezTo>
                    <a:cubicBezTo>
                      <a:pt x="153" y="32"/>
                      <a:pt x="153" y="32"/>
                      <a:pt x="153" y="32"/>
                    </a:cubicBezTo>
                    <a:cubicBezTo>
                      <a:pt x="151" y="32"/>
                      <a:pt x="151" y="32"/>
                      <a:pt x="151" y="32"/>
                    </a:cubicBezTo>
                    <a:cubicBezTo>
                      <a:pt x="126" y="46"/>
                      <a:pt x="100" y="48"/>
                      <a:pt x="72" y="3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8" name="MH_Other_70"/>
              <p:cNvSpPr/>
              <p:nvPr>
                <p:custDataLst>
                  <p:tags r:id="rId88"/>
                </p:custDataLst>
              </p:nvPr>
            </p:nvSpPr>
            <p:spPr bwMode="auto">
              <a:xfrm>
                <a:off x="4510087" y="3453751"/>
                <a:ext cx="1523" cy="1509"/>
              </a:xfrm>
              <a:custGeom>
                <a:avLst/>
                <a:gdLst>
                  <a:gd name="T0" fmla="*/ 0 w 2"/>
                  <a:gd name="T1" fmla="*/ 1790702559 h 1"/>
                  <a:gd name="T2" fmla="*/ 1119503921 w 2"/>
                  <a:gd name="T3" fmla="*/ 1790702559 h 1"/>
                  <a:gd name="T4" fmla="*/ 559752357 w 2"/>
                  <a:gd name="T5" fmla="*/ 0 h 1"/>
                  <a:gd name="T6" fmla="*/ 0 w 2"/>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1"/>
                    </a:moveTo>
                    <a:cubicBezTo>
                      <a:pt x="2" y="1"/>
                      <a:pt x="2" y="1"/>
                      <a:pt x="2" y="1"/>
                    </a:cubicBezTo>
                    <a:cubicBezTo>
                      <a:pt x="1" y="0"/>
                      <a:pt x="1" y="0"/>
                      <a:pt x="1" y="0"/>
                    </a:cubicBezTo>
                    <a:cubicBezTo>
                      <a:pt x="1" y="1"/>
                      <a:pt x="1"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89" name="MH_Other_71"/>
              <p:cNvSpPr/>
              <p:nvPr>
                <p:custDataLst>
                  <p:tags r:id="rId89"/>
                </p:custDataLst>
              </p:nvPr>
            </p:nvSpPr>
            <p:spPr bwMode="auto">
              <a:xfrm>
                <a:off x="4391297" y="3456769"/>
                <a:ext cx="77669" cy="18119"/>
              </a:xfrm>
              <a:custGeom>
                <a:avLst/>
                <a:gdLst>
                  <a:gd name="T0" fmla="*/ 2147483646 w 97"/>
                  <a:gd name="T1" fmla="*/ 2147483646 h 22"/>
                  <a:gd name="T2" fmla="*/ 0 w 97"/>
                  <a:gd name="T3" fmla="*/ 0 h 22"/>
                  <a:gd name="T4" fmla="*/ 0 w 97"/>
                  <a:gd name="T5" fmla="*/ 1260411211 h 22"/>
                  <a:gd name="T6" fmla="*/ 2147483646 w 97"/>
                  <a:gd name="T7" fmla="*/ 2147483646 h 22"/>
                  <a:gd name="T8" fmla="*/ 2147483646 w 97"/>
                  <a:gd name="T9" fmla="*/ 2147483646 h 22"/>
                  <a:gd name="T10" fmla="*/ 2147483646 w 97"/>
                  <a:gd name="T11" fmla="*/ 2147483646 h 22"/>
                  <a:gd name="T12" fmla="*/ 2147483646 w 97"/>
                  <a:gd name="T13" fmla="*/ 2147483646 h 22"/>
                  <a:gd name="T14" fmla="*/ 2147483646 w 97"/>
                  <a:gd name="T15" fmla="*/ 2147483646 h 22"/>
                  <a:gd name="T16" fmla="*/ 2147483646 w 97"/>
                  <a:gd name="T17" fmla="*/ 2147483646 h 22"/>
                  <a:gd name="T18" fmla="*/ 2147483646 w 97"/>
                  <a:gd name="T19" fmla="*/ 2147483646 h 22"/>
                  <a:gd name="T20" fmla="*/ 2147483646 w 97"/>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22">
                    <a:moveTo>
                      <a:pt x="16" y="9"/>
                    </a:moveTo>
                    <a:cubicBezTo>
                      <a:pt x="10" y="6"/>
                      <a:pt x="5" y="3"/>
                      <a:pt x="0" y="0"/>
                    </a:cubicBezTo>
                    <a:cubicBezTo>
                      <a:pt x="0" y="2"/>
                      <a:pt x="0" y="2"/>
                      <a:pt x="0" y="2"/>
                    </a:cubicBezTo>
                    <a:cubicBezTo>
                      <a:pt x="5" y="4"/>
                      <a:pt x="10" y="7"/>
                      <a:pt x="16" y="10"/>
                    </a:cubicBezTo>
                    <a:cubicBezTo>
                      <a:pt x="25" y="14"/>
                      <a:pt x="34" y="17"/>
                      <a:pt x="42" y="19"/>
                    </a:cubicBezTo>
                    <a:cubicBezTo>
                      <a:pt x="44" y="18"/>
                      <a:pt x="44" y="18"/>
                      <a:pt x="44" y="18"/>
                    </a:cubicBezTo>
                    <a:cubicBezTo>
                      <a:pt x="45" y="19"/>
                      <a:pt x="45" y="19"/>
                      <a:pt x="45" y="19"/>
                    </a:cubicBezTo>
                    <a:cubicBezTo>
                      <a:pt x="63" y="21"/>
                      <a:pt x="80" y="19"/>
                      <a:pt x="97" y="10"/>
                    </a:cubicBezTo>
                    <a:cubicBezTo>
                      <a:pt x="96" y="9"/>
                      <a:pt x="96" y="9"/>
                      <a:pt x="96" y="9"/>
                    </a:cubicBezTo>
                    <a:cubicBezTo>
                      <a:pt x="95" y="9"/>
                      <a:pt x="95" y="9"/>
                      <a:pt x="95" y="9"/>
                    </a:cubicBezTo>
                    <a:cubicBezTo>
                      <a:pt x="70" y="22"/>
                      <a:pt x="43" y="22"/>
                      <a:pt x="1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0" name="MH_Other_72"/>
              <p:cNvSpPr/>
              <p:nvPr>
                <p:custDataLst>
                  <p:tags r:id="rId90"/>
                </p:custDataLst>
              </p:nvPr>
            </p:nvSpPr>
            <p:spPr bwMode="auto">
              <a:xfrm>
                <a:off x="4467445" y="3464319"/>
                <a:ext cx="1523" cy="0"/>
              </a:xfrm>
              <a:custGeom>
                <a:avLst/>
                <a:gdLst>
                  <a:gd name="T0" fmla="*/ 0 w 1"/>
                  <a:gd name="T1" fmla="*/ 2147483646 w 1"/>
                  <a:gd name="T2" fmla="*/ 2147483646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1" name="MH_Other_73"/>
              <p:cNvSpPr/>
              <p:nvPr>
                <p:custDataLst>
                  <p:tags r:id="rId91"/>
                </p:custDataLst>
              </p:nvPr>
            </p:nvSpPr>
            <p:spPr bwMode="auto">
              <a:xfrm>
                <a:off x="4392820" y="3471869"/>
                <a:ext cx="35028" cy="7549"/>
              </a:xfrm>
              <a:custGeom>
                <a:avLst/>
                <a:gdLst>
                  <a:gd name="T0" fmla="*/ 0 w 43"/>
                  <a:gd name="T1" fmla="*/ 2147483646 h 8"/>
                  <a:gd name="T2" fmla="*/ 0 w 43"/>
                  <a:gd name="T3" fmla="*/ 2147483646 h 8"/>
                  <a:gd name="T4" fmla="*/ 607835308 w 43"/>
                  <a:gd name="T5" fmla="*/ 2147483646 h 8"/>
                  <a:gd name="T6" fmla="*/ 2147483646 w 43"/>
                  <a:gd name="T7" fmla="*/ 0 h 8"/>
                  <a:gd name="T8" fmla="*/ 2147483646 w 43"/>
                  <a:gd name="T9" fmla="*/ 0 h 8"/>
                  <a:gd name="T10" fmla="*/ 0 w 43"/>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
                    <a:moveTo>
                      <a:pt x="0" y="6"/>
                    </a:moveTo>
                    <a:cubicBezTo>
                      <a:pt x="0" y="7"/>
                      <a:pt x="0" y="7"/>
                      <a:pt x="0" y="7"/>
                    </a:cubicBezTo>
                    <a:cubicBezTo>
                      <a:pt x="1" y="7"/>
                      <a:pt x="1" y="7"/>
                      <a:pt x="1" y="7"/>
                    </a:cubicBezTo>
                    <a:cubicBezTo>
                      <a:pt x="15" y="8"/>
                      <a:pt x="29" y="6"/>
                      <a:pt x="43" y="0"/>
                    </a:cubicBezTo>
                    <a:cubicBezTo>
                      <a:pt x="40" y="0"/>
                      <a:pt x="40" y="0"/>
                      <a:pt x="40" y="0"/>
                    </a:cubicBezTo>
                    <a:cubicBezTo>
                      <a:pt x="27" y="5"/>
                      <a:pt x="14" y="7"/>
                      <a:pt x="0"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2" name="MH_Other_74"/>
              <p:cNvSpPr/>
              <p:nvPr>
                <p:custDataLst>
                  <p:tags r:id="rId92"/>
                </p:custDataLst>
              </p:nvPr>
            </p:nvSpPr>
            <p:spPr bwMode="auto">
              <a:xfrm>
                <a:off x="4424803" y="3471868"/>
                <a:ext cx="3046" cy="0"/>
              </a:xfrm>
              <a:custGeom>
                <a:avLst/>
                <a:gdLst>
                  <a:gd name="T0" fmla="*/ 365782679 w 7"/>
                  <a:gd name="T1" fmla="*/ 0 h 2"/>
                  <a:gd name="T2" fmla="*/ 0 w 7"/>
                  <a:gd name="T3" fmla="*/ 178 h 2"/>
                  <a:gd name="T4" fmla="*/ 512054475 w 7"/>
                  <a:gd name="T5" fmla="*/ 178 h 2"/>
                  <a:gd name="T6" fmla="*/ 365782679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5" y="0"/>
                    </a:moveTo>
                    <a:lnTo>
                      <a:pt x="0" y="2"/>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3" name="MH_Other_75"/>
              <p:cNvSpPr/>
              <p:nvPr>
                <p:custDataLst>
                  <p:tags r:id="rId93"/>
                </p:custDataLst>
              </p:nvPr>
            </p:nvSpPr>
            <p:spPr bwMode="auto">
              <a:xfrm>
                <a:off x="4592325" y="3348060"/>
                <a:ext cx="22844" cy="15098"/>
              </a:xfrm>
              <a:custGeom>
                <a:avLst/>
                <a:gdLst>
                  <a:gd name="T0" fmla="*/ 2147483646 w 28"/>
                  <a:gd name="T1" fmla="*/ 1321526722 h 18"/>
                  <a:gd name="T2" fmla="*/ 2147483646 w 28"/>
                  <a:gd name="T3" fmla="*/ 660374424 h 18"/>
                  <a:gd name="T4" fmla="*/ 2147483646 w 28"/>
                  <a:gd name="T5" fmla="*/ 660374424 h 18"/>
                  <a:gd name="T6" fmla="*/ 2147483646 w 28"/>
                  <a:gd name="T7" fmla="*/ 0 h 18"/>
                  <a:gd name="T8" fmla="*/ 2147483646 w 28"/>
                  <a:gd name="T9" fmla="*/ 1981900264 h 18"/>
                  <a:gd name="T10" fmla="*/ 0 w 28"/>
                  <a:gd name="T11" fmla="*/ 2147483646 h 18"/>
                  <a:gd name="T12" fmla="*/ 606065575 w 28"/>
                  <a:gd name="T13" fmla="*/ 2147483646 h 18"/>
                  <a:gd name="T14" fmla="*/ 1212131151 w 28"/>
                  <a:gd name="T15" fmla="*/ 2147483646 h 18"/>
                  <a:gd name="T16" fmla="*/ 2147483646 w 28"/>
                  <a:gd name="T17" fmla="*/ 13215267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8">
                    <a:moveTo>
                      <a:pt x="28" y="2"/>
                    </a:moveTo>
                    <a:cubicBezTo>
                      <a:pt x="28" y="1"/>
                      <a:pt x="28" y="1"/>
                      <a:pt x="28" y="1"/>
                    </a:cubicBezTo>
                    <a:cubicBezTo>
                      <a:pt x="27" y="1"/>
                      <a:pt x="27" y="1"/>
                      <a:pt x="27" y="1"/>
                    </a:cubicBezTo>
                    <a:cubicBezTo>
                      <a:pt x="27" y="0"/>
                      <a:pt x="27" y="0"/>
                      <a:pt x="27" y="0"/>
                    </a:cubicBezTo>
                    <a:cubicBezTo>
                      <a:pt x="25" y="1"/>
                      <a:pt x="23" y="2"/>
                      <a:pt x="21" y="3"/>
                    </a:cubicBezTo>
                    <a:cubicBezTo>
                      <a:pt x="14" y="6"/>
                      <a:pt x="6" y="12"/>
                      <a:pt x="0" y="18"/>
                    </a:cubicBezTo>
                    <a:cubicBezTo>
                      <a:pt x="1" y="17"/>
                      <a:pt x="1" y="17"/>
                      <a:pt x="1" y="17"/>
                    </a:cubicBezTo>
                    <a:cubicBezTo>
                      <a:pt x="2" y="17"/>
                      <a:pt x="2" y="17"/>
                      <a:pt x="2" y="17"/>
                    </a:cubicBezTo>
                    <a:cubicBezTo>
                      <a:pt x="10" y="10"/>
                      <a:pt x="19" y="5"/>
                      <a:pt x="28" y="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4" name="MH_Other_76"/>
              <p:cNvSpPr/>
              <p:nvPr>
                <p:custDataLst>
                  <p:tags r:id="rId94"/>
                </p:custDataLst>
              </p:nvPr>
            </p:nvSpPr>
            <p:spPr bwMode="auto">
              <a:xfrm>
                <a:off x="4554251" y="3360138"/>
                <a:ext cx="67009" cy="16609"/>
              </a:xfrm>
              <a:custGeom>
                <a:avLst/>
                <a:gdLst>
                  <a:gd name="T0" fmla="*/ 2147483646 w 83"/>
                  <a:gd name="T1" fmla="*/ 2147483646 h 21"/>
                  <a:gd name="T2" fmla="*/ 2147483646 w 83"/>
                  <a:gd name="T3" fmla="*/ 2147483646 h 21"/>
                  <a:gd name="T4" fmla="*/ 2147483646 w 83"/>
                  <a:gd name="T5" fmla="*/ 2147483646 h 21"/>
                  <a:gd name="T6" fmla="*/ 2147483646 w 83"/>
                  <a:gd name="T7" fmla="*/ 1720974062 h 21"/>
                  <a:gd name="T8" fmla="*/ 2147483646 w 83"/>
                  <a:gd name="T9" fmla="*/ 1147085432 h 21"/>
                  <a:gd name="T10" fmla="*/ 2147483646 w 83"/>
                  <a:gd name="T11" fmla="*/ 1720974062 h 21"/>
                  <a:gd name="T12" fmla="*/ 2147483646 w 83"/>
                  <a:gd name="T13" fmla="*/ 1147085432 h 21"/>
                  <a:gd name="T14" fmla="*/ 2147483646 w 83"/>
                  <a:gd name="T15" fmla="*/ 2147483646 h 21"/>
                  <a:gd name="T16" fmla="*/ 0 w 83"/>
                  <a:gd name="T17" fmla="*/ 2147483646 h 21"/>
                  <a:gd name="T18" fmla="*/ 594916658 w 83"/>
                  <a:gd name="T19" fmla="*/ 2147483646 h 21"/>
                  <a:gd name="T20" fmla="*/ 1189124717 w 83"/>
                  <a:gd name="T21" fmla="*/ 2147483646 h 21"/>
                  <a:gd name="T22" fmla="*/ 2147483646 w 83"/>
                  <a:gd name="T23" fmla="*/ 2147483646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1">
                    <a:moveTo>
                      <a:pt x="74" y="4"/>
                    </a:moveTo>
                    <a:cubicBezTo>
                      <a:pt x="83" y="6"/>
                      <a:pt x="83" y="6"/>
                      <a:pt x="83" y="6"/>
                    </a:cubicBezTo>
                    <a:cubicBezTo>
                      <a:pt x="82" y="4"/>
                      <a:pt x="82" y="4"/>
                      <a:pt x="82" y="4"/>
                    </a:cubicBezTo>
                    <a:cubicBezTo>
                      <a:pt x="74" y="3"/>
                      <a:pt x="74" y="3"/>
                      <a:pt x="74" y="3"/>
                    </a:cubicBezTo>
                    <a:cubicBezTo>
                      <a:pt x="65" y="2"/>
                      <a:pt x="56" y="1"/>
                      <a:pt x="48" y="2"/>
                    </a:cubicBezTo>
                    <a:cubicBezTo>
                      <a:pt x="48" y="3"/>
                      <a:pt x="48" y="3"/>
                      <a:pt x="48" y="3"/>
                    </a:cubicBezTo>
                    <a:cubicBezTo>
                      <a:pt x="47" y="2"/>
                      <a:pt x="47" y="2"/>
                      <a:pt x="47" y="2"/>
                    </a:cubicBezTo>
                    <a:cubicBezTo>
                      <a:pt x="38" y="3"/>
                      <a:pt x="30" y="5"/>
                      <a:pt x="22" y="8"/>
                    </a:cubicBezTo>
                    <a:cubicBezTo>
                      <a:pt x="15" y="11"/>
                      <a:pt x="7" y="16"/>
                      <a:pt x="0" y="21"/>
                    </a:cubicBezTo>
                    <a:cubicBezTo>
                      <a:pt x="1" y="21"/>
                      <a:pt x="1" y="21"/>
                      <a:pt x="1" y="21"/>
                    </a:cubicBezTo>
                    <a:cubicBezTo>
                      <a:pt x="2" y="21"/>
                      <a:pt x="2" y="21"/>
                      <a:pt x="2" y="21"/>
                    </a:cubicBezTo>
                    <a:cubicBezTo>
                      <a:pt x="23" y="5"/>
                      <a:pt x="45" y="0"/>
                      <a:pt x="74" y="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5" name="MH_Other_77"/>
              <p:cNvSpPr/>
              <p:nvPr>
                <p:custDataLst>
                  <p:tags r:id="rId95"/>
                </p:custDataLst>
              </p:nvPr>
            </p:nvSpPr>
            <p:spPr bwMode="auto">
              <a:xfrm>
                <a:off x="4592327" y="3361648"/>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6" name="MH_Other_78"/>
              <p:cNvSpPr/>
              <p:nvPr>
                <p:custDataLst>
                  <p:tags r:id="rId96"/>
                </p:custDataLst>
              </p:nvPr>
            </p:nvSpPr>
            <p:spPr bwMode="auto">
              <a:xfrm>
                <a:off x="4517701" y="3375237"/>
                <a:ext cx="117267" cy="15098"/>
              </a:xfrm>
              <a:custGeom>
                <a:avLst/>
                <a:gdLst>
                  <a:gd name="T0" fmla="*/ 2147483646 w 145"/>
                  <a:gd name="T1" fmla="*/ 2147483646 h 18"/>
                  <a:gd name="T2" fmla="*/ 2147483646 w 145"/>
                  <a:gd name="T3" fmla="*/ 2147483646 h 18"/>
                  <a:gd name="T4" fmla="*/ 2147483646 w 145"/>
                  <a:gd name="T5" fmla="*/ 2147483646 h 18"/>
                  <a:gd name="T6" fmla="*/ 2147483646 w 145"/>
                  <a:gd name="T7" fmla="*/ 2147483646 h 18"/>
                  <a:gd name="T8" fmla="*/ 2147483646 w 145"/>
                  <a:gd name="T9" fmla="*/ 2147483646 h 18"/>
                  <a:gd name="T10" fmla="*/ 2147483646 w 145"/>
                  <a:gd name="T11" fmla="*/ 2147483646 h 18"/>
                  <a:gd name="T12" fmla="*/ 2147483646 w 145"/>
                  <a:gd name="T13" fmla="*/ 1290413486 h 18"/>
                  <a:gd name="T14" fmla="*/ 2147483646 w 145"/>
                  <a:gd name="T15" fmla="*/ 1936009167 h 18"/>
                  <a:gd name="T16" fmla="*/ 2147483646 w 145"/>
                  <a:gd name="T17" fmla="*/ 1290413486 h 18"/>
                  <a:gd name="T18" fmla="*/ 2147483646 w 145"/>
                  <a:gd name="T19" fmla="*/ 2147483646 h 18"/>
                  <a:gd name="T20" fmla="*/ 0 w 145"/>
                  <a:gd name="T21" fmla="*/ 2147483646 h 18"/>
                  <a:gd name="T22" fmla="*/ 1195370460 w 145"/>
                  <a:gd name="T23" fmla="*/ 2147483646 h 18"/>
                  <a:gd name="T24" fmla="*/ 2147483646 w 145"/>
                  <a:gd name="T25" fmla="*/ 21474836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 h="18">
                    <a:moveTo>
                      <a:pt x="74" y="6"/>
                    </a:moveTo>
                    <a:cubicBezTo>
                      <a:pt x="104" y="12"/>
                      <a:pt x="117" y="14"/>
                      <a:pt x="117" y="14"/>
                    </a:cubicBezTo>
                    <a:cubicBezTo>
                      <a:pt x="117" y="14"/>
                      <a:pt x="126" y="16"/>
                      <a:pt x="145" y="18"/>
                    </a:cubicBezTo>
                    <a:cubicBezTo>
                      <a:pt x="144" y="17"/>
                      <a:pt x="144" y="17"/>
                      <a:pt x="144" y="17"/>
                    </a:cubicBezTo>
                    <a:cubicBezTo>
                      <a:pt x="126" y="15"/>
                      <a:pt x="118" y="13"/>
                      <a:pt x="117" y="13"/>
                    </a:cubicBezTo>
                    <a:cubicBezTo>
                      <a:pt x="117" y="13"/>
                      <a:pt x="104" y="11"/>
                      <a:pt x="74" y="5"/>
                    </a:cubicBezTo>
                    <a:cubicBezTo>
                      <a:pt x="65" y="3"/>
                      <a:pt x="56" y="2"/>
                      <a:pt x="48" y="2"/>
                    </a:cubicBezTo>
                    <a:cubicBezTo>
                      <a:pt x="48" y="3"/>
                      <a:pt x="48" y="3"/>
                      <a:pt x="48" y="3"/>
                    </a:cubicBezTo>
                    <a:cubicBezTo>
                      <a:pt x="47" y="2"/>
                      <a:pt x="47" y="2"/>
                      <a:pt x="47" y="2"/>
                    </a:cubicBezTo>
                    <a:cubicBezTo>
                      <a:pt x="38" y="3"/>
                      <a:pt x="30" y="4"/>
                      <a:pt x="22" y="7"/>
                    </a:cubicBezTo>
                    <a:cubicBezTo>
                      <a:pt x="14" y="9"/>
                      <a:pt x="7" y="13"/>
                      <a:pt x="0" y="18"/>
                    </a:cubicBezTo>
                    <a:cubicBezTo>
                      <a:pt x="2" y="18"/>
                      <a:pt x="2" y="18"/>
                      <a:pt x="2" y="18"/>
                    </a:cubicBezTo>
                    <a:cubicBezTo>
                      <a:pt x="24" y="4"/>
                      <a:pt x="46" y="0"/>
                      <a:pt x="74"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7" name="MH_Other_79"/>
              <p:cNvSpPr/>
              <p:nvPr>
                <p:custDataLst>
                  <p:tags r:id="rId97"/>
                </p:custDataLst>
              </p:nvPr>
            </p:nvSpPr>
            <p:spPr bwMode="auto">
              <a:xfrm>
                <a:off x="4555775" y="3376746"/>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8" name="MH_Other_80"/>
              <p:cNvSpPr/>
              <p:nvPr>
                <p:custDataLst>
                  <p:tags r:id="rId98"/>
                </p:custDataLst>
              </p:nvPr>
            </p:nvSpPr>
            <p:spPr bwMode="auto">
              <a:xfrm>
                <a:off x="4479628" y="3388825"/>
                <a:ext cx="164478" cy="21138"/>
              </a:xfrm>
              <a:custGeom>
                <a:avLst/>
                <a:gdLst>
                  <a:gd name="T0" fmla="*/ 2147483646 w 204"/>
                  <a:gd name="T1" fmla="*/ 2147483646 h 28"/>
                  <a:gd name="T2" fmla="*/ 2147483646 w 204"/>
                  <a:gd name="T3" fmla="*/ 2147483646 h 28"/>
                  <a:gd name="T4" fmla="*/ 2147483646 w 204"/>
                  <a:gd name="T5" fmla="*/ 2147483646 h 28"/>
                  <a:gd name="T6" fmla="*/ 2147483646 w 204"/>
                  <a:gd name="T7" fmla="*/ 2147483646 h 28"/>
                  <a:gd name="T8" fmla="*/ 2147483646 w 204"/>
                  <a:gd name="T9" fmla="*/ 2147483646 h 28"/>
                  <a:gd name="T10" fmla="*/ 2147483646 w 204"/>
                  <a:gd name="T11" fmla="*/ 2147483646 h 28"/>
                  <a:gd name="T12" fmla="*/ 2147483646 w 204"/>
                  <a:gd name="T13" fmla="*/ 2147483646 h 28"/>
                  <a:gd name="T14" fmla="*/ 2147483646 w 204"/>
                  <a:gd name="T15" fmla="*/ 2147483646 h 28"/>
                  <a:gd name="T16" fmla="*/ 2147483646 w 204"/>
                  <a:gd name="T17" fmla="*/ 2147483646 h 28"/>
                  <a:gd name="T18" fmla="*/ 2147483646 w 204"/>
                  <a:gd name="T19" fmla="*/ 2147483646 h 28"/>
                  <a:gd name="T20" fmla="*/ 2147483646 w 204"/>
                  <a:gd name="T21" fmla="*/ 2147483646 h 28"/>
                  <a:gd name="T22" fmla="*/ 2147483646 w 204"/>
                  <a:gd name="T23" fmla="*/ 2147483646 h 28"/>
                  <a:gd name="T24" fmla="*/ 2147483646 w 204"/>
                  <a:gd name="T25" fmla="*/ 1055945469 h 28"/>
                  <a:gd name="T26" fmla="*/ 2147483646 w 204"/>
                  <a:gd name="T27" fmla="*/ 1583918600 h 28"/>
                  <a:gd name="T28" fmla="*/ 2147483646 w 204"/>
                  <a:gd name="T29" fmla="*/ 1055945469 h 28"/>
                  <a:gd name="T30" fmla="*/ 2147483646 w 204"/>
                  <a:gd name="T31" fmla="*/ 1055945469 h 28"/>
                  <a:gd name="T32" fmla="*/ 2147483646 w 204"/>
                  <a:gd name="T33" fmla="*/ 2147483646 h 28"/>
                  <a:gd name="T34" fmla="*/ 0 w 204"/>
                  <a:gd name="T35" fmla="*/ 2147483646 h 28"/>
                  <a:gd name="T36" fmla="*/ 1186653355 w 204"/>
                  <a:gd name="T37" fmla="*/ 2147483646 h 28"/>
                  <a:gd name="T38" fmla="*/ 1779980453 w 204"/>
                  <a:gd name="T39" fmla="*/ 2147483646 h 28"/>
                  <a:gd name="T40" fmla="*/ 2147483646 w 204"/>
                  <a:gd name="T41" fmla="*/ 214748364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4" h="28">
                    <a:moveTo>
                      <a:pt x="76" y="7"/>
                    </a:moveTo>
                    <a:cubicBezTo>
                      <a:pt x="106" y="15"/>
                      <a:pt x="119" y="18"/>
                      <a:pt x="119" y="18"/>
                    </a:cubicBezTo>
                    <a:cubicBezTo>
                      <a:pt x="119" y="18"/>
                      <a:pt x="132" y="22"/>
                      <a:pt x="164" y="26"/>
                    </a:cubicBezTo>
                    <a:cubicBezTo>
                      <a:pt x="173" y="28"/>
                      <a:pt x="182" y="28"/>
                      <a:pt x="191" y="27"/>
                    </a:cubicBezTo>
                    <a:cubicBezTo>
                      <a:pt x="191" y="27"/>
                      <a:pt x="191" y="26"/>
                      <a:pt x="192" y="26"/>
                    </a:cubicBezTo>
                    <a:cubicBezTo>
                      <a:pt x="192" y="27"/>
                      <a:pt x="192" y="27"/>
                      <a:pt x="192" y="27"/>
                    </a:cubicBezTo>
                    <a:cubicBezTo>
                      <a:pt x="196" y="26"/>
                      <a:pt x="200" y="25"/>
                      <a:pt x="204" y="24"/>
                    </a:cubicBezTo>
                    <a:cubicBezTo>
                      <a:pt x="204" y="24"/>
                      <a:pt x="204" y="24"/>
                      <a:pt x="204" y="24"/>
                    </a:cubicBezTo>
                    <a:cubicBezTo>
                      <a:pt x="203" y="23"/>
                      <a:pt x="203" y="23"/>
                      <a:pt x="203" y="23"/>
                    </a:cubicBezTo>
                    <a:cubicBezTo>
                      <a:pt x="191" y="26"/>
                      <a:pt x="178" y="27"/>
                      <a:pt x="164" y="25"/>
                    </a:cubicBezTo>
                    <a:cubicBezTo>
                      <a:pt x="132" y="21"/>
                      <a:pt x="120" y="17"/>
                      <a:pt x="119" y="17"/>
                    </a:cubicBezTo>
                    <a:cubicBezTo>
                      <a:pt x="119" y="17"/>
                      <a:pt x="106" y="14"/>
                      <a:pt x="76" y="6"/>
                    </a:cubicBezTo>
                    <a:cubicBezTo>
                      <a:pt x="67" y="4"/>
                      <a:pt x="58" y="2"/>
                      <a:pt x="50" y="2"/>
                    </a:cubicBezTo>
                    <a:cubicBezTo>
                      <a:pt x="49" y="2"/>
                      <a:pt x="49" y="3"/>
                      <a:pt x="48" y="3"/>
                    </a:cubicBezTo>
                    <a:cubicBezTo>
                      <a:pt x="48" y="2"/>
                      <a:pt x="48" y="2"/>
                      <a:pt x="48" y="2"/>
                    </a:cubicBezTo>
                    <a:cubicBezTo>
                      <a:pt x="48" y="2"/>
                      <a:pt x="48" y="2"/>
                      <a:pt x="48" y="2"/>
                    </a:cubicBezTo>
                    <a:cubicBezTo>
                      <a:pt x="40" y="2"/>
                      <a:pt x="32" y="3"/>
                      <a:pt x="24" y="5"/>
                    </a:cubicBezTo>
                    <a:cubicBezTo>
                      <a:pt x="16" y="7"/>
                      <a:pt x="8" y="11"/>
                      <a:pt x="0" y="15"/>
                    </a:cubicBezTo>
                    <a:cubicBezTo>
                      <a:pt x="2" y="15"/>
                      <a:pt x="2" y="15"/>
                      <a:pt x="2" y="15"/>
                    </a:cubicBezTo>
                    <a:cubicBezTo>
                      <a:pt x="2" y="15"/>
                      <a:pt x="3" y="15"/>
                      <a:pt x="3" y="15"/>
                    </a:cubicBezTo>
                    <a:cubicBezTo>
                      <a:pt x="26" y="2"/>
                      <a:pt x="48" y="0"/>
                      <a:pt x="76"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99" name="MH_Other_81"/>
              <p:cNvSpPr/>
              <p:nvPr>
                <p:custDataLst>
                  <p:tags r:id="rId99"/>
                </p:custDataLst>
              </p:nvPr>
            </p:nvSpPr>
            <p:spPr bwMode="auto">
              <a:xfrm>
                <a:off x="4517701" y="3390336"/>
                <a:ext cx="1523" cy="0"/>
              </a:xfrm>
              <a:custGeom>
                <a:avLst/>
                <a:gdLst>
                  <a:gd name="T0" fmla="*/ 0 w 2"/>
                  <a:gd name="T1" fmla="*/ 1067 h 1"/>
                  <a:gd name="T2" fmla="*/ 1120915208 w 2"/>
                  <a:gd name="T3" fmla="*/ 0 h 1"/>
                  <a:gd name="T4" fmla="*/ 0 w 2"/>
                  <a:gd name="T5" fmla="*/ 0 h 1"/>
                  <a:gd name="T6" fmla="*/ 0 w 2"/>
                  <a:gd name="T7" fmla="*/ 0 h 1"/>
                  <a:gd name="T8" fmla="*/ 0 w 2"/>
                  <a:gd name="T9" fmla="*/ 106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0"/>
                      <a:pt x="2" y="0"/>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0" name="MH_Other_82"/>
              <p:cNvSpPr/>
              <p:nvPr>
                <p:custDataLst>
                  <p:tags r:id="rId100"/>
                </p:custDataLst>
              </p:nvPr>
            </p:nvSpPr>
            <p:spPr bwMode="auto">
              <a:xfrm>
                <a:off x="4440032" y="3397885"/>
                <a:ext cx="193413" cy="33217"/>
              </a:xfrm>
              <a:custGeom>
                <a:avLst/>
                <a:gdLst>
                  <a:gd name="T0" fmla="*/ 0 w 240"/>
                  <a:gd name="T1" fmla="*/ 2147483646 h 40"/>
                  <a:gd name="T2" fmla="*/ 593480204 w 240"/>
                  <a:gd name="T3" fmla="*/ 2147483646 h 40"/>
                  <a:gd name="T4" fmla="*/ 2147483646 w 240"/>
                  <a:gd name="T5" fmla="*/ 2147483646 h 40"/>
                  <a:gd name="T6" fmla="*/ 2147483646 w 240"/>
                  <a:gd name="T7" fmla="*/ 2147483646 h 40"/>
                  <a:gd name="T8" fmla="*/ 2147483646 w 240"/>
                  <a:gd name="T9" fmla="*/ 2147483646 h 40"/>
                  <a:gd name="T10" fmla="*/ 2147483646 w 240"/>
                  <a:gd name="T11" fmla="*/ 2147483646 h 40"/>
                  <a:gd name="T12" fmla="*/ 2147483646 w 240"/>
                  <a:gd name="T13" fmla="*/ 2147483646 h 40"/>
                  <a:gd name="T14" fmla="*/ 2147483646 w 240"/>
                  <a:gd name="T15" fmla="*/ 2147483646 h 40"/>
                  <a:gd name="T16" fmla="*/ 2147483646 w 240"/>
                  <a:gd name="T17" fmla="*/ 2147483646 h 40"/>
                  <a:gd name="T18" fmla="*/ 2147483646 w 240"/>
                  <a:gd name="T19" fmla="*/ 2147483646 h 40"/>
                  <a:gd name="T20" fmla="*/ 2147483646 w 240"/>
                  <a:gd name="T21" fmla="*/ 2147483646 h 40"/>
                  <a:gd name="T22" fmla="*/ 2147483646 w 240"/>
                  <a:gd name="T23" fmla="*/ 1287604423 h 40"/>
                  <a:gd name="T24" fmla="*/ 2147483646 w 240"/>
                  <a:gd name="T25" fmla="*/ 1931025951 h 40"/>
                  <a:gd name="T26" fmla="*/ 2147483646 w 240"/>
                  <a:gd name="T27" fmla="*/ 1287604423 h 40"/>
                  <a:gd name="T28" fmla="*/ 2147483646 w 240"/>
                  <a:gd name="T29" fmla="*/ 2147483646 h 40"/>
                  <a:gd name="T30" fmla="*/ 0 w 240"/>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0">
                    <a:moveTo>
                      <a:pt x="0" y="12"/>
                    </a:moveTo>
                    <a:cubicBezTo>
                      <a:pt x="1" y="13"/>
                      <a:pt x="1" y="13"/>
                      <a:pt x="1" y="13"/>
                    </a:cubicBezTo>
                    <a:cubicBezTo>
                      <a:pt x="25" y="1"/>
                      <a:pt x="48" y="0"/>
                      <a:pt x="76" y="9"/>
                    </a:cubicBezTo>
                    <a:cubicBezTo>
                      <a:pt x="105" y="19"/>
                      <a:pt x="118" y="22"/>
                      <a:pt x="118" y="23"/>
                    </a:cubicBezTo>
                    <a:cubicBezTo>
                      <a:pt x="118" y="23"/>
                      <a:pt x="130" y="27"/>
                      <a:pt x="162" y="34"/>
                    </a:cubicBezTo>
                    <a:cubicBezTo>
                      <a:pt x="192" y="40"/>
                      <a:pt x="218" y="33"/>
                      <a:pt x="240" y="14"/>
                    </a:cubicBezTo>
                    <a:cubicBezTo>
                      <a:pt x="240" y="14"/>
                      <a:pt x="240" y="14"/>
                      <a:pt x="240" y="14"/>
                    </a:cubicBezTo>
                    <a:cubicBezTo>
                      <a:pt x="239" y="14"/>
                      <a:pt x="239" y="14"/>
                      <a:pt x="239" y="14"/>
                    </a:cubicBezTo>
                    <a:cubicBezTo>
                      <a:pt x="217" y="32"/>
                      <a:pt x="191" y="39"/>
                      <a:pt x="162" y="33"/>
                    </a:cubicBezTo>
                    <a:cubicBezTo>
                      <a:pt x="131" y="26"/>
                      <a:pt x="118" y="21"/>
                      <a:pt x="118" y="21"/>
                    </a:cubicBezTo>
                    <a:cubicBezTo>
                      <a:pt x="118" y="21"/>
                      <a:pt x="105" y="18"/>
                      <a:pt x="76" y="8"/>
                    </a:cubicBezTo>
                    <a:cubicBezTo>
                      <a:pt x="67" y="5"/>
                      <a:pt x="59" y="3"/>
                      <a:pt x="51" y="2"/>
                    </a:cubicBezTo>
                    <a:cubicBezTo>
                      <a:pt x="50" y="3"/>
                      <a:pt x="50" y="3"/>
                      <a:pt x="50" y="3"/>
                    </a:cubicBezTo>
                    <a:cubicBezTo>
                      <a:pt x="50" y="2"/>
                      <a:pt x="50" y="2"/>
                      <a:pt x="50" y="2"/>
                    </a:cubicBezTo>
                    <a:cubicBezTo>
                      <a:pt x="41" y="1"/>
                      <a:pt x="32" y="2"/>
                      <a:pt x="24" y="4"/>
                    </a:cubicBezTo>
                    <a:cubicBezTo>
                      <a:pt x="16" y="5"/>
                      <a:pt x="8" y="8"/>
                      <a:pt x="0" y="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1" name="MH_Other_83"/>
              <p:cNvSpPr/>
              <p:nvPr>
                <p:custDataLst>
                  <p:tags r:id="rId101"/>
                </p:custDataLst>
              </p:nvPr>
            </p:nvSpPr>
            <p:spPr bwMode="auto">
              <a:xfrm>
                <a:off x="4633444" y="3408455"/>
                <a:ext cx="0" cy="1509"/>
              </a:xfrm>
              <a:custGeom>
                <a:avLst/>
                <a:gdLst>
                  <a:gd name="T0" fmla="*/ 0 w 1"/>
                  <a:gd name="T1" fmla="*/ 1790702559 h 1"/>
                  <a:gd name="T2" fmla="*/ 1067 w 1"/>
                  <a:gd name="T3" fmla="*/ 1790702559 h 1"/>
                  <a:gd name="T4" fmla="*/ 1067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2" name="MH_Other_84"/>
              <p:cNvSpPr/>
              <p:nvPr>
                <p:custDataLst>
                  <p:tags r:id="rId102"/>
                </p:custDataLst>
              </p:nvPr>
            </p:nvSpPr>
            <p:spPr bwMode="auto">
              <a:xfrm>
                <a:off x="4481151" y="3400904"/>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3" name="MH_Other_85"/>
              <p:cNvSpPr/>
              <p:nvPr>
                <p:custDataLst>
                  <p:tags r:id="rId103"/>
                </p:custDataLst>
              </p:nvPr>
            </p:nvSpPr>
            <p:spPr bwMode="auto">
              <a:xfrm>
                <a:off x="4133921" y="3391845"/>
                <a:ext cx="260423" cy="90593"/>
              </a:xfrm>
              <a:custGeom>
                <a:avLst/>
                <a:gdLst>
                  <a:gd name="T0" fmla="*/ 2147483646 w 322"/>
                  <a:gd name="T1" fmla="*/ 2147483646 h 114"/>
                  <a:gd name="T2" fmla="*/ 2147483646 w 322"/>
                  <a:gd name="T3" fmla="*/ 2147483646 h 114"/>
                  <a:gd name="T4" fmla="*/ 2147483646 w 322"/>
                  <a:gd name="T5" fmla="*/ 2147483646 h 114"/>
                  <a:gd name="T6" fmla="*/ 2147483646 w 322"/>
                  <a:gd name="T7" fmla="*/ 2147483646 h 114"/>
                  <a:gd name="T8" fmla="*/ 2147483646 w 322"/>
                  <a:gd name="T9" fmla="*/ 2147483646 h 114"/>
                  <a:gd name="T10" fmla="*/ 2147483646 w 322"/>
                  <a:gd name="T11" fmla="*/ 2147483646 h 114"/>
                  <a:gd name="T12" fmla="*/ 2147483646 w 322"/>
                  <a:gd name="T13" fmla="*/ 2147483646 h 114"/>
                  <a:gd name="T14" fmla="*/ 2147483646 w 322"/>
                  <a:gd name="T15" fmla="*/ 2147483646 h 114"/>
                  <a:gd name="T16" fmla="*/ 2147483646 w 322"/>
                  <a:gd name="T17" fmla="*/ 2147483646 h 114"/>
                  <a:gd name="T18" fmla="*/ 2147483646 w 322"/>
                  <a:gd name="T19" fmla="*/ 2147483646 h 114"/>
                  <a:gd name="T20" fmla="*/ 2147483646 w 322"/>
                  <a:gd name="T21" fmla="*/ 2147483646 h 114"/>
                  <a:gd name="T22" fmla="*/ 2147483646 w 322"/>
                  <a:gd name="T23" fmla="*/ 2147483646 h 114"/>
                  <a:gd name="T24" fmla="*/ 2147483646 w 322"/>
                  <a:gd name="T25" fmla="*/ 2147483646 h 114"/>
                  <a:gd name="T26" fmla="*/ 2147483646 w 322"/>
                  <a:gd name="T27" fmla="*/ 2147483646 h 114"/>
                  <a:gd name="T28" fmla="*/ 2147483646 w 322"/>
                  <a:gd name="T29" fmla="*/ 2147483646 h 114"/>
                  <a:gd name="T30" fmla="*/ 2147483646 w 322"/>
                  <a:gd name="T31" fmla="*/ 2147483646 h 114"/>
                  <a:gd name="T32" fmla="*/ 2147483646 w 322"/>
                  <a:gd name="T33" fmla="*/ 2147483646 h 114"/>
                  <a:gd name="T34" fmla="*/ 2147483646 w 322"/>
                  <a:gd name="T35" fmla="*/ 2147483646 h 114"/>
                  <a:gd name="T36" fmla="*/ 2147483646 w 322"/>
                  <a:gd name="T37" fmla="*/ 2147483646 h 114"/>
                  <a:gd name="T38" fmla="*/ 2147483646 w 322"/>
                  <a:gd name="T39" fmla="*/ 2147483646 h 114"/>
                  <a:gd name="T40" fmla="*/ 2147483646 w 322"/>
                  <a:gd name="T41" fmla="*/ 2147483646 h 114"/>
                  <a:gd name="T42" fmla="*/ 2147483646 w 322"/>
                  <a:gd name="T43" fmla="*/ 2147483646 h 114"/>
                  <a:gd name="T44" fmla="*/ 2147483646 w 322"/>
                  <a:gd name="T45" fmla="*/ 2147483646 h 114"/>
                  <a:gd name="T46" fmla="*/ 2147483646 w 322"/>
                  <a:gd name="T47" fmla="*/ 2147483646 h 114"/>
                  <a:gd name="T48" fmla="*/ 2147483646 w 322"/>
                  <a:gd name="T49" fmla="*/ 2147483646 h 114"/>
                  <a:gd name="T50" fmla="*/ 2147483646 w 322"/>
                  <a:gd name="T51" fmla="*/ 2147483646 h 114"/>
                  <a:gd name="T52" fmla="*/ 2147483646 w 322"/>
                  <a:gd name="T53" fmla="*/ 2147483646 h 114"/>
                  <a:gd name="T54" fmla="*/ 2147483646 w 322"/>
                  <a:gd name="T55" fmla="*/ 2147483646 h 114"/>
                  <a:gd name="T56" fmla="*/ 2147483646 w 322"/>
                  <a:gd name="T57" fmla="*/ 2147483646 h 114"/>
                  <a:gd name="T58" fmla="*/ 2147483646 w 322"/>
                  <a:gd name="T59" fmla="*/ 2147483646 h 114"/>
                  <a:gd name="T60" fmla="*/ 2147483646 w 322"/>
                  <a:gd name="T61" fmla="*/ 2147483646 h 114"/>
                  <a:gd name="T62" fmla="*/ 2147483646 w 322"/>
                  <a:gd name="T63" fmla="*/ 0 h 114"/>
                  <a:gd name="T64" fmla="*/ 2147483646 w 322"/>
                  <a:gd name="T65" fmla="*/ 587803625 h 114"/>
                  <a:gd name="T66" fmla="*/ 2147483646 w 322"/>
                  <a:gd name="T67" fmla="*/ 2147483646 h 114"/>
                  <a:gd name="T68" fmla="*/ 2147483646 w 322"/>
                  <a:gd name="T69" fmla="*/ 2147483646 h 114"/>
                  <a:gd name="T70" fmla="*/ 2147483646 w 322"/>
                  <a:gd name="T71" fmla="*/ 2147483646 h 114"/>
                  <a:gd name="T72" fmla="*/ 2147483646 w 322"/>
                  <a:gd name="T73" fmla="*/ 2147483646 h 114"/>
                  <a:gd name="T74" fmla="*/ 597730333 w 322"/>
                  <a:gd name="T75" fmla="*/ 2147483646 h 114"/>
                  <a:gd name="T76" fmla="*/ 0 w 322"/>
                  <a:gd name="T77" fmla="*/ 2147483646 h 114"/>
                  <a:gd name="T78" fmla="*/ 0 w 322"/>
                  <a:gd name="T79" fmla="*/ 2147483646 h 114"/>
                  <a:gd name="T80" fmla="*/ 2147483646 w 322"/>
                  <a:gd name="T81" fmla="*/ 2147483646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4">
                    <a:moveTo>
                      <a:pt x="43" y="87"/>
                    </a:moveTo>
                    <a:cubicBezTo>
                      <a:pt x="58" y="96"/>
                      <a:pt x="75" y="99"/>
                      <a:pt x="94" y="97"/>
                    </a:cubicBezTo>
                    <a:cubicBezTo>
                      <a:pt x="94" y="97"/>
                      <a:pt x="94" y="97"/>
                      <a:pt x="94" y="97"/>
                    </a:cubicBezTo>
                    <a:cubicBezTo>
                      <a:pt x="111" y="105"/>
                      <a:pt x="130" y="108"/>
                      <a:pt x="149" y="105"/>
                    </a:cubicBezTo>
                    <a:cubicBezTo>
                      <a:pt x="166" y="112"/>
                      <a:pt x="184" y="113"/>
                      <a:pt x="203" y="109"/>
                    </a:cubicBezTo>
                    <a:cubicBezTo>
                      <a:pt x="219" y="114"/>
                      <a:pt x="238" y="114"/>
                      <a:pt x="256" y="109"/>
                    </a:cubicBezTo>
                    <a:cubicBezTo>
                      <a:pt x="273" y="114"/>
                      <a:pt x="292" y="113"/>
                      <a:pt x="310" y="107"/>
                    </a:cubicBezTo>
                    <a:cubicBezTo>
                      <a:pt x="309" y="106"/>
                      <a:pt x="309" y="106"/>
                      <a:pt x="309" y="106"/>
                    </a:cubicBezTo>
                    <a:cubicBezTo>
                      <a:pt x="313" y="107"/>
                      <a:pt x="317" y="108"/>
                      <a:pt x="322" y="108"/>
                    </a:cubicBezTo>
                    <a:cubicBezTo>
                      <a:pt x="321" y="108"/>
                      <a:pt x="321" y="108"/>
                      <a:pt x="321" y="108"/>
                    </a:cubicBezTo>
                    <a:cubicBezTo>
                      <a:pt x="321" y="107"/>
                      <a:pt x="321" y="107"/>
                      <a:pt x="321" y="107"/>
                    </a:cubicBezTo>
                    <a:cubicBezTo>
                      <a:pt x="319" y="84"/>
                      <a:pt x="319" y="84"/>
                      <a:pt x="319" y="84"/>
                    </a:cubicBezTo>
                    <a:cubicBezTo>
                      <a:pt x="319" y="82"/>
                      <a:pt x="319" y="82"/>
                      <a:pt x="319" y="82"/>
                    </a:cubicBezTo>
                    <a:cubicBezTo>
                      <a:pt x="316" y="49"/>
                      <a:pt x="316" y="49"/>
                      <a:pt x="316" y="49"/>
                    </a:cubicBezTo>
                    <a:cubicBezTo>
                      <a:pt x="316" y="47"/>
                      <a:pt x="316" y="47"/>
                      <a:pt x="316" y="47"/>
                    </a:cubicBezTo>
                    <a:cubicBezTo>
                      <a:pt x="314" y="27"/>
                      <a:pt x="314" y="27"/>
                      <a:pt x="314" y="27"/>
                    </a:cubicBezTo>
                    <a:cubicBezTo>
                      <a:pt x="314" y="27"/>
                      <a:pt x="314" y="27"/>
                      <a:pt x="314" y="27"/>
                    </a:cubicBezTo>
                    <a:cubicBezTo>
                      <a:pt x="314" y="26"/>
                      <a:pt x="314" y="26"/>
                      <a:pt x="314" y="26"/>
                    </a:cubicBezTo>
                    <a:cubicBezTo>
                      <a:pt x="314" y="26"/>
                      <a:pt x="314" y="26"/>
                      <a:pt x="314" y="26"/>
                    </a:cubicBezTo>
                    <a:cubicBezTo>
                      <a:pt x="312" y="26"/>
                      <a:pt x="310" y="26"/>
                      <a:pt x="308" y="27"/>
                    </a:cubicBezTo>
                    <a:cubicBezTo>
                      <a:pt x="300" y="27"/>
                      <a:pt x="291" y="29"/>
                      <a:pt x="283" y="32"/>
                    </a:cubicBezTo>
                    <a:cubicBezTo>
                      <a:pt x="274" y="30"/>
                      <a:pt x="266" y="29"/>
                      <a:pt x="258" y="29"/>
                    </a:cubicBezTo>
                    <a:cubicBezTo>
                      <a:pt x="250" y="29"/>
                      <a:pt x="241" y="31"/>
                      <a:pt x="233" y="33"/>
                    </a:cubicBezTo>
                    <a:cubicBezTo>
                      <a:pt x="225" y="31"/>
                      <a:pt x="217" y="29"/>
                      <a:pt x="208" y="29"/>
                    </a:cubicBezTo>
                    <a:cubicBezTo>
                      <a:pt x="200" y="28"/>
                      <a:pt x="192" y="29"/>
                      <a:pt x="184" y="31"/>
                    </a:cubicBezTo>
                    <a:cubicBezTo>
                      <a:pt x="176" y="28"/>
                      <a:pt x="169" y="26"/>
                      <a:pt x="161" y="25"/>
                    </a:cubicBezTo>
                    <a:cubicBezTo>
                      <a:pt x="153" y="25"/>
                      <a:pt x="144" y="25"/>
                      <a:pt x="135" y="26"/>
                    </a:cubicBezTo>
                    <a:cubicBezTo>
                      <a:pt x="127" y="23"/>
                      <a:pt x="120" y="20"/>
                      <a:pt x="112" y="19"/>
                    </a:cubicBezTo>
                    <a:cubicBezTo>
                      <a:pt x="104" y="18"/>
                      <a:pt x="95" y="18"/>
                      <a:pt x="86" y="18"/>
                    </a:cubicBezTo>
                    <a:cubicBezTo>
                      <a:pt x="79" y="14"/>
                      <a:pt x="71" y="11"/>
                      <a:pt x="63" y="9"/>
                    </a:cubicBezTo>
                    <a:cubicBezTo>
                      <a:pt x="55" y="8"/>
                      <a:pt x="47" y="7"/>
                      <a:pt x="38" y="7"/>
                    </a:cubicBezTo>
                    <a:cubicBezTo>
                      <a:pt x="33" y="4"/>
                      <a:pt x="28" y="2"/>
                      <a:pt x="23" y="0"/>
                    </a:cubicBezTo>
                    <a:cubicBezTo>
                      <a:pt x="22" y="1"/>
                      <a:pt x="22" y="1"/>
                      <a:pt x="22" y="1"/>
                    </a:cubicBezTo>
                    <a:cubicBezTo>
                      <a:pt x="17" y="20"/>
                      <a:pt x="17" y="20"/>
                      <a:pt x="17" y="20"/>
                    </a:cubicBezTo>
                    <a:cubicBezTo>
                      <a:pt x="17" y="21"/>
                      <a:pt x="17" y="21"/>
                      <a:pt x="17" y="21"/>
                    </a:cubicBezTo>
                    <a:cubicBezTo>
                      <a:pt x="7" y="54"/>
                      <a:pt x="7" y="54"/>
                      <a:pt x="7" y="54"/>
                    </a:cubicBezTo>
                    <a:cubicBezTo>
                      <a:pt x="7" y="55"/>
                      <a:pt x="7" y="55"/>
                      <a:pt x="7" y="55"/>
                    </a:cubicBezTo>
                    <a:cubicBezTo>
                      <a:pt x="1" y="77"/>
                      <a:pt x="1" y="77"/>
                      <a:pt x="1" y="77"/>
                    </a:cubicBezTo>
                    <a:cubicBezTo>
                      <a:pt x="0" y="78"/>
                      <a:pt x="0" y="78"/>
                      <a:pt x="0" y="78"/>
                    </a:cubicBezTo>
                    <a:cubicBezTo>
                      <a:pt x="0" y="79"/>
                      <a:pt x="0" y="79"/>
                      <a:pt x="0" y="79"/>
                    </a:cubicBezTo>
                    <a:cubicBezTo>
                      <a:pt x="13" y="85"/>
                      <a:pt x="27" y="88"/>
                      <a:pt x="43" y="8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4" name="MH_Other_86"/>
              <p:cNvSpPr/>
              <p:nvPr>
                <p:custDataLst>
                  <p:tags r:id="rId104"/>
                </p:custDataLst>
              </p:nvPr>
            </p:nvSpPr>
            <p:spPr bwMode="auto">
              <a:xfrm>
                <a:off x="4164379" y="3397885"/>
                <a:ext cx="176661" cy="86063"/>
              </a:xfrm>
              <a:custGeom>
                <a:avLst/>
                <a:gdLst>
                  <a:gd name="T0" fmla="*/ 2147483646 w 218"/>
                  <a:gd name="T1" fmla="*/ 2147483646 h 109"/>
                  <a:gd name="T2" fmla="*/ 2147483646 w 218"/>
                  <a:gd name="T3" fmla="*/ 2147483646 h 109"/>
                  <a:gd name="T4" fmla="*/ 2147483646 w 218"/>
                  <a:gd name="T5" fmla="*/ 2147483646 h 109"/>
                  <a:gd name="T6" fmla="*/ 2147483646 w 218"/>
                  <a:gd name="T7" fmla="*/ 1155056075 h 109"/>
                  <a:gd name="T8" fmla="*/ 0 w 218"/>
                  <a:gd name="T9" fmla="*/ 0 h 109"/>
                  <a:gd name="T10" fmla="*/ 1200921554 w 218"/>
                  <a:gd name="T11" fmla="*/ 1155056075 h 109"/>
                  <a:gd name="T12" fmla="*/ 2147483646 w 218"/>
                  <a:gd name="T13" fmla="*/ 2147483646 h 109"/>
                  <a:gd name="T14" fmla="*/ 2147483646 w 218"/>
                  <a:gd name="T15" fmla="*/ 2147483646 h 109"/>
                  <a:gd name="T16" fmla="*/ 2147483646 w 218"/>
                  <a:gd name="T17" fmla="*/ 2147483646 h 109"/>
                  <a:gd name="T18" fmla="*/ 2147483646 w 218"/>
                  <a:gd name="T19" fmla="*/ 2147483646 h 109"/>
                  <a:gd name="T20" fmla="*/ 2147483646 w 218"/>
                  <a:gd name="T21" fmla="*/ 2147483646 h 109"/>
                  <a:gd name="T22" fmla="*/ 2147483646 w 218"/>
                  <a:gd name="T23" fmla="*/ 2147483646 h 109"/>
                  <a:gd name="T24" fmla="*/ 2147483646 w 218"/>
                  <a:gd name="T25" fmla="*/ 2147483646 h 109"/>
                  <a:gd name="T26" fmla="*/ 2147483646 w 218"/>
                  <a:gd name="T27" fmla="*/ 2147483646 h 109"/>
                  <a:gd name="T28" fmla="*/ 2147483646 w 218"/>
                  <a:gd name="T29" fmla="*/ 2147483646 h 109"/>
                  <a:gd name="T30" fmla="*/ 2147483646 w 218"/>
                  <a:gd name="T31" fmla="*/ 2147483646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8" h="109">
                    <a:moveTo>
                      <a:pt x="138" y="86"/>
                    </a:moveTo>
                    <a:cubicBezTo>
                      <a:pt x="113" y="67"/>
                      <a:pt x="103" y="58"/>
                      <a:pt x="103" y="58"/>
                    </a:cubicBezTo>
                    <a:cubicBezTo>
                      <a:pt x="103" y="58"/>
                      <a:pt x="93" y="49"/>
                      <a:pt x="70" y="28"/>
                    </a:cubicBezTo>
                    <a:cubicBezTo>
                      <a:pt x="56" y="15"/>
                      <a:pt x="41" y="6"/>
                      <a:pt x="25" y="2"/>
                    </a:cubicBezTo>
                    <a:cubicBezTo>
                      <a:pt x="17" y="1"/>
                      <a:pt x="9" y="0"/>
                      <a:pt x="0" y="0"/>
                    </a:cubicBezTo>
                    <a:cubicBezTo>
                      <a:pt x="2" y="2"/>
                      <a:pt x="2" y="2"/>
                      <a:pt x="2" y="2"/>
                    </a:cubicBezTo>
                    <a:cubicBezTo>
                      <a:pt x="28" y="1"/>
                      <a:pt x="49" y="10"/>
                      <a:pt x="70" y="29"/>
                    </a:cubicBezTo>
                    <a:cubicBezTo>
                      <a:pt x="92" y="50"/>
                      <a:pt x="102" y="59"/>
                      <a:pt x="102" y="59"/>
                    </a:cubicBezTo>
                    <a:cubicBezTo>
                      <a:pt x="102" y="59"/>
                      <a:pt x="112" y="68"/>
                      <a:pt x="137" y="87"/>
                    </a:cubicBezTo>
                    <a:cubicBezTo>
                      <a:pt x="145" y="93"/>
                      <a:pt x="154" y="98"/>
                      <a:pt x="162" y="101"/>
                    </a:cubicBezTo>
                    <a:cubicBezTo>
                      <a:pt x="164" y="101"/>
                      <a:pt x="164" y="101"/>
                      <a:pt x="164" y="101"/>
                    </a:cubicBezTo>
                    <a:cubicBezTo>
                      <a:pt x="165" y="102"/>
                      <a:pt x="165" y="102"/>
                      <a:pt x="165" y="102"/>
                    </a:cubicBezTo>
                    <a:cubicBezTo>
                      <a:pt x="165" y="102"/>
                      <a:pt x="165" y="102"/>
                      <a:pt x="165" y="102"/>
                    </a:cubicBezTo>
                    <a:cubicBezTo>
                      <a:pt x="182" y="107"/>
                      <a:pt x="200" y="107"/>
                      <a:pt x="218" y="102"/>
                    </a:cubicBezTo>
                    <a:cubicBezTo>
                      <a:pt x="217" y="101"/>
                      <a:pt x="217" y="101"/>
                      <a:pt x="217" y="101"/>
                    </a:cubicBezTo>
                    <a:cubicBezTo>
                      <a:pt x="189" y="109"/>
                      <a:pt x="163" y="105"/>
                      <a:pt x="138"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5" name="MH_Other_87"/>
              <p:cNvSpPr/>
              <p:nvPr>
                <p:custDataLst>
                  <p:tags r:id="rId105"/>
                </p:custDataLst>
              </p:nvPr>
            </p:nvSpPr>
            <p:spPr bwMode="auto">
              <a:xfrm>
                <a:off x="4152196" y="3391845"/>
                <a:ext cx="144680" cy="90593"/>
              </a:xfrm>
              <a:custGeom>
                <a:avLst/>
                <a:gdLst>
                  <a:gd name="T0" fmla="*/ 583870446 w 181"/>
                  <a:gd name="T1" fmla="*/ 0 h 114"/>
                  <a:gd name="T2" fmla="*/ 0 w 181"/>
                  <a:gd name="T3" fmla="*/ 587803625 h 114"/>
                  <a:gd name="T4" fmla="*/ 2147483646 w 181"/>
                  <a:gd name="T5" fmla="*/ 2147483646 h 114"/>
                  <a:gd name="T6" fmla="*/ 2147483646 w 181"/>
                  <a:gd name="T7" fmla="*/ 2147483646 h 114"/>
                  <a:gd name="T8" fmla="*/ 2147483646 w 181"/>
                  <a:gd name="T9" fmla="*/ 2147483646 h 114"/>
                  <a:gd name="T10" fmla="*/ 2147483646 w 181"/>
                  <a:gd name="T11" fmla="*/ 2147483646 h 114"/>
                  <a:gd name="T12" fmla="*/ 2147483646 w 181"/>
                  <a:gd name="T13" fmla="*/ 2147483646 h 114"/>
                  <a:gd name="T14" fmla="*/ 2147483646 w 181"/>
                  <a:gd name="T15" fmla="*/ 2147483646 h 114"/>
                  <a:gd name="T16" fmla="*/ 2147483646 w 181"/>
                  <a:gd name="T17" fmla="*/ 2147483646 h 114"/>
                  <a:gd name="T18" fmla="*/ 2147483646 w 181"/>
                  <a:gd name="T19" fmla="*/ 2147483646 h 114"/>
                  <a:gd name="T20" fmla="*/ 2147483646 w 181"/>
                  <a:gd name="T21" fmla="*/ 2147483646 h 114"/>
                  <a:gd name="T22" fmla="*/ 2147483646 w 181"/>
                  <a:gd name="T23" fmla="*/ 2147483646 h 114"/>
                  <a:gd name="T24" fmla="*/ 2147483646 w 181"/>
                  <a:gd name="T25" fmla="*/ 2147483646 h 114"/>
                  <a:gd name="T26" fmla="*/ 2147483646 w 181"/>
                  <a:gd name="T27" fmla="*/ 2147483646 h 114"/>
                  <a:gd name="T28" fmla="*/ 2147483646 w 181"/>
                  <a:gd name="T29" fmla="*/ 2147483646 h 114"/>
                  <a:gd name="T30" fmla="*/ 2147483646 w 181"/>
                  <a:gd name="T31" fmla="*/ 2147483646 h 114"/>
                  <a:gd name="T32" fmla="*/ 2147483646 w 181"/>
                  <a:gd name="T33" fmla="*/ 2147483646 h 114"/>
                  <a:gd name="T34" fmla="*/ 583870446 w 181"/>
                  <a:gd name="T35" fmla="*/ 0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14">
                    <a:moveTo>
                      <a:pt x="1" y="0"/>
                    </a:moveTo>
                    <a:cubicBezTo>
                      <a:pt x="0" y="1"/>
                      <a:pt x="0" y="1"/>
                      <a:pt x="0" y="1"/>
                    </a:cubicBezTo>
                    <a:cubicBezTo>
                      <a:pt x="14" y="6"/>
                      <a:pt x="26" y="14"/>
                      <a:pt x="38" y="27"/>
                    </a:cubicBezTo>
                    <a:cubicBezTo>
                      <a:pt x="59" y="49"/>
                      <a:pt x="69" y="58"/>
                      <a:pt x="69" y="58"/>
                    </a:cubicBezTo>
                    <a:cubicBezTo>
                      <a:pt x="69" y="58"/>
                      <a:pt x="78" y="68"/>
                      <a:pt x="102" y="89"/>
                    </a:cubicBezTo>
                    <a:cubicBezTo>
                      <a:pt x="109" y="95"/>
                      <a:pt x="117" y="100"/>
                      <a:pt x="125" y="104"/>
                    </a:cubicBezTo>
                    <a:cubicBezTo>
                      <a:pt x="125" y="104"/>
                      <a:pt x="126" y="104"/>
                      <a:pt x="126" y="104"/>
                    </a:cubicBezTo>
                    <a:cubicBezTo>
                      <a:pt x="126" y="104"/>
                      <a:pt x="126" y="104"/>
                      <a:pt x="126" y="104"/>
                    </a:cubicBezTo>
                    <a:cubicBezTo>
                      <a:pt x="143" y="112"/>
                      <a:pt x="162" y="113"/>
                      <a:pt x="181" y="109"/>
                    </a:cubicBezTo>
                    <a:cubicBezTo>
                      <a:pt x="178" y="108"/>
                      <a:pt x="178" y="108"/>
                      <a:pt x="178" y="108"/>
                    </a:cubicBezTo>
                    <a:cubicBezTo>
                      <a:pt x="151" y="114"/>
                      <a:pt x="126" y="107"/>
                      <a:pt x="103" y="88"/>
                    </a:cubicBezTo>
                    <a:cubicBezTo>
                      <a:pt x="79" y="68"/>
                      <a:pt x="70" y="58"/>
                      <a:pt x="70" y="58"/>
                    </a:cubicBezTo>
                    <a:cubicBezTo>
                      <a:pt x="70" y="57"/>
                      <a:pt x="60" y="48"/>
                      <a:pt x="39" y="26"/>
                    </a:cubicBezTo>
                    <a:cubicBezTo>
                      <a:pt x="32" y="19"/>
                      <a:pt x="25" y="13"/>
                      <a:pt x="18" y="9"/>
                    </a:cubicBezTo>
                    <a:cubicBezTo>
                      <a:pt x="16" y="9"/>
                      <a:pt x="16" y="9"/>
                      <a:pt x="16" y="9"/>
                    </a:cubicBezTo>
                    <a:cubicBezTo>
                      <a:pt x="16" y="7"/>
                      <a:pt x="16" y="7"/>
                      <a:pt x="16" y="7"/>
                    </a:cubicBezTo>
                    <a:cubicBezTo>
                      <a:pt x="16" y="7"/>
                      <a:pt x="16" y="7"/>
                      <a:pt x="16" y="7"/>
                    </a:cubicBezTo>
                    <a:cubicBezTo>
                      <a:pt x="11" y="4"/>
                      <a:pt x="6" y="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6" name="MH_Other_88"/>
              <p:cNvSpPr/>
              <p:nvPr>
                <p:custDataLst>
                  <p:tags r:id="rId106"/>
                </p:custDataLst>
              </p:nvPr>
            </p:nvSpPr>
            <p:spPr bwMode="auto">
              <a:xfrm>
                <a:off x="4164379" y="3397885"/>
                <a:ext cx="1523" cy="0"/>
              </a:xfrm>
              <a:custGeom>
                <a:avLst/>
                <a:gdLst>
                  <a:gd name="T0" fmla="*/ 0 w 4"/>
                  <a:gd name="T1" fmla="*/ 89 h 4"/>
                  <a:gd name="T2" fmla="*/ 224119998 w 4"/>
                  <a:gd name="T3" fmla="*/ 89 h 4"/>
                  <a:gd name="T4" fmla="*/ 0 w 4"/>
                  <a:gd name="T5" fmla="*/ 0 h 4"/>
                  <a:gd name="T6" fmla="*/ 0 w 4"/>
                  <a:gd name="T7" fmla="*/ 0 h 4"/>
                  <a:gd name="T8" fmla="*/ 0 w 4"/>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4"/>
                    </a:moveTo>
                    <a:lnTo>
                      <a:pt x="4" y="4"/>
                    </a:lnTo>
                    <a:lnTo>
                      <a:pt x="0" y="0"/>
                    </a:lnTo>
                    <a:lnTo>
                      <a:pt x="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7" name="MH_Other_89"/>
              <p:cNvSpPr/>
              <p:nvPr>
                <p:custDataLst>
                  <p:tags r:id="rId107"/>
                </p:custDataLst>
              </p:nvPr>
            </p:nvSpPr>
            <p:spPr bwMode="auto">
              <a:xfrm>
                <a:off x="4295352" y="3477909"/>
                <a:ext cx="1523" cy="1509"/>
              </a:xfrm>
              <a:custGeom>
                <a:avLst/>
                <a:gdLst>
                  <a:gd name="T0" fmla="*/ 91503282 w 7"/>
                  <a:gd name="T1" fmla="*/ 0 h 2"/>
                  <a:gd name="T2" fmla="*/ 0 w 7"/>
                  <a:gd name="T3" fmla="*/ 0 h 2"/>
                  <a:gd name="T4" fmla="*/ 128094205 w 7"/>
                  <a:gd name="T5" fmla="*/ 447676037 h 2"/>
                  <a:gd name="T6" fmla="*/ 128094205 w 7"/>
                  <a:gd name="T7" fmla="*/ 447676037 h 2"/>
                  <a:gd name="T8" fmla="*/ 91503282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5" y="0"/>
                    </a:moveTo>
                    <a:lnTo>
                      <a:pt x="0" y="0"/>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8" name="MH_Other_90"/>
              <p:cNvSpPr/>
              <p:nvPr>
                <p:custDataLst>
                  <p:tags r:id="rId108"/>
                </p:custDataLst>
              </p:nvPr>
            </p:nvSpPr>
            <p:spPr bwMode="auto">
              <a:xfrm>
                <a:off x="4147629" y="3406944"/>
                <a:ext cx="106605" cy="70965"/>
              </a:xfrm>
              <a:custGeom>
                <a:avLst/>
                <a:gdLst>
                  <a:gd name="T0" fmla="*/ 2147483646 w 132"/>
                  <a:gd name="T1" fmla="*/ 2147483646 h 88"/>
                  <a:gd name="T2" fmla="*/ 2147483646 w 132"/>
                  <a:gd name="T3" fmla="*/ 2147483646 h 88"/>
                  <a:gd name="T4" fmla="*/ 0 w 132"/>
                  <a:gd name="T5" fmla="*/ 0 h 88"/>
                  <a:gd name="T6" fmla="*/ 0 w 132"/>
                  <a:gd name="T7" fmla="*/ 606745285 h 88"/>
                  <a:gd name="T8" fmla="*/ 2147483646 w 132"/>
                  <a:gd name="T9" fmla="*/ 2147483646 h 88"/>
                  <a:gd name="T10" fmla="*/ 2147483646 w 132"/>
                  <a:gd name="T11" fmla="*/ 2147483646 h 88"/>
                  <a:gd name="T12" fmla="*/ 2147483646 w 132"/>
                  <a:gd name="T13" fmla="*/ 2147483646 h 88"/>
                  <a:gd name="T14" fmla="*/ 2147483646 w 132"/>
                  <a:gd name="T15" fmla="*/ 2147483646 h 88"/>
                  <a:gd name="T16" fmla="*/ 2147483646 w 132"/>
                  <a:gd name="T17" fmla="*/ 2147483646 h 88"/>
                  <a:gd name="T18" fmla="*/ 2147483646 w 132"/>
                  <a:gd name="T19" fmla="*/ 2147483646 h 88"/>
                  <a:gd name="T20" fmla="*/ 2147483646 w 132"/>
                  <a:gd name="T21" fmla="*/ 2147483646 h 88"/>
                  <a:gd name="T22" fmla="*/ 2147483646 w 132"/>
                  <a:gd name="T23" fmla="*/ 2147483646 h 88"/>
                  <a:gd name="T24" fmla="*/ 2147483646 w 132"/>
                  <a:gd name="T25" fmla="*/ 2147483646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2" h="88">
                    <a:moveTo>
                      <a:pt x="55" y="59"/>
                    </a:moveTo>
                    <a:cubicBezTo>
                      <a:pt x="32" y="37"/>
                      <a:pt x="24" y="27"/>
                      <a:pt x="23" y="27"/>
                    </a:cubicBezTo>
                    <a:cubicBezTo>
                      <a:pt x="0" y="0"/>
                      <a:pt x="0" y="0"/>
                      <a:pt x="0" y="0"/>
                    </a:cubicBezTo>
                    <a:cubicBezTo>
                      <a:pt x="0" y="1"/>
                      <a:pt x="0" y="1"/>
                      <a:pt x="0" y="1"/>
                    </a:cubicBezTo>
                    <a:cubicBezTo>
                      <a:pt x="22" y="28"/>
                      <a:pt x="22" y="28"/>
                      <a:pt x="22" y="28"/>
                    </a:cubicBezTo>
                    <a:cubicBezTo>
                      <a:pt x="23" y="28"/>
                      <a:pt x="31" y="38"/>
                      <a:pt x="54" y="60"/>
                    </a:cubicBezTo>
                    <a:cubicBezTo>
                      <a:pt x="61" y="67"/>
                      <a:pt x="68" y="72"/>
                      <a:pt x="76" y="76"/>
                    </a:cubicBezTo>
                    <a:cubicBezTo>
                      <a:pt x="76" y="76"/>
                      <a:pt x="77" y="76"/>
                      <a:pt x="77" y="76"/>
                    </a:cubicBezTo>
                    <a:cubicBezTo>
                      <a:pt x="77" y="77"/>
                      <a:pt x="77" y="77"/>
                      <a:pt x="77" y="77"/>
                    </a:cubicBezTo>
                    <a:cubicBezTo>
                      <a:pt x="94" y="85"/>
                      <a:pt x="113" y="88"/>
                      <a:pt x="132" y="84"/>
                    </a:cubicBezTo>
                    <a:cubicBezTo>
                      <a:pt x="131" y="84"/>
                      <a:pt x="131" y="84"/>
                      <a:pt x="131" y="84"/>
                    </a:cubicBezTo>
                    <a:cubicBezTo>
                      <a:pt x="130" y="84"/>
                      <a:pt x="130" y="84"/>
                      <a:pt x="130" y="84"/>
                    </a:cubicBezTo>
                    <a:cubicBezTo>
                      <a:pt x="102" y="88"/>
                      <a:pt x="77" y="80"/>
                      <a:pt x="55"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09" name="MH_Other_91"/>
              <p:cNvSpPr/>
              <p:nvPr>
                <p:custDataLst>
                  <p:tags r:id="rId109"/>
                </p:custDataLst>
              </p:nvPr>
            </p:nvSpPr>
            <p:spPr bwMode="auto">
              <a:xfrm>
                <a:off x="4252710" y="3474888"/>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0" name="MH_Other_92"/>
              <p:cNvSpPr/>
              <p:nvPr>
                <p:custDataLst>
                  <p:tags r:id="rId110"/>
                </p:custDataLst>
              </p:nvPr>
            </p:nvSpPr>
            <p:spPr bwMode="auto">
              <a:xfrm>
                <a:off x="4138489" y="3434122"/>
                <a:ext cx="71577" cy="36237"/>
              </a:xfrm>
              <a:custGeom>
                <a:avLst/>
                <a:gdLst>
                  <a:gd name="T0" fmla="*/ 2147483646 w 87"/>
                  <a:gd name="T1" fmla="*/ 2147483646 h 45"/>
                  <a:gd name="T2" fmla="*/ 0 w 87"/>
                  <a:gd name="T3" fmla="*/ 0 h 45"/>
                  <a:gd name="T4" fmla="*/ 0 w 87"/>
                  <a:gd name="T5" fmla="*/ 599998800 h 45"/>
                  <a:gd name="T6" fmla="*/ 2147483646 w 87"/>
                  <a:gd name="T7" fmla="*/ 2147483646 h 45"/>
                  <a:gd name="T8" fmla="*/ 2147483646 w 87"/>
                  <a:gd name="T9" fmla="*/ 2147483646 h 45"/>
                  <a:gd name="T10" fmla="*/ 2147483646 w 87"/>
                  <a:gd name="T11" fmla="*/ 2147483646 h 45"/>
                  <a:gd name="T12" fmla="*/ 2147483646 w 87"/>
                  <a:gd name="T13" fmla="*/ 2147483646 h 45"/>
                  <a:gd name="T14" fmla="*/ 2147483646 w 87"/>
                  <a:gd name="T15" fmla="*/ 2147483646 h 45"/>
                  <a:gd name="T16" fmla="*/ 2147483646 w 87"/>
                  <a:gd name="T17" fmla="*/ 2147483646 h 45"/>
                  <a:gd name="T18" fmla="*/ 2147483646 w 87"/>
                  <a:gd name="T19" fmla="*/ 2147483646 h 45"/>
                  <a:gd name="T20" fmla="*/ 2147483646 w 87"/>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12" y="13"/>
                    </a:moveTo>
                    <a:cubicBezTo>
                      <a:pt x="8" y="8"/>
                      <a:pt x="4" y="4"/>
                      <a:pt x="0" y="0"/>
                    </a:cubicBezTo>
                    <a:cubicBezTo>
                      <a:pt x="0" y="1"/>
                      <a:pt x="0" y="1"/>
                      <a:pt x="0" y="1"/>
                    </a:cubicBezTo>
                    <a:cubicBezTo>
                      <a:pt x="3" y="5"/>
                      <a:pt x="7" y="9"/>
                      <a:pt x="11" y="14"/>
                    </a:cubicBezTo>
                    <a:cubicBezTo>
                      <a:pt x="18" y="21"/>
                      <a:pt x="26" y="27"/>
                      <a:pt x="33" y="32"/>
                    </a:cubicBezTo>
                    <a:cubicBezTo>
                      <a:pt x="36" y="32"/>
                      <a:pt x="36" y="32"/>
                      <a:pt x="36" y="32"/>
                    </a:cubicBezTo>
                    <a:cubicBezTo>
                      <a:pt x="36" y="33"/>
                      <a:pt x="36" y="33"/>
                      <a:pt x="36" y="33"/>
                    </a:cubicBezTo>
                    <a:cubicBezTo>
                      <a:pt x="51" y="42"/>
                      <a:pt x="68" y="45"/>
                      <a:pt x="87" y="43"/>
                    </a:cubicBezTo>
                    <a:cubicBezTo>
                      <a:pt x="87" y="43"/>
                      <a:pt x="87" y="43"/>
                      <a:pt x="87" y="43"/>
                    </a:cubicBezTo>
                    <a:cubicBezTo>
                      <a:pt x="86" y="42"/>
                      <a:pt x="86" y="42"/>
                      <a:pt x="86" y="42"/>
                    </a:cubicBezTo>
                    <a:cubicBezTo>
                      <a:pt x="57" y="45"/>
                      <a:pt x="33" y="35"/>
                      <a:pt x="12" y="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1" name="MH_Other_93"/>
              <p:cNvSpPr/>
              <p:nvPr>
                <p:custDataLst>
                  <p:tags r:id="rId111"/>
                </p:custDataLst>
              </p:nvPr>
            </p:nvSpPr>
            <p:spPr bwMode="auto">
              <a:xfrm>
                <a:off x="4208546" y="3468848"/>
                <a:ext cx="1523" cy="0"/>
              </a:xfrm>
              <a:custGeom>
                <a:avLst/>
                <a:gdLst>
                  <a:gd name="T0" fmla="*/ 0 w 1"/>
                  <a:gd name="T1" fmla="*/ 0 h 1"/>
                  <a:gd name="T2" fmla="*/ 1790702559 w 1"/>
                  <a:gd name="T3" fmla="*/ 1067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2" name="MH_Other_94"/>
              <p:cNvSpPr/>
              <p:nvPr>
                <p:custDataLst>
                  <p:tags r:id="rId112"/>
                </p:custDataLst>
              </p:nvPr>
            </p:nvSpPr>
            <p:spPr bwMode="auto">
              <a:xfrm>
                <a:off x="4133921" y="3452240"/>
                <a:ext cx="35028" cy="9060"/>
              </a:xfrm>
              <a:custGeom>
                <a:avLst/>
                <a:gdLst>
                  <a:gd name="T0" fmla="*/ 602067103 w 43"/>
                  <a:gd name="T1" fmla="*/ 0 h 11"/>
                  <a:gd name="T2" fmla="*/ 0 w 43"/>
                  <a:gd name="T3" fmla="*/ 629831100 h 11"/>
                  <a:gd name="T4" fmla="*/ 0 w 43"/>
                  <a:gd name="T5" fmla="*/ 1260411211 h 11"/>
                  <a:gd name="T6" fmla="*/ 2147483646 w 43"/>
                  <a:gd name="T7" fmla="*/ 2147483646 h 11"/>
                  <a:gd name="T8" fmla="*/ 2147483646 w 43"/>
                  <a:gd name="T9" fmla="*/ 2147483646 h 11"/>
                  <a:gd name="T10" fmla="*/ 602067103 w 43"/>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11">
                    <a:moveTo>
                      <a:pt x="1" y="0"/>
                    </a:moveTo>
                    <a:cubicBezTo>
                      <a:pt x="0" y="1"/>
                      <a:pt x="0" y="1"/>
                      <a:pt x="0" y="1"/>
                    </a:cubicBezTo>
                    <a:cubicBezTo>
                      <a:pt x="0" y="2"/>
                      <a:pt x="0" y="2"/>
                      <a:pt x="0" y="2"/>
                    </a:cubicBezTo>
                    <a:cubicBezTo>
                      <a:pt x="13" y="8"/>
                      <a:pt x="27" y="11"/>
                      <a:pt x="43" y="10"/>
                    </a:cubicBezTo>
                    <a:cubicBezTo>
                      <a:pt x="40" y="9"/>
                      <a:pt x="40" y="9"/>
                      <a:pt x="40" y="9"/>
                    </a:cubicBezTo>
                    <a:cubicBezTo>
                      <a:pt x="26" y="9"/>
                      <a:pt x="13" y="6"/>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3" name="MH_Other_95"/>
              <p:cNvSpPr/>
              <p:nvPr>
                <p:custDataLst>
                  <p:tags r:id="rId113"/>
                </p:custDataLst>
              </p:nvPr>
            </p:nvSpPr>
            <p:spPr bwMode="auto">
              <a:xfrm>
                <a:off x="4165904" y="3459790"/>
                <a:ext cx="3046" cy="1509"/>
              </a:xfrm>
              <a:custGeom>
                <a:avLst/>
                <a:gdLst>
                  <a:gd name="T0" fmla="*/ 512054475 w 7"/>
                  <a:gd name="T1" fmla="*/ 0 h 3"/>
                  <a:gd name="T2" fmla="*/ 0 w 7"/>
                  <a:gd name="T3" fmla="*/ 0 h 3"/>
                  <a:gd name="T4" fmla="*/ 512054475 w 7"/>
                  <a:gd name="T5" fmla="*/ 298590347 h 3"/>
                  <a:gd name="T6" fmla="*/ 51205447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0" y="0"/>
                    </a:lnTo>
                    <a:lnTo>
                      <a:pt x="7" y="3"/>
                    </a:lnTo>
                    <a:lnTo>
                      <a:pt x="7"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4" name="MH_Other_96"/>
              <p:cNvSpPr/>
              <p:nvPr>
                <p:custDataLst>
                  <p:tags r:id="rId114"/>
                </p:custDataLst>
              </p:nvPr>
            </p:nvSpPr>
            <p:spPr bwMode="auto">
              <a:xfrm>
                <a:off x="4360839" y="3411473"/>
                <a:ext cx="25889" cy="6040"/>
              </a:xfrm>
              <a:custGeom>
                <a:avLst/>
                <a:gdLst>
                  <a:gd name="T0" fmla="*/ 2147483646 w 32"/>
                  <a:gd name="T1" fmla="*/ 710169486 h 7"/>
                  <a:gd name="T2" fmla="*/ 2147483646 w 32"/>
                  <a:gd name="T3" fmla="*/ 710169486 h 7"/>
                  <a:gd name="T4" fmla="*/ 2147483646 w 32"/>
                  <a:gd name="T5" fmla="*/ 0 h 7"/>
                  <a:gd name="T6" fmla="*/ 2147483646 w 32"/>
                  <a:gd name="T7" fmla="*/ 0 h 7"/>
                  <a:gd name="T8" fmla="*/ 2147483646 w 32"/>
                  <a:gd name="T9" fmla="*/ 710169486 h 7"/>
                  <a:gd name="T10" fmla="*/ 0 w 32"/>
                  <a:gd name="T11" fmla="*/ 2147483646 h 7"/>
                  <a:gd name="T12" fmla="*/ 1201265584 w 32"/>
                  <a:gd name="T13" fmla="*/ 2147483646 h 7"/>
                  <a:gd name="T14" fmla="*/ 1801542485 w 32"/>
                  <a:gd name="T15" fmla="*/ 2147483646 h 7"/>
                  <a:gd name="T16" fmla="*/ 2147483646 w 32"/>
                  <a:gd name="T17" fmla="*/ 71016948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2" y="1"/>
                    </a:moveTo>
                    <a:cubicBezTo>
                      <a:pt x="32" y="1"/>
                      <a:pt x="32" y="1"/>
                      <a:pt x="32" y="1"/>
                    </a:cubicBezTo>
                    <a:cubicBezTo>
                      <a:pt x="32" y="0"/>
                      <a:pt x="32" y="0"/>
                      <a:pt x="32" y="0"/>
                    </a:cubicBezTo>
                    <a:cubicBezTo>
                      <a:pt x="32" y="0"/>
                      <a:pt x="32" y="0"/>
                      <a:pt x="32" y="0"/>
                    </a:cubicBezTo>
                    <a:cubicBezTo>
                      <a:pt x="30" y="0"/>
                      <a:pt x="28" y="0"/>
                      <a:pt x="26" y="1"/>
                    </a:cubicBezTo>
                    <a:cubicBezTo>
                      <a:pt x="18" y="1"/>
                      <a:pt x="8" y="3"/>
                      <a:pt x="0" y="6"/>
                    </a:cubicBezTo>
                    <a:cubicBezTo>
                      <a:pt x="2" y="7"/>
                      <a:pt x="2" y="7"/>
                      <a:pt x="2" y="7"/>
                    </a:cubicBezTo>
                    <a:cubicBezTo>
                      <a:pt x="2" y="7"/>
                      <a:pt x="2" y="7"/>
                      <a:pt x="3" y="7"/>
                    </a:cubicBezTo>
                    <a:cubicBezTo>
                      <a:pt x="13" y="3"/>
                      <a:pt x="22" y="2"/>
                      <a:pt x="32"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5" name="MH_Other_97"/>
              <p:cNvSpPr/>
              <p:nvPr>
                <p:custDataLst>
                  <p:tags r:id="rId115"/>
                </p:custDataLst>
              </p:nvPr>
            </p:nvSpPr>
            <p:spPr bwMode="auto">
              <a:xfrm>
                <a:off x="4321242" y="3412983"/>
                <a:ext cx="67009" cy="18119"/>
              </a:xfrm>
              <a:custGeom>
                <a:avLst/>
                <a:gdLst>
                  <a:gd name="T0" fmla="*/ 2147483646 w 83"/>
                  <a:gd name="T1" fmla="*/ 2147483646 h 22"/>
                  <a:gd name="T2" fmla="*/ 2147483646 w 83"/>
                  <a:gd name="T3" fmla="*/ 2147483646 h 22"/>
                  <a:gd name="T4" fmla="*/ 2147483646 w 83"/>
                  <a:gd name="T5" fmla="*/ 2147483646 h 22"/>
                  <a:gd name="T6" fmla="*/ 2147483646 w 83"/>
                  <a:gd name="T7" fmla="*/ 2147483646 h 22"/>
                  <a:gd name="T8" fmla="*/ 2147483646 w 83"/>
                  <a:gd name="T9" fmla="*/ 2147483646 h 22"/>
                  <a:gd name="T10" fmla="*/ 2147483646 w 83"/>
                  <a:gd name="T11" fmla="*/ 2147483646 h 22"/>
                  <a:gd name="T12" fmla="*/ 2147483646 w 83"/>
                  <a:gd name="T13" fmla="*/ 2147483646 h 22"/>
                  <a:gd name="T14" fmla="*/ 2147483646 w 83"/>
                  <a:gd name="T15" fmla="*/ 1260411211 h 22"/>
                  <a:gd name="T16" fmla="*/ 0 w 83"/>
                  <a:gd name="T17" fmla="*/ 2147483646 h 22"/>
                  <a:gd name="T18" fmla="*/ 594916658 w 83"/>
                  <a:gd name="T19" fmla="*/ 2147483646 h 22"/>
                  <a:gd name="T20" fmla="*/ 1189124717 w 83"/>
                  <a:gd name="T21" fmla="*/ 2147483646 h 22"/>
                  <a:gd name="T22" fmla="*/ 2147483646 w 83"/>
                  <a:gd name="T23" fmla="*/ 214748364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2">
                    <a:moveTo>
                      <a:pt x="75" y="17"/>
                    </a:moveTo>
                    <a:cubicBezTo>
                      <a:pt x="83" y="22"/>
                      <a:pt x="83" y="22"/>
                      <a:pt x="83" y="22"/>
                    </a:cubicBezTo>
                    <a:cubicBezTo>
                      <a:pt x="83" y="20"/>
                      <a:pt x="83" y="20"/>
                      <a:pt x="83" y="20"/>
                    </a:cubicBezTo>
                    <a:cubicBezTo>
                      <a:pt x="75" y="16"/>
                      <a:pt x="75" y="16"/>
                      <a:pt x="75" y="16"/>
                    </a:cubicBezTo>
                    <a:cubicBezTo>
                      <a:pt x="67" y="12"/>
                      <a:pt x="60" y="8"/>
                      <a:pt x="52" y="6"/>
                    </a:cubicBezTo>
                    <a:cubicBezTo>
                      <a:pt x="51" y="6"/>
                      <a:pt x="51" y="6"/>
                      <a:pt x="51" y="6"/>
                    </a:cubicBezTo>
                    <a:cubicBezTo>
                      <a:pt x="51" y="6"/>
                      <a:pt x="51" y="6"/>
                      <a:pt x="51" y="6"/>
                    </a:cubicBezTo>
                    <a:cubicBezTo>
                      <a:pt x="42" y="3"/>
                      <a:pt x="34" y="2"/>
                      <a:pt x="25" y="2"/>
                    </a:cubicBezTo>
                    <a:cubicBezTo>
                      <a:pt x="17" y="2"/>
                      <a:pt x="8" y="4"/>
                      <a:pt x="0" y="6"/>
                    </a:cubicBezTo>
                    <a:cubicBezTo>
                      <a:pt x="1" y="7"/>
                      <a:pt x="1" y="7"/>
                      <a:pt x="1" y="7"/>
                    </a:cubicBezTo>
                    <a:cubicBezTo>
                      <a:pt x="1" y="7"/>
                      <a:pt x="2" y="7"/>
                      <a:pt x="2" y="7"/>
                    </a:cubicBezTo>
                    <a:cubicBezTo>
                      <a:pt x="27" y="0"/>
                      <a:pt x="50" y="3"/>
                      <a:pt x="75"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6" name="MH_Other_98"/>
              <p:cNvSpPr/>
              <p:nvPr>
                <p:custDataLst>
                  <p:tags r:id="rId116"/>
                </p:custDataLst>
              </p:nvPr>
            </p:nvSpPr>
            <p:spPr bwMode="auto">
              <a:xfrm>
                <a:off x="4362361" y="3417513"/>
                <a:ext cx="1523" cy="0"/>
              </a:xfrm>
              <a:custGeom>
                <a:avLst/>
                <a:gdLst>
                  <a:gd name="T0" fmla="*/ 1792959984 w 1"/>
                  <a:gd name="T1" fmla="*/ 0 w 1"/>
                  <a:gd name="T2" fmla="*/ 0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7" name="MH_Other_99"/>
              <p:cNvSpPr/>
              <p:nvPr>
                <p:custDataLst>
                  <p:tags r:id="rId117"/>
                </p:custDataLst>
              </p:nvPr>
            </p:nvSpPr>
            <p:spPr bwMode="auto">
              <a:xfrm>
                <a:off x="4281646" y="3412983"/>
                <a:ext cx="109651" cy="45296"/>
              </a:xfrm>
              <a:custGeom>
                <a:avLst/>
                <a:gdLst>
                  <a:gd name="T0" fmla="*/ 2147483646 w 135"/>
                  <a:gd name="T1" fmla="*/ 2147483646 h 57"/>
                  <a:gd name="T2" fmla="*/ 2147483646 w 135"/>
                  <a:gd name="T3" fmla="*/ 2147483646 h 57"/>
                  <a:gd name="T4" fmla="*/ 2147483646 w 135"/>
                  <a:gd name="T5" fmla="*/ 2147483646 h 57"/>
                  <a:gd name="T6" fmla="*/ 2147483646 w 135"/>
                  <a:gd name="T7" fmla="*/ 2147483646 h 57"/>
                  <a:gd name="T8" fmla="*/ 2147483646 w 135"/>
                  <a:gd name="T9" fmla="*/ 2147483646 h 57"/>
                  <a:gd name="T10" fmla="*/ 2147483646 w 135"/>
                  <a:gd name="T11" fmla="*/ 2147483646 h 57"/>
                  <a:gd name="T12" fmla="*/ 2147483646 w 135"/>
                  <a:gd name="T13" fmla="*/ 2147483646 h 57"/>
                  <a:gd name="T14" fmla="*/ 2147483646 w 135"/>
                  <a:gd name="T15" fmla="*/ 2147483646 h 57"/>
                  <a:gd name="T16" fmla="*/ 2147483646 w 135"/>
                  <a:gd name="T17" fmla="*/ 2147483646 h 57"/>
                  <a:gd name="T18" fmla="*/ 2147483646 w 135"/>
                  <a:gd name="T19" fmla="*/ 1175607250 h 57"/>
                  <a:gd name="T20" fmla="*/ 0 w 135"/>
                  <a:gd name="T21" fmla="*/ 2147483646 h 57"/>
                  <a:gd name="T22" fmla="*/ 1207882607 w 135"/>
                  <a:gd name="T23" fmla="*/ 2147483646 h 57"/>
                  <a:gd name="T24" fmla="*/ 2147483646 w 135"/>
                  <a:gd name="T25" fmla="*/ 214748364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7">
                    <a:moveTo>
                      <a:pt x="73" y="20"/>
                    </a:moveTo>
                    <a:cubicBezTo>
                      <a:pt x="99" y="36"/>
                      <a:pt x="111" y="43"/>
                      <a:pt x="111" y="43"/>
                    </a:cubicBezTo>
                    <a:cubicBezTo>
                      <a:pt x="111" y="43"/>
                      <a:pt x="118" y="48"/>
                      <a:pt x="135" y="57"/>
                    </a:cubicBezTo>
                    <a:cubicBezTo>
                      <a:pt x="135" y="55"/>
                      <a:pt x="135" y="55"/>
                      <a:pt x="135" y="55"/>
                    </a:cubicBezTo>
                    <a:cubicBezTo>
                      <a:pt x="119" y="47"/>
                      <a:pt x="112" y="42"/>
                      <a:pt x="112" y="42"/>
                    </a:cubicBezTo>
                    <a:cubicBezTo>
                      <a:pt x="112" y="42"/>
                      <a:pt x="100" y="35"/>
                      <a:pt x="74" y="19"/>
                    </a:cubicBezTo>
                    <a:cubicBezTo>
                      <a:pt x="66" y="14"/>
                      <a:pt x="59" y="10"/>
                      <a:pt x="51" y="7"/>
                    </a:cubicBezTo>
                    <a:cubicBezTo>
                      <a:pt x="50" y="7"/>
                      <a:pt x="50" y="7"/>
                      <a:pt x="50" y="7"/>
                    </a:cubicBezTo>
                    <a:cubicBezTo>
                      <a:pt x="50" y="7"/>
                      <a:pt x="50" y="7"/>
                      <a:pt x="50" y="7"/>
                    </a:cubicBezTo>
                    <a:cubicBezTo>
                      <a:pt x="41" y="4"/>
                      <a:pt x="33" y="2"/>
                      <a:pt x="24" y="2"/>
                    </a:cubicBezTo>
                    <a:cubicBezTo>
                      <a:pt x="16" y="1"/>
                      <a:pt x="8" y="2"/>
                      <a:pt x="0" y="4"/>
                    </a:cubicBezTo>
                    <a:cubicBezTo>
                      <a:pt x="2" y="5"/>
                      <a:pt x="2" y="5"/>
                      <a:pt x="2" y="5"/>
                    </a:cubicBezTo>
                    <a:cubicBezTo>
                      <a:pt x="27" y="0"/>
                      <a:pt x="49" y="4"/>
                      <a:pt x="73"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8" name="MH_Other_100"/>
              <p:cNvSpPr/>
              <p:nvPr>
                <p:custDataLst>
                  <p:tags r:id="rId118"/>
                </p:custDataLst>
              </p:nvPr>
            </p:nvSpPr>
            <p:spPr bwMode="auto">
              <a:xfrm>
                <a:off x="4322765" y="3419022"/>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19" name="MH_Other_101"/>
              <p:cNvSpPr/>
              <p:nvPr>
                <p:custDataLst>
                  <p:tags r:id="rId119"/>
                </p:custDataLst>
              </p:nvPr>
            </p:nvSpPr>
            <p:spPr bwMode="auto">
              <a:xfrm>
                <a:off x="4242050" y="3409963"/>
                <a:ext cx="152294" cy="67945"/>
              </a:xfrm>
              <a:custGeom>
                <a:avLst/>
                <a:gdLst>
                  <a:gd name="T0" fmla="*/ 2147483646 w 187"/>
                  <a:gd name="T1" fmla="*/ 2147483646 h 85"/>
                  <a:gd name="T2" fmla="*/ 2147483646 w 187"/>
                  <a:gd name="T3" fmla="*/ 2147483646 h 85"/>
                  <a:gd name="T4" fmla="*/ 2147483646 w 187"/>
                  <a:gd name="T5" fmla="*/ 2147483646 h 85"/>
                  <a:gd name="T6" fmla="*/ 2147483646 w 187"/>
                  <a:gd name="T7" fmla="*/ 2147483646 h 85"/>
                  <a:gd name="T8" fmla="*/ 2147483646 w 187"/>
                  <a:gd name="T9" fmla="*/ 2147483646 h 85"/>
                  <a:gd name="T10" fmla="*/ 2147483646 w 187"/>
                  <a:gd name="T11" fmla="*/ 2147483646 h 85"/>
                  <a:gd name="T12" fmla="*/ 2147483646 w 187"/>
                  <a:gd name="T13" fmla="*/ 2147483646 h 85"/>
                  <a:gd name="T14" fmla="*/ 2147483646 w 187"/>
                  <a:gd name="T15" fmla="*/ 2147483646 h 85"/>
                  <a:gd name="T16" fmla="*/ 2147483646 w 187"/>
                  <a:gd name="T17" fmla="*/ 2147483646 h 85"/>
                  <a:gd name="T18" fmla="*/ 2147483646 w 187"/>
                  <a:gd name="T19" fmla="*/ 2147483646 h 85"/>
                  <a:gd name="T20" fmla="*/ 2147483646 w 187"/>
                  <a:gd name="T21" fmla="*/ 2147483646 h 85"/>
                  <a:gd name="T22" fmla="*/ 2147483646 w 187"/>
                  <a:gd name="T23" fmla="*/ 2147483646 h 85"/>
                  <a:gd name="T24" fmla="*/ 2147483646 w 187"/>
                  <a:gd name="T25" fmla="*/ 2147483646 h 85"/>
                  <a:gd name="T26" fmla="*/ 2147483646 w 187"/>
                  <a:gd name="T27" fmla="*/ 2147483646 h 85"/>
                  <a:gd name="T28" fmla="*/ 2147483646 w 187"/>
                  <a:gd name="T29" fmla="*/ 2147483646 h 85"/>
                  <a:gd name="T30" fmla="*/ 2147483646 w 187"/>
                  <a:gd name="T31" fmla="*/ 2147483646 h 85"/>
                  <a:gd name="T32" fmla="*/ 2147483646 w 187"/>
                  <a:gd name="T33" fmla="*/ 1193734023 h 85"/>
                  <a:gd name="T34" fmla="*/ 0 w 187"/>
                  <a:gd name="T35" fmla="*/ 1790600194 h 85"/>
                  <a:gd name="T36" fmla="*/ 606814659 w 187"/>
                  <a:gd name="T37" fmla="*/ 2147483646 h 85"/>
                  <a:gd name="T38" fmla="*/ 1213630167 w 187"/>
                  <a:gd name="T39" fmla="*/ 2147483646 h 85"/>
                  <a:gd name="T40" fmla="*/ 2147483646 w 187"/>
                  <a:gd name="T41" fmla="*/ 2147483646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 h="85">
                    <a:moveTo>
                      <a:pt x="73" y="23"/>
                    </a:moveTo>
                    <a:cubicBezTo>
                      <a:pt x="98" y="41"/>
                      <a:pt x="110" y="49"/>
                      <a:pt x="110" y="49"/>
                    </a:cubicBezTo>
                    <a:cubicBezTo>
                      <a:pt x="110" y="49"/>
                      <a:pt x="120" y="57"/>
                      <a:pt x="148" y="73"/>
                    </a:cubicBezTo>
                    <a:cubicBezTo>
                      <a:pt x="156" y="78"/>
                      <a:pt x="165" y="81"/>
                      <a:pt x="173" y="83"/>
                    </a:cubicBezTo>
                    <a:cubicBezTo>
                      <a:pt x="174" y="83"/>
                      <a:pt x="174" y="83"/>
                      <a:pt x="174" y="83"/>
                    </a:cubicBezTo>
                    <a:cubicBezTo>
                      <a:pt x="174" y="83"/>
                      <a:pt x="174" y="83"/>
                      <a:pt x="174" y="83"/>
                    </a:cubicBezTo>
                    <a:cubicBezTo>
                      <a:pt x="178" y="84"/>
                      <a:pt x="182" y="85"/>
                      <a:pt x="187" y="85"/>
                    </a:cubicBezTo>
                    <a:cubicBezTo>
                      <a:pt x="186" y="85"/>
                      <a:pt x="186" y="85"/>
                      <a:pt x="186" y="85"/>
                    </a:cubicBezTo>
                    <a:cubicBezTo>
                      <a:pt x="186" y="84"/>
                      <a:pt x="186" y="84"/>
                      <a:pt x="186" y="84"/>
                    </a:cubicBezTo>
                    <a:cubicBezTo>
                      <a:pt x="174" y="83"/>
                      <a:pt x="161" y="79"/>
                      <a:pt x="149" y="72"/>
                    </a:cubicBezTo>
                    <a:cubicBezTo>
                      <a:pt x="121" y="56"/>
                      <a:pt x="111" y="48"/>
                      <a:pt x="110" y="48"/>
                    </a:cubicBezTo>
                    <a:cubicBezTo>
                      <a:pt x="110" y="48"/>
                      <a:pt x="99" y="40"/>
                      <a:pt x="74" y="22"/>
                    </a:cubicBezTo>
                    <a:cubicBezTo>
                      <a:pt x="66" y="17"/>
                      <a:pt x="59" y="12"/>
                      <a:pt x="51" y="9"/>
                    </a:cubicBezTo>
                    <a:cubicBezTo>
                      <a:pt x="50" y="9"/>
                      <a:pt x="50" y="9"/>
                      <a:pt x="49" y="9"/>
                    </a:cubicBezTo>
                    <a:cubicBezTo>
                      <a:pt x="49" y="8"/>
                      <a:pt x="49" y="8"/>
                      <a:pt x="49" y="8"/>
                    </a:cubicBezTo>
                    <a:cubicBezTo>
                      <a:pt x="49" y="8"/>
                      <a:pt x="49" y="8"/>
                      <a:pt x="49" y="8"/>
                    </a:cubicBezTo>
                    <a:cubicBezTo>
                      <a:pt x="41" y="5"/>
                      <a:pt x="34" y="3"/>
                      <a:pt x="26" y="2"/>
                    </a:cubicBezTo>
                    <a:cubicBezTo>
                      <a:pt x="18" y="2"/>
                      <a:pt x="8" y="2"/>
                      <a:pt x="0" y="3"/>
                    </a:cubicBezTo>
                    <a:cubicBezTo>
                      <a:pt x="1" y="4"/>
                      <a:pt x="1" y="4"/>
                      <a:pt x="1" y="4"/>
                    </a:cubicBezTo>
                    <a:cubicBezTo>
                      <a:pt x="2" y="4"/>
                      <a:pt x="2" y="4"/>
                      <a:pt x="2" y="4"/>
                    </a:cubicBezTo>
                    <a:cubicBezTo>
                      <a:pt x="28" y="0"/>
                      <a:pt x="50" y="6"/>
                      <a:pt x="73"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0" name="MH_Other_102"/>
              <p:cNvSpPr/>
              <p:nvPr>
                <p:custDataLst>
                  <p:tags r:id="rId120"/>
                </p:custDataLst>
              </p:nvPr>
            </p:nvSpPr>
            <p:spPr bwMode="auto">
              <a:xfrm>
                <a:off x="4281647" y="3416003"/>
                <a:ext cx="1523" cy="1510"/>
              </a:xfrm>
              <a:custGeom>
                <a:avLst/>
                <a:gdLst>
                  <a:gd name="T0" fmla="*/ 0 w 2"/>
                  <a:gd name="T1" fmla="*/ 2147483646 h 1"/>
                  <a:gd name="T2" fmla="*/ 1119503921 w 2"/>
                  <a:gd name="T3" fmla="*/ 2147483646 h 1"/>
                  <a:gd name="T4" fmla="*/ 0 w 2"/>
                  <a:gd name="T5" fmla="*/ 0 h 1"/>
                  <a:gd name="T6" fmla="*/ 0 w 2"/>
                  <a:gd name="T7" fmla="*/ 0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1"/>
                      <a:pt x="2" y="1"/>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1" name="MH_Other_103"/>
              <p:cNvSpPr/>
              <p:nvPr>
                <p:custDataLst>
                  <p:tags r:id="rId121"/>
                </p:custDataLst>
              </p:nvPr>
            </p:nvSpPr>
            <p:spPr bwMode="auto">
              <a:xfrm>
                <a:off x="4202454" y="3405434"/>
                <a:ext cx="181229" cy="80023"/>
              </a:xfrm>
              <a:custGeom>
                <a:avLst/>
                <a:gdLst>
                  <a:gd name="T0" fmla="*/ 0 w 224"/>
                  <a:gd name="T1" fmla="*/ 596762707 h 100"/>
                  <a:gd name="T2" fmla="*/ 598162017 w 224"/>
                  <a:gd name="T3" fmla="*/ 1789579687 h 100"/>
                  <a:gd name="T4" fmla="*/ 2147483646 w 224"/>
                  <a:gd name="T5" fmla="*/ 2147483646 h 100"/>
                  <a:gd name="T6" fmla="*/ 2147483646 w 224"/>
                  <a:gd name="T7" fmla="*/ 2147483646 h 100"/>
                  <a:gd name="T8" fmla="*/ 2147483646 w 224"/>
                  <a:gd name="T9" fmla="*/ 2147483646 h 100"/>
                  <a:gd name="T10" fmla="*/ 2147483646 w 224"/>
                  <a:gd name="T11" fmla="*/ 2147483646 h 100"/>
                  <a:gd name="T12" fmla="*/ 2147483646 w 224"/>
                  <a:gd name="T13" fmla="*/ 2147483646 h 100"/>
                  <a:gd name="T14" fmla="*/ 2147483646 w 224"/>
                  <a:gd name="T15" fmla="*/ 2147483646 h 100"/>
                  <a:gd name="T16" fmla="*/ 2147483646 w 224"/>
                  <a:gd name="T17" fmla="*/ 2147483646 h 100"/>
                  <a:gd name="T18" fmla="*/ 2147483646 w 224"/>
                  <a:gd name="T19" fmla="*/ 2147483646 h 100"/>
                  <a:gd name="T20" fmla="*/ 2147483646 w 224"/>
                  <a:gd name="T21" fmla="*/ 2147483646 h 100"/>
                  <a:gd name="T22" fmla="*/ 2147483646 w 224"/>
                  <a:gd name="T23" fmla="*/ 2147483646 h 100"/>
                  <a:gd name="T24" fmla="*/ 2147483646 w 224"/>
                  <a:gd name="T25" fmla="*/ 2147483646 h 100"/>
                  <a:gd name="T26" fmla="*/ 2147483646 w 224"/>
                  <a:gd name="T27" fmla="*/ 2147483646 h 100"/>
                  <a:gd name="T28" fmla="*/ 2147483646 w 224"/>
                  <a:gd name="T29" fmla="*/ 1192816980 h 100"/>
                  <a:gd name="T30" fmla="*/ 0 w 224"/>
                  <a:gd name="T31" fmla="*/ 596762707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00">
                    <a:moveTo>
                      <a:pt x="0" y="1"/>
                    </a:moveTo>
                    <a:cubicBezTo>
                      <a:pt x="1" y="3"/>
                      <a:pt x="1" y="3"/>
                      <a:pt x="1" y="3"/>
                    </a:cubicBezTo>
                    <a:cubicBezTo>
                      <a:pt x="28" y="0"/>
                      <a:pt x="49" y="7"/>
                      <a:pt x="72" y="26"/>
                    </a:cubicBezTo>
                    <a:cubicBezTo>
                      <a:pt x="96" y="45"/>
                      <a:pt x="106" y="53"/>
                      <a:pt x="106" y="53"/>
                    </a:cubicBezTo>
                    <a:cubicBezTo>
                      <a:pt x="107" y="53"/>
                      <a:pt x="117" y="62"/>
                      <a:pt x="143" y="80"/>
                    </a:cubicBezTo>
                    <a:cubicBezTo>
                      <a:pt x="169" y="96"/>
                      <a:pt x="196" y="100"/>
                      <a:pt x="224" y="90"/>
                    </a:cubicBezTo>
                    <a:cubicBezTo>
                      <a:pt x="223" y="89"/>
                      <a:pt x="223" y="89"/>
                      <a:pt x="223" y="89"/>
                    </a:cubicBezTo>
                    <a:cubicBezTo>
                      <a:pt x="223" y="89"/>
                      <a:pt x="223" y="89"/>
                      <a:pt x="222" y="89"/>
                    </a:cubicBezTo>
                    <a:cubicBezTo>
                      <a:pt x="195" y="98"/>
                      <a:pt x="169" y="95"/>
                      <a:pt x="144" y="79"/>
                    </a:cubicBezTo>
                    <a:cubicBezTo>
                      <a:pt x="117" y="61"/>
                      <a:pt x="107" y="53"/>
                      <a:pt x="107" y="52"/>
                    </a:cubicBezTo>
                    <a:cubicBezTo>
                      <a:pt x="107" y="52"/>
                      <a:pt x="96" y="44"/>
                      <a:pt x="73" y="25"/>
                    </a:cubicBezTo>
                    <a:cubicBezTo>
                      <a:pt x="66" y="19"/>
                      <a:pt x="58" y="14"/>
                      <a:pt x="51" y="10"/>
                    </a:cubicBezTo>
                    <a:cubicBezTo>
                      <a:pt x="50" y="11"/>
                      <a:pt x="50" y="11"/>
                      <a:pt x="50" y="11"/>
                    </a:cubicBezTo>
                    <a:cubicBezTo>
                      <a:pt x="50" y="10"/>
                      <a:pt x="50" y="10"/>
                      <a:pt x="50" y="10"/>
                    </a:cubicBezTo>
                    <a:cubicBezTo>
                      <a:pt x="42" y="6"/>
                      <a:pt x="34" y="3"/>
                      <a:pt x="26" y="2"/>
                    </a:cubicBezTo>
                    <a:cubicBezTo>
                      <a:pt x="18" y="1"/>
                      <a:pt x="9"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2" name="MH_Other_104"/>
              <p:cNvSpPr/>
              <p:nvPr>
                <p:custDataLst>
                  <p:tags r:id="rId122"/>
                </p:custDataLst>
              </p:nvPr>
            </p:nvSpPr>
            <p:spPr bwMode="auto">
              <a:xfrm>
                <a:off x="4382160" y="3476397"/>
                <a:ext cx="1523" cy="0"/>
              </a:xfrm>
              <a:custGeom>
                <a:avLst/>
                <a:gdLst>
                  <a:gd name="T0" fmla="*/ 0 w 1"/>
                  <a:gd name="T1" fmla="*/ 1790702559 w 1"/>
                  <a:gd name="T2" fmla="*/ 1790702559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3" name="MH_Other_105"/>
              <p:cNvSpPr/>
              <p:nvPr>
                <p:custDataLst>
                  <p:tags r:id="rId123"/>
                </p:custDataLst>
              </p:nvPr>
            </p:nvSpPr>
            <p:spPr bwMode="auto">
              <a:xfrm>
                <a:off x="4243572" y="3412983"/>
                <a:ext cx="0" cy="1510"/>
              </a:xfrm>
              <a:custGeom>
                <a:avLst/>
                <a:gdLst>
                  <a:gd name="T0" fmla="*/ 711 w 1"/>
                  <a:gd name="T1" fmla="*/ 0 h 1"/>
                  <a:gd name="T2" fmla="*/ 0 w 1"/>
                  <a:gd name="T3" fmla="*/ 0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4" name="MH_Other_106"/>
              <p:cNvSpPr/>
              <p:nvPr>
                <p:custDataLst>
                  <p:tags r:id="rId124"/>
                </p:custDataLst>
              </p:nvPr>
            </p:nvSpPr>
            <p:spPr bwMode="auto">
              <a:xfrm>
                <a:off x="3900912" y="3286154"/>
                <a:ext cx="251284" cy="169105"/>
              </a:xfrm>
              <a:custGeom>
                <a:avLst/>
                <a:gdLst>
                  <a:gd name="T0" fmla="*/ 2147483646 w 311"/>
                  <a:gd name="T1" fmla="*/ 2147483646 h 210"/>
                  <a:gd name="T2" fmla="*/ 2147483646 w 311"/>
                  <a:gd name="T3" fmla="*/ 2147483646 h 210"/>
                  <a:gd name="T4" fmla="*/ 2147483646 w 311"/>
                  <a:gd name="T5" fmla="*/ 2147483646 h 210"/>
                  <a:gd name="T6" fmla="*/ 2147483646 w 311"/>
                  <a:gd name="T7" fmla="*/ 2147483646 h 210"/>
                  <a:gd name="T8" fmla="*/ 2147483646 w 311"/>
                  <a:gd name="T9" fmla="*/ 2147483646 h 210"/>
                  <a:gd name="T10" fmla="*/ 2147483646 w 311"/>
                  <a:gd name="T11" fmla="*/ 2147483646 h 210"/>
                  <a:gd name="T12" fmla="*/ 2147483646 w 311"/>
                  <a:gd name="T13" fmla="*/ 2147483646 h 210"/>
                  <a:gd name="T14" fmla="*/ 2147483646 w 311"/>
                  <a:gd name="T15" fmla="*/ 2147483646 h 210"/>
                  <a:gd name="T16" fmla="*/ 2147483646 w 311"/>
                  <a:gd name="T17" fmla="*/ 2147483646 h 210"/>
                  <a:gd name="T18" fmla="*/ 2147483646 w 311"/>
                  <a:gd name="T19" fmla="*/ 2147483646 h 210"/>
                  <a:gd name="T20" fmla="*/ 2147483646 w 311"/>
                  <a:gd name="T21" fmla="*/ 2147483646 h 210"/>
                  <a:gd name="T22" fmla="*/ 2147483646 w 311"/>
                  <a:gd name="T23" fmla="*/ 2147483646 h 210"/>
                  <a:gd name="T24" fmla="*/ 2147483646 w 311"/>
                  <a:gd name="T25" fmla="*/ 2147483646 h 210"/>
                  <a:gd name="T26" fmla="*/ 2147483646 w 311"/>
                  <a:gd name="T27" fmla="*/ 2147483646 h 210"/>
                  <a:gd name="T28" fmla="*/ 2147483646 w 311"/>
                  <a:gd name="T29" fmla="*/ 2147483646 h 210"/>
                  <a:gd name="T30" fmla="*/ 2147483646 w 311"/>
                  <a:gd name="T31" fmla="*/ 2147483646 h 210"/>
                  <a:gd name="T32" fmla="*/ 2147483646 w 311"/>
                  <a:gd name="T33" fmla="*/ 2147483646 h 210"/>
                  <a:gd name="T34" fmla="*/ 2147483646 w 311"/>
                  <a:gd name="T35" fmla="*/ 2147483646 h 210"/>
                  <a:gd name="T36" fmla="*/ 2147483646 w 311"/>
                  <a:gd name="T37" fmla="*/ 2147483646 h 210"/>
                  <a:gd name="T38" fmla="*/ 2147483646 w 311"/>
                  <a:gd name="T39" fmla="*/ 2147483646 h 210"/>
                  <a:gd name="T40" fmla="*/ 2147483646 w 311"/>
                  <a:gd name="T41" fmla="*/ 2147483646 h 210"/>
                  <a:gd name="T42" fmla="*/ 2147483646 w 311"/>
                  <a:gd name="T43" fmla="*/ 2147483646 h 210"/>
                  <a:gd name="T44" fmla="*/ 2147483646 w 311"/>
                  <a:gd name="T45" fmla="*/ 2147483646 h 210"/>
                  <a:gd name="T46" fmla="*/ 2147483646 w 311"/>
                  <a:gd name="T47" fmla="*/ 2147483646 h 210"/>
                  <a:gd name="T48" fmla="*/ 2147483646 w 311"/>
                  <a:gd name="T49" fmla="*/ 2147483646 h 210"/>
                  <a:gd name="T50" fmla="*/ 2147483646 w 311"/>
                  <a:gd name="T51" fmla="*/ 2147483646 h 210"/>
                  <a:gd name="T52" fmla="*/ 2147483646 w 311"/>
                  <a:gd name="T53" fmla="*/ 2147483646 h 210"/>
                  <a:gd name="T54" fmla="*/ 2147483646 w 311"/>
                  <a:gd name="T55" fmla="*/ 2147483646 h 210"/>
                  <a:gd name="T56" fmla="*/ 2147483646 w 311"/>
                  <a:gd name="T57" fmla="*/ 2147483646 h 210"/>
                  <a:gd name="T58" fmla="*/ 2147483646 w 311"/>
                  <a:gd name="T59" fmla="*/ 2147483646 h 210"/>
                  <a:gd name="T60" fmla="*/ 2147483646 w 311"/>
                  <a:gd name="T61" fmla="*/ 2147483646 h 210"/>
                  <a:gd name="T62" fmla="*/ 2147483646 w 311"/>
                  <a:gd name="T63" fmla="*/ 0 h 210"/>
                  <a:gd name="T64" fmla="*/ 2147483646 w 311"/>
                  <a:gd name="T65" fmla="*/ 602866460 h 210"/>
                  <a:gd name="T66" fmla="*/ 2147483646 w 311"/>
                  <a:gd name="T67" fmla="*/ 2147483646 h 210"/>
                  <a:gd name="T68" fmla="*/ 2147483646 w 311"/>
                  <a:gd name="T69" fmla="*/ 2147483646 h 210"/>
                  <a:gd name="T70" fmla="*/ 2147483646 w 311"/>
                  <a:gd name="T71" fmla="*/ 2147483646 h 210"/>
                  <a:gd name="T72" fmla="*/ 2147483646 w 311"/>
                  <a:gd name="T73" fmla="*/ 2147483646 h 210"/>
                  <a:gd name="T74" fmla="*/ 0 w 311"/>
                  <a:gd name="T75" fmla="*/ 2147483646 h 210"/>
                  <a:gd name="T76" fmla="*/ 0 w 311"/>
                  <a:gd name="T77" fmla="*/ 2147483646 h 210"/>
                  <a:gd name="T78" fmla="*/ 0 w 311"/>
                  <a:gd name="T79" fmla="*/ 2147483646 h 210"/>
                  <a:gd name="T80" fmla="*/ 2147483646 w 311"/>
                  <a:gd name="T81" fmla="*/ 2147483646 h 2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10">
                    <a:moveTo>
                      <a:pt x="36" y="89"/>
                    </a:moveTo>
                    <a:cubicBezTo>
                      <a:pt x="47" y="103"/>
                      <a:pt x="62" y="112"/>
                      <a:pt x="80" y="117"/>
                    </a:cubicBezTo>
                    <a:cubicBezTo>
                      <a:pt x="80" y="117"/>
                      <a:pt x="80" y="117"/>
                      <a:pt x="80" y="117"/>
                    </a:cubicBezTo>
                    <a:cubicBezTo>
                      <a:pt x="93" y="130"/>
                      <a:pt x="110" y="140"/>
                      <a:pt x="129" y="144"/>
                    </a:cubicBezTo>
                    <a:cubicBezTo>
                      <a:pt x="142" y="157"/>
                      <a:pt x="158" y="164"/>
                      <a:pt x="177" y="167"/>
                    </a:cubicBezTo>
                    <a:cubicBezTo>
                      <a:pt x="191" y="179"/>
                      <a:pt x="208" y="185"/>
                      <a:pt x="227" y="187"/>
                    </a:cubicBezTo>
                    <a:cubicBezTo>
                      <a:pt x="241" y="198"/>
                      <a:pt x="258" y="204"/>
                      <a:pt x="278" y="204"/>
                    </a:cubicBezTo>
                    <a:cubicBezTo>
                      <a:pt x="278" y="203"/>
                      <a:pt x="278" y="203"/>
                      <a:pt x="278" y="203"/>
                    </a:cubicBezTo>
                    <a:cubicBezTo>
                      <a:pt x="281" y="206"/>
                      <a:pt x="285" y="208"/>
                      <a:pt x="288" y="210"/>
                    </a:cubicBezTo>
                    <a:cubicBezTo>
                      <a:pt x="288" y="209"/>
                      <a:pt x="288" y="209"/>
                      <a:pt x="288" y="209"/>
                    </a:cubicBezTo>
                    <a:cubicBezTo>
                      <a:pt x="289" y="208"/>
                      <a:pt x="289" y="208"/>
                      <a:pt x="289" y="208"/>
                    </a:cubicBezTo>
                    <a:cubicBezTo>
                      <a:pt x="295" y="186"/>
                      <a:pt x="295" y="186"/>
                      <a:pt x="295" y="186"/>
                    </a:cubicBezTo>
                    <a:cubicBezTo>
                      <a:pt x="295" y="185"/>
                      <a:pt x="295" y="185"/>
                      <a:pt x="295" y="185"/>
                    </a:cubicBezTo>
                    <a:cubicBezTo>
                      <a:pt x="305" y="152"/>
                      <a:pt x="305" y="152"/>
                      <a:pt x="305" y="152"/>
                    </a:cubicBezTo>
                    <a:cubicBezTo>
                      <a:pt x="305" y="151"/>
                      <a:pt x="305" y="151"/>
                      <a:pt x="305" y="151"/>
                    </a:cubicBezTo>
                    <a:cubicBezTo>
                      <a:pt x="310" y="132"/>
                      <a:pt x="310" y="132"/>
                      <a:pt x="310" y="132"/>
                    </a:cubicBezTo>
                    <a:cubicBezTo>
                      <a:pt x="310" y="132"/>
                      <a:pt x="310" y="132"/>
                      <a:pt x="310" y="132"/>
                    </a:cubicBezTo>
                    <a:cubicBezTo>
                      <a:pt x="311" y="131"/>
                      <a:pt x="311" y="131"/>
                      <a:pt x="311" y="131"/>
                    </a:cubicBezTo>
                    <a:cubicBezTo>
                      <a:pt x="311" y="130"/>
                      <a:pt x="311" y="130"/>
                      <a:pt x="311" y="130"/>
                    </a:cubicBezTo>
                    <a:cubicBezTo>
                      <a:pt x="309" y="130"/>
                      <a:pt x="307" y="129"/>
                      <a:pt x="305" y="128"/>
                    </a:cubicBezTo>
                    <a:cubicBezTo>
                      <a:pt x="297" y="126"/>
                      <a:pt x="288" y="125"/>
                      <a:pt x="279" y="125"/>
                    </a:cubicBezTo>
                    <a:cubicBezTo>
                      <a:pt x="273" y="120"/>
                      <a:pt x="265" y="116"/>
                      <a:pt x="258" y="113"/>
                    </a:cubicBezTo>
                    <a:cubicBezTo>
                      <a:pt x="250" y="110"/>
                      <a:pt x="241" y="109"/>
                      <a:pt x="233" y="108"/>
                    </a:cubicBezTo>
                    <a:cubicBezTo>
                      <a:pt x="226" y="102"/>
                      <a:pt x="219" y="98"/>
                      <a:pt x="212" y="95"/>
                    </a:cubicBezTo>
                    <a:cubicBezTo>
                      <a:pt x="204" y="91"/>
                      <a:pt x="196" y="89"/>
                      <a:pt x="188" y="88"/>
                    </a:cubicBezTo>
                    <a:cubicBezTo>
                      <a:pt x="182" y="82"/>
                      <a:pt x="175" y="78"/>
                      <a:pt x="168" y="74"/>
                    </a:cubicBezTo>
                    <a:cubicBezTo>
                      <a:pt x="161" y="71"/>
                      <a:pt x="152" y="68"/>
                      <a:pt x="144" y="66"/>
                    </a:cubicBezTo>
                    <a:cubicBezTo>
                      <a:pt x="138" y="60"/>
                      <a:pt x="132" y="55"/>
                      <a:pt x="125" y="50"/>
                    </a:cubicBezTo>
                    <a:cubicBezTo>
                      <a:pt x="118" y="46"/>
                      <a:pt x="110" y="43"/>
                      <a:pt x="101" y="41"/>
                    </a:cubicBezTo>
                    <a:cubicBezTo>
                      <a:pt x="96" y="34"/>
                      <a:pt x="90" y="28"/>
                      <a:pt x="83" y="24"/>
                    </a:cubicBezTo>
                    <a:cubicBezTo>
                      <a:pt x="76" y="19"/>
                      <a:pt x="69" y="16"/>
                      <a:pt x="61" y="13"/>
                    </a:cubicBezTo>
                    <a:cubicBezTo>
                      <a:pt x="57" y="8"/>
                      <a:pt x="53" y="4"/>
                      <a:pt x="49" y="0"/>
                    </a:cubicBezTo>
                    <a:cubicBezTo>
                      <a:pt x="48" y="1"/>
                      <a:pt x="48" y="1"/>
                      <a:pt x="48" y="1"/>
                    </a:cubicBezTo>
                    <a:cubicBezTo>
                      <a:pt x="37" y="17"/>
                      <a:pt x="37" y="17"/>
                      <a:pt x="37" y="17"/>
                    </a:cubicBezTo>
                    <a:cubicBezTo>
                      <a:pt x="36" y="18"/>
                      <a:pt x="36" y="18"/>
                      <a:pt x="36" y="18"/>
                    </a:cubicBezTo>
                    <a:cubicBezTo>
                      <a:pt x="15" y="45"/>
                      <a:pt x="15" y="45"/>
                      <a:pt x="15" y="45"/>
                    </a:cubicBezTo>
                    <a:cubicBezTo>
                      <a:pt x="14" y="46"/>
                      <a:pt x="14" y="46"/>
                      <a:pt x="14" y="46"/>
                    </a:cubicBezTo>
                    <a:cubicBezTo>
                      <a:pt x="0" y="65"/>
                      <a:pt x="0" y="65"/>
                      <a:pt x="0" y="65"/>
                    </a:cubicBezTo>
                    <a:cubicBezTo>
                      <a:pt x="0" y="65"/>
                      <a:pt x="0" y="65"/>
                      <a:pt x="0" y="65"/>
                    </a:cubicBezTo>
                    <a:cubicBezTo>
                      <a:pt x="0" y="66"/>
                      <a:pt x="0" y="66"/>
                      <a:pt x="0" y="66"/>
                    </a:cubicBezTo>
                    <a:cubicBezTo>
                      <a:pt x="9" y="76"/>
                      <a:pt x="21" y="84"/>
                      <a:pt x="36" y="89"/>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5" name="MH_Other_107"/>
              <p:cNvSpPr/>
              <p:nvPr>
                <p:custDataLst>
                  <p:tags r:id="rId125"/>
                </p:custDataLst>
              </p:nvPr>
            </p:nvSpPr>
            <p:spPr bwMode="auto">
              <a:xfrm>
                <a:off x="3951168" y="3296724"/>
                <a:ext cx="132496" cy="138909"/>
              </a:xfrm>
              <a:custGeom>
                <a:avLst/>
                <a:gdLst>
                  <a:gd name="T0" fmla="*/ 2147483646 w 166"/>
                  <a:gd name="T1" fmla="*/ 2147483646 h 174"/>
                  <a:gd name="T2" fmla="*/ 2147483646 w 166"/>
                  <a:gd name="T3" fmla="*/ 2147483646 h 174"/>
                  <a:gd name="T4" fmla="*/ 2147483646 w 166"/>
                  <a:gd name="T5" fmla="*/ 2147483646 h 174"/>
                  <a:gd name="T6" fmla="*/ 2147483646 w 166"/>
                  <a:gd name="T7" fmla="*/ 2147483646 h 174"/>
                  <a:gd name="T8" fmla="*/ 0 w 166"/>
                  <a:gd name="T9" fmla="*/ 0 h 174"/>
                  <a:gd name="T10" fmla="*/ 581476530 w 166"/>
                  <a:gd name="T11" fmla="*/ 1183624453 h 174"/>
                  <a:gd name="T12" fmla="*/ 2147483646 w 166"/>
                  <a:gd name="T13" fmla="*/ 2147483646 h 174"/>
                  <a:gd name="T14" fmla="*/ 2147483646 w 166"/>
                  <a:gd name="T15" fmla="*/ 2147483646 h 174"/>
                  <a:gd name="T16" fmla="*/ 2147483646 w 166"/>
                  <a:gd name="T17" fmla="*/ 2147483646 h 174"/>
                  <a:gd name="T18" fmla="*/ 2147483646 w 166"/>
                  <a:gd name="T19" fmla="*/ 2147483646 h 174"/>
                  <a:gd name="T20" fmla="*/ 2147483646 w 166"/>
                  <a:gd name="T21" fmla="*/ 2147483646 h 174"/>
                  <a:gd name="T22" fmla="*/ 2147483646 w 166"/>
                  <a:gd name="T23" fmla="*/ 2147483646 h 174"/>
                  <a:gd name="T24" fmla="*/ 2147483646 w 166"/>
                  <a:gd name="T25" fmla="*/ 2147483646 h 174"/>
                  <a:gd name="T26" fmla="*/ 2147483646 w 166"/>
                  <a:gd name="T27" fmla="*/ 2147483646 h 174"/>
                  <a:gd name="T28" fmla="*/ 2147483646 w 166"/>
                  <a:gd name="T29" fmla="*/ 2147483646 h 174"/>
                  <a:gd name="T30" fmla="*/ 2147483646 w 166"/>
                  <a:gd name="T31" fmla="*/ 2147483646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74">
                    <a:moveTo>
                      <a:pt x="97" y="130"/>
                    </a:moveTo>
                    <a:cubicBezTo>
                      <a:pt x="80" y="103"/>
                      <a:pt x="75" y="91"/>
                      <a:pt x="75" y="91"/>
                    </a:cubicBezTo>
                    <a:cubicBezTo>
                      <a:pt x="75" y="91"/>
                      <a:pt x="68" y="79"/>
                      <a:pt x="55" y="51"/>
                    </a:cubicBezTo>
                    <a:cubicBezTo>
                      <a:pt x="47" y="33"/>
                      <a:pt x="36" y="20"/>
                      <a:pt x="22" y="11"/>
                    </a:cubicBezTo>
                    <a:cubicBezTo>
                      <a:pt x="15" y="6"/>
                      <a:pt x="8" y="3"/>
                      <a:pt x="0" y="0"/>
                    </a:cubicBezTo>
                    <a:cubicBezTo>
                      <a:pt x="1" y="2"/>
                      <a:pt x="1" y="2"/>
                      <a:pt x="1" y="2"/>
                    </a:cubicBezTo>
                    <a:cubicBezTo>
                      <a:pt x="26" y="11"/>
                      <a:pt x="42" y="26"/>
                      <a:pt x="54" y="52"/>
                    </a:cubicBezTo>
                    <a:cubicBezTo>
                      <a:pt x="67" y="80"/>
                      <a:pt x="74" y="91"/>
                      <a:pt x="74" y="92"/>
                    </a:cubicBezTo>
                    <a:cubicBezTo>
                      <a:pt x="74" y="92"/>
                      <a:pt x="79" y="104"/>
                      <a:pt x="96" y="131"/>
                    </a:cubicBezTo>
                    <a:cubicBezTo>
                      <a:pt x="101" y="139"/>
                      <a:pt x="107" y="147"/>
                      <a:pt x="114" y="153"/>
                    </a:cubicBezTo>
                    <a:cubicBezTo>
                      <a:pt x="116" y="153"/>
                      <a:pt x="116" y="153"/>
                      <a:pt x="116" y="153"/>
                    </a:cubicBezTo>
                    <a:cubicBezTo>
                      <a:pt x="116" y="154"/>
                      <a:pt x="116" y="154"/>
                      <a:pt x="116" y="154"/>
                    </a:cubicBezTo>
                    <a:cubicBezTo>
                      <a:pt x="116" y="154"/>
                      <a:pt x="116" y="154"/>
                      <a:pt x="116" y="154"/>
                    </a:cubicBezTo>
                    <a:cubicBezTo>
                      <a:pt x="130" y="166"/>
                      <a:pt x="147" y="172"/>
                      <a:pt x="166" y="174"/>
                    </a:cubicBezTo>
                    <a:cubicBezTo>
                      <a:pt x="165" y="173"/>
                      <a:pt x="165" y="173"/>
                      <a:pt x="165" y="173"/>
                    </a:cubicBezTo>
                    <a:cubicBezTo>
                      <a:pt x="136" y="170"/>
                      <a:pt x="113" y="156"/>
                      <a:pt x="97" y="1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6" name="MH_Other_108"/>
              <p:cNvSpPr/>
              <p:nvPr>
                <p:custDataLst>
                  <p:tags r:id="rId126"/>
                </p:custDataLst>
              </p:nvPr>
            </p:nvSpPr>
            <p:spPr bwMode="auto">
              <a:xfrm>
                <a:off x="3940507" y="3286154"/>
                <a:ext cx="103559" cy="134379"/>
              </a:xfrm>
              <a:custGeom>
                <a:avLst/>
                <a:gdLst>
                  <a:gd name="T0" fmla="*/ 588927501 w 129"/>
                  <a:gd name="T1" fmla="*/ 0 h 167"/>
                  <a:gd name="T2" fmla="*/ 0 w 129"/>
                  <a:gd name="T3" fmla="*/ 601968099 h 167"/>
                  <a:gd name="T4" fmla="*/ 2147483646 w 129"/>
                  <a:gd name="T5" fmla="*/ 2147483646 h 167"/>
                  <a:gd name="T6" fmla="*/ 2147483646 w 129"/>
                  <a:gd name="T7" fmla="*/ 2147483646 h 167"/>
                  <a:gd name="T8" fmla="*/ 2147483646 w 129"/>
                  <a:gd name="T9" fmla="*/ 2147483646 h 167"/>
                  <a:gd name="T10" fmla="*/ 2147483646 w 129"/>
                  <a:gd name="T11" fmla="*/ 2147483646 h 167"/>
                  <a:gd name="T12" fmla="*/ 2147483646 w 129"/>
                  <a:gd name="T13" fmla="*/ 2147483646 h 167"/>
                  <a:gd name="T14" fmla="*/ 2147483646 w 129"/>
                  <a:gd name="T15" fmla="*/ 2147483646 h 167"/>
                  <a:gd name="T16" fmla="*/ 2147483646 w 129"/>
                  <a:gd name="T17" fmla="*/ 2147483646 h 167"/>
                  <a:gd name="T18" fmla="*/ 2147483646 w 129"/>
                  <a:gd name="T19" fmla="*/ 2147483646 h 167"/>
                  <a:gd name="T20" fmla="*/ 2147483646 w 129"/>
                  <a:gd name="T21" fmla="*/ 2147483646 h 167"/>
                  <a:gd name="T22" fmla="*/ 2147483646 w 129"/>
                  <a:gd name="T23" fmla="*/ 2147483646 h 167"/>
                  <a:gd name="T24" fmla="*/ 2147483646 w 129"/>
                  <a:gd name="T25" fmla="*/ 2147483646 h 167"/>
                  <a:gd name="T26" fmla="*/ 2147483646 w 129"/>
                  <a:gd name="T27" fmla="*/ 2147483646 h 167"/>
                  <a:gd name="T28" fmla="*/ 2147483646 w 129"/>
                  <a:gd name="T29" fmla="*/ 2147483646 h 167"/>
                  <a:gd name="T30" fmla="*/ 2147483646 w 129"/>
                  <a:gd name="T31" fmla="*/ 2147483646 h 167"/>
                  <a:gd name="T32" fmla="*/ 2147483646 w 129"/>
                  <a:gd name="T33" fmla="*/ 2147483646 h 167"/>
                  <a:gd name="T34" fmla="*/ 588927501 w 129"/>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67">
                    <a:moveTo>
                      <a:pt x="1" y="0"/>
                    </a:moveTo>
                    <a:cubicBezTo>
                      <a:pt x="0" y="1"/>
                      <a:pt x="0" y="1"/>
                      <a:pt x="0" y="1"/>
                    </a:cubicBezTo>
                    <a:cubicBezTo>
                      <a:pt x="11" y="10"/>
                      <a:pt x="19" y="23"/>
                      <a:pt x="26" y="39"/>
                    </a:cubicBezTo>
                    <a:cubicBezTo>
                      <a:pt x="37" y="67"/>
                      <a:pt x="43" y="79"/>
                      <a:pt x="43" y="80"/>
                    </a:cubicBezTo>
                    <a:cubicBezTo>
                      <a:pt x="43" y="80"/>
                      <a:pt x="48" y="92"/>
                      <a:pt x="63" y="120"/>
                    </a:cubicBezTo>
                    <a:cubicBezTo>
                      <a:pt x="68" y="129"/>
                      <a:pt x="73" y="136"/>
                      <a:pt x="79" y="142"/>
                    </a:cubicBezTo>
                    <a:cubicBezTo>
                      <a:pt x="79" y="142"/>
                      <a:pt x="80" y="142"/>
                      <a:pt x="80" y="142"/>
                    </a:cubicBezTo>
                    <a:cubicBezTo>
                      <a:pt x="80" y="143"/>
                      <a:pt x="80" y="143"/>
                      <a:pt x="80" y="143"/>
                    </a:cubicBezTo>
                    <a:cubicBezTo>
                      <a:pt x="93" y="156"/>
                      <a:pt x="110" y="164"/>
                      <a:pt x="129" y="167"/>
                    </a:cubicBezTo>
                    <a:cubicBezTo>
                      <a:pt x="127" y="166"/>
                      <a:pt x="127" y="166"/>
                      <a:pt x="127" y="166"/>
                    </a:cubicBezTo>
                    <a:cubicBezTo>
                      <a:pt x="99" y="161"/>
                      <a:pt x="79" y="146"/>
                      <a:pt x="64" y="120"/>
                    </a:cubicBezTo>
                    <a:cubicBezTo>
                      <a:pt x="49" y="92"/>
                      <a:pt x="44" y="79"/>
                      <a:pt x="44" y="79"/>
                    </a:cubicBezTo>
                    <a:cubicBezTo>
                      <a:pt x="44" y="79"/>
                      <a:pt x="39" y="67"/>
                      <a:pt x="27" y="38"/>
                    </a:cubicBezTo>
                    <a:cubicBezTo>
                      <a:pt x="23" y="29"/>
                      <a:pt x="19" y="22"/>
                      <a:pt x="14" y="15"/>
                    </a:cubicBezTo>
                    <a:cubicBezTo>
                      <a:pt x="13" y="14"/>
                      <a:pt x="13" y="14"/>
                      <a:pt x="13" y="14"/>
                    </a:cubicBezTo>
                    <a:cubicBezTo>
                      <a:pt x="13" y="13"/>
                      <a:pt x="13" y="13"/>
                      <a:pt x="13" y="13"/>
                    </a:cubicBezTo>
                    <a:cubicBezTo>
                      <a:pt x="13" y="13"/>
                      <a:pt x="13" y="13"/>
                      <a:pt x="13" y="13"/>
                    </a:cubicBezTo>
                    <a:cubicBezTo>
                      <a:pt x="9" y="8"/>
                      <a:pt x="5" y="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7" name="MH_Other_109"/>
              <p:cNvSpPr/>
              <p:nvPr>
                <p:custDataLst>
                  <p:tags r:id="rId127"/>
                </p:custDataLst>
              </p:nvPr>
            </p:nvSpPr>
            <p:spPr bwMode="auto">
              <a:xfrm>
                <a:off x="3951168" y="3296725"/>
                <a:ext cx="0" cy="1509"/>
              </a:xfrm>
              <a:custGeom>
                <a:avLst/>
                <a:gdLst>
                  <a:gd name="T0" fmla="*/ 0 w 2"/>
                  <a:gd name="T1" fmla="*/ 111918811 h 4"/>
                  <a:gd name="T2" fmla="*/ 178 w 2"/>
                  <a:gd name="T3" fmla="*/ 223838018 h 4"/>
                  <a:gd name="T4" fmla="*/ 0 w 2"/>
                  <a:gd name="T5" fmla="*/ 0 h 4"/>
                  <a:gd name="T6" fmla="*/ 0 w 2"/>
                  <a:gd name="T7" fmla="*/ 0 h 4"/>
                  <a:gd name="T8" fmla="*/ 0 w 2"/>
                  <a:gd name="T9" fmla="*/ 1119188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8" name="MH_Other_110"/>
              <p:cNvSpPr/>
              <p:nvPr>
                <p:custDataLst>
                  <p:tags r:id="rId128"/>
                </p:custDataLst>
              </p:nvPr>
            </p:nvSpPr>
            <p:spPr bwMode="auto">
              <a:xfrm>
                <a:off x="4042544" y="3419022"/>
                <a:ext cx="1523" cy="1510"/>
              </a:xfrm>
              <a:custGeom>
                <a:avLst/>
                <a:gdLst>
                  <a:gd name="T0" fmla="*/ 179346497 w 5"/>
                  <a:gd name="T1" fmla="*/ 0 h 2"/>
                  <a:gd name="T2" fmla="*/ 0 w 5"/>
                  <a:gd name="T3" fmla="*/ 0 h 2"/>
                  <a:gd name="T4" fmla="*/ 179346497 w 5"/>
                  <a:gd name="T5" fmla="*/ 448239996 h 2"/>
                  <a:gd name="T6" fmla="*/ 179346497 w 5"/>
                  <a:gd name="T7" fmla="*/ 448239996 h 2"/>
                  <a:gd name="T8" fmla="*/ 179346497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0"/>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29" name="MH_Other_111"/>
              <p:cNvSpPr/>
              <p:nvPr>
                <p:custDataLst>
                  <p:tags r:id="rId129"/>
                </p:custDataLst>
              </p:nvPr>
            </p:nvSpPr>
            <p:spPr bwMode="auto">
              <a:xfrm>
                <a:off x="3929847" y="3299743"/>
                <a:ext cx="76147" cy="102672"/>
              </a:xfrm>
              <a:custGeom>
                <a:avLst/>
                <a:gdLst>
                  <a:gd name="T0" fmla="*/ 2147483646 w 93"/>
                  <a:gd name="T1" fmla="*/ 2147483646 h 127"/>
                  <a:gd name="T2" fmla="*/ 2147483646 w 93"/>
                  <a:gd name="T3" fmla="*/ 2147483646 h 127"/>
                  <a:gd name="T4" fmla="*/ 615542883 w 93"/>
                  <a:gd name="T5" fmla="*/ 0 h 127"/>
                  <a:gd name="T6" fmla="*/ 0 w 93"/>
                  <a:gd name="T7" fmla="*/ 609067500 h 127"/>
                  <a:gd name="T8" fmla="*/ 2147483646 w 93"/>
                  <a:gd name="T9" fmla="*/ 2147483646 h 127"/>
                  <a:gd name="T10" fmla="*/ 2147483646 w 93"/>
                  <a:gd name="T11" fmla="*/ 2147483646 h 127"/>
                  <a:gd name="T12" fmla="*/ 2147483646 w 93"/>
                  <a:gd name="T13" fmla="*/ 2147483646 h 127"/>
                  <a:gd name="T14" fmla="*/ 2147483646 w 93"/>
                  <a:gd name="T15" fmla="*/ 2147483646 h 127"/>
                  <a:gd name="T16" fmla="*/ 2147483646 w 93"/>
                  <a:gd name="T17" fmla="*/ 2147483646 h 127"/>
                  <a:gd name="T18" fmla="*/ 2147483646 w 93"/>
                  <a:gd name="T19" fmla="*/ 2147483646 h 127"/>
                  <a:gd name="T20" fmla="*/ 2147483646 w 93"/>
                  <a:gd name="T21" fmla="*/ 2147483646 h 127"/>
                  <a:gd name="T22" fmla="*/ 2147483646 w 93"/>
                  <a:gd name="T23" fmla="*/ 2147483646 h 127"/>
                  <a:gd name="T24" fmla="*/ 2147483646 w 93"/>
                  <a:gd name="T25" fmla="*/ 2147483646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27">
                    <a:moveTo>
                      <a:pt x="30" y="75"/>
                    </a:moveTo>
                    <a:cubicBezTo>
                      <a:pt x="17" y="46"/>
                      <a:pt x="13" y="34"/>
                      <a:pt x="13" y="33"/>
                    </a:cubicBezTo>
                    <a:cubicBezTo>
                      <a:pt x="1" y="0"/>
                      <a:pt x="1" y="0"/>
                      <a:pt x="1" y="0"/>
                    </a:cubicBezTo>
                    <a:cubicBezTo>
                      <a:pt x="0" y="1"/>
                      <a:pt x="0" y="1"/>
                      <a:pt x="0" y="1"/>
                    </a:cubicBezTo>
                    <a:cubicBezTo>
                      <a:pt x="11" y="34"/>
                      <a:pt x="11" y="34"/>
                      <a:pt x="11" y="34"/>
                    </a:cubicBezTo>
                    <a:cubicBezTo>
                      <a:pt x="11" y="34"/>
                      <a:pt x="15" y="47"/>
                      <a:pt x="29" y="76"/>
                    </a:cubicBezTo>
                    <a:cubicBezTo>
                      <a:pt x="33" y="84"/>
                      <a:pt x="38" y="92"/>
                      <a:pt x="44" y="99"/>
                    </a:cubicBezTo>
                    <a:cubicBezTo>
                      <a:pt x="44" y="99"/>
                      <a:pt x="44" y="99"/>
                      <a:pt x="44" y="99"/>
                    </a:cubicBezTo>
                    <a:cubicBezTo>
                      <a:pt x="44" y="100"/>
                      <a:pt x="44" y="100"/>
                      <a:pt x="44" y="100"/>
                    </a:cubicBezTo>
                    <a:cubicBezTo>
                      <a:pt x="57" y="113"/>
                      <a:pt x="74" y="123"/>
                      <a:pt x="93" y="127"/>
                    </a:cubicBezTo>
                    <a:cubicBezTo>
                      <a:pt x="92" y="126"/>
                      <a:pt x="92" y="126"/>
                      <a:pt x="92" y="126"/>
                    </a:cubicBezTo>
                    <a:cubicBezTo>
                      <a:pt x="91" y="125"/>
                      <a:pt x="91" y="125"/>
                      <a:pt x="91" y="125"/>
                    </a:cubicBezTo>
                    <a:cubicBezTo>
                      <a:pt x="63" y="119"/>
                      <a:pt x="43" y="102"/>
                      <a:pt x="30"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0" name="MH_Other_112"/>
              <p:cNvSpPr/>
              <p:nvPr>
                <p:custDataLst>
                  <p:tags r:id="rId130"/>
                </p:custDataLst>
              </p:nvPr>
            </p:nvSpPr>
            <p:spPr bwMode="auto">
              <a:xfrm>
                <a:off x="4004470" y="3400904"/>
                <a:ext cx="0" cy="0"/>
              </a:xfrm>
              <a:custGeom>
                <a:avLst/>
                <a:gdLst>
                  <a:gd name="T0" fmla="*/ 0 w 1"/>
                  <a:gd name="T1" fmla="*/ 0 h 1"/>
                  <a:gd name="T2" fmla="*/ 711 w 1"/>
                  <a:gd name="T3" fmla="*/ 711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1" name="MH_Other_113"/>
              <p:cNvSpPr/>
              <p:nvPr>
                <p:custDataLst>
                  <p:tags r:id="rId131"/>
                </p:custDataLst>
              </p:nvPr>
            </p:nvSpPr>
            <p:spPr bwMode="auto">
              <a:xfrm>
                <a:off x="3913095" y="3322392"/>
                <a:ext cx="53302" cy="57375"/>
              </a:xfrm>
              <a:custGeom>
                <a:avLst/>
                <a:gdLst>
                  <a:gd name="T0" fmla="*/ 2147483646 w 66"/>
                  <a:gd name="T1" fmla="*/ 2147483646 h 72"/>
                  <a:gd name="T2" fmla="*/ 599567858 w 66"/>
                  <a:gd name="T3" fmla="*/ 0 h 72"/>
                  <a:gd name="T4" fmla="*/ 0 w 66"/>
                  <a:gd name="T5" fmla="*/ 592477798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2147483646 w 66"/>
                  <a:gd name="T15" fmla="*/ 2147483646 h 72"/>
                  <a:gd name="T16" fmla="*/ 2147483646 w 66"/>
                  <a:gd name="T17" fmla="*/ 2147483646 h 72"/>
                  <a:gd name="T18" fmla="*/ 2147483646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8" y="17"/>
                    </a:moveTo>
                    <a:cubicBezTo>
                      <a:pt x="5" y="10"/>
                      <a:pt x="3" y="5"/>
                      <a:pt x="1" y="0"/>
                    </a:cubicBezTo>
                    <a:cubicBezTo>
                      <a:pt x="0" y="1"/>
                      <a:pt x="0" y="1"/>
                      <a:pt x="0" y="1"/>
                    </a:cubicBezTo>
                    <a:cubicBezTo>
                      <a:pt x="2" y="6"/>
                      <a:pt x="4" y="11"/>
                      <a:pt x="6" y="17"/>
                    </a:cubicBezTo>
                    <a:cubicBezTo>
                      <a:pt x="10" y="27"/>
                      <a:pt x="15" y="35"/>
                      <a:pt x="20" y="42"/>
                    </a:cubicBezTo>
                    <a:cubicBezTo>
                      <a:pt x="22" y="43"/>
                      <a:pt x="22" y="43"/>
                      <a:pt x="22" y="43"/>
                    </a:cubicBezTo>
                    <a:cubicBezTo>
                      <a:pt x="22" y="44"/>
                      <a:pt x="22" y="44"/>
                      <a:pt x="22" y="44"/>
                    </a:cubicBezTo>
                    <a:cubicBezTo>
                      <a:pt x="33" y="58"/>
                      <a:pt x="48" y="67"/>
                      <a:pt x="66" y="72"/>
                    </a:cubicBezTo>
                    <a:cubicBezTo>
                      <a:pt x="66" y="72"/>
                      <a:pt x="66" y="72"/>
                      <a:pt x="66" y="72"/>
                    </a:cubicBezTo>
                    <a:cubicBezTo>
                      <a:pt x="66" y="71"/>
                      <a:pt x="66" y="71"/>
                      <a:pt x="66" y="71"/>
                    </a:cubicBezTo>
                    <a:cubicBezTo>
                      <a:pt x="38" y="63"/>
                      <a:pt x="19" y="45"/>
                      <a:pt x="8"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2" name="MH_Other_114"/>
              <p:cNvSpPr/>
              <p:nvPr>
                <p:custDataLst>
                  <p:tags r:id="rId132"/>
                </p:custDataLst>
              </p:nvPr>
            </p:nvSpPr>
            <p:spPr bwMode="auto">
              <a:xfrm>
                <a:off x="3966397" y="3379766"/>
                <a:ext cx="0" cy="0"/>
              </a:xfrm>
              <a:custGeom>
                <a:avLst/>
                <a:gdLst>
                  <a:gd name="T0" fmla="*/ 0 h 1"/>
                  <a:gd name="T1" fmla="*/ 1067 h 1"/>
                  <a:gd name="T2" fmla="*/ 0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3" name="MH_Other_115"/>
              <p:cNvSpPr/>
              <p:nvPr>
                <p:custDataLst>
                  <p:tags r:id="rId133"/>
                </p:custDataLst>
              </p:nvPr>
            </p:nvSpPr>
            <p:spPr bwMode="auto">
              <a:xfrm>
                <a:off x="3900911" y="3339001"/>
                <a:ext cx="28935" cy="19628"/>
              </a:xfrm>
              <a:custGeom>
                <a:avLst/>
                <a:gdLst>
                  <a:gd name="T0" fmla="*/ 0 w 36"/>
                  <a:gd name="T1" fmla="*/ 0 h 24"/>
                  <a:gd name="T2" fmla="*/ 0 w 36"/>
                  <a:gd name="T3" fmla="*/ 0 h 24"/>
                  <a:gd name="T4" fmla="*/ 0 w 36"/>
                  <a:gd name="T5" fmla="*/ 624041383 h 24"/>
                  <a:gd name="T6" fmla="*/ 2147483646 w 36"/>
                  <a:gd name="T7" fmla="*/ 2147483646 h 24"/>
                  <a:gd name="T8" fmla="*/ 2147483646 w 36"/>
                  <a:gd name="T9" fmla="*/ 2147483646 h 24"/>
                  <a:gd name="T10" fmla="*/ 0 w 36"/>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4">
                    <a:moveTo>
                      <a:pt x="0" y="0"/>
                    </a:moveTo>
                    <a:cubicBezTo>
                      <a:pt x="0" y="0"/>
                      <a:pt x="0" y="0"/>
                      <a:pt x="0" y="0"/>
                    </a:cubicBezTo>
                    <a:cubicBezTo>
                      <a:pt x="0" y="1"/>
                      <a:pt x="0" y="1"/>
                      <a:pt x="0" y="1"/>
                    </a:cubicBezTo>
                    <a:cubicBezTo>
                      <a:pt x="9" y="11"/>
                      <a:pt x="21" y="19"/>
                      <a:pt x="36" y="24"/>
                    </a:cubicBezTo>
                    <a:cubicBezTo>
                      <a:pt x="34" y="22"/>
                      <a:pt x="34" y="22"/>
                      <a:pt x="34" y="22"/>
                    </a:cubicBezTo>
                    <a:cubicBezTo>
                      <a:pt x="21" y="17"/>
                      <a:pt x="9" y="9"/>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4" name="MH_Other_116"/>
              <p:cNvSpPr/>
              <p:nvPr>
                <p:custDataLst>
                  <p:tags r:id="rId134"/>
                </p:custDataLst>
              </p:nvPr>
            </p:nvSpPr>
            <p:spPr bwMode="auto">
              <a:xfrm>
                <a:off x="3928326" y="3355609"/>
                <a:ext cx="1523" cy="3019"/>
              </a:xfrm>
              <a:custGeom>
                <a:avLst/>
                <a:gdLst>
                  <a:gd name="T0" fmla="*/ 223838018 w 4"/>
                  <a:gd name="T1" fmla="*/ 286692975 h 5"/>
                  <a:gd name="T2" fmla="*/ 0 w 4"/>
                  <a:gd name="T3" fmla="*/ 0 h 5"/>
                  <a:gd name="T4" fmla="*/ 223838018 w 4"/>
                  <a:gd name="T5" fmla="*/ 716934050 h 5"/>
                  <a:gd name="T6" fmla="*/ 223838018 w 4"/>
                  <a:gd name="T7" fmla="*/ 28669297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4" y="2"/>
                    </a:moveTo>
                    <a:lnTo>
                      <a:pt x="0" y="0"/>
                    </a:lnTo>
                    <a:lnTo>
                      <a:pt x="4"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5" name="MH_Other_117"/>
              <p:cNvSpPr/>
              <p:nvPr>
                <p:custDataLst>
                  <p:tags r:id="rId135"/>
                </p:custDataLst>
              </p:nvPr>
            </p:nvSpPr>
            <p:spPr bwMode="auto">
              <a:xfrm>
                <a:off x="4126307" y="3387315"/>
                <a:ext cx="25889" cy="4530"/>
              </a:xfrm>
              <a:custGeom>
                <a:avLst/>
                <a:gdLst>
                  <a:gd name="T0" fmla="*/ 2147483646 w 32"/>
                  <a:gd name="T1" fmla="*/ 2147483646 h 7"/>
                  <a:gd name="T2" fmla="*/ 2147483646 w 32"/>
                  <a:gd name="T3" fmla="*/ 2147483646 h 7"/>
                  <a:gd name="T4" fmla="*/ 2147483646 w 32"/>
                  <a:gd name="T5" fmla="*/ 2147483646 h 7"/>
                  <a:gd name="T6" fmla="*/ 2147483646 w 32"/>
                  <a:gd name="T7" fmla="*/ 1880310395 h 7"/>
                  <a:gd name="T8" fmla="*/ 2147483646 w 32"/>
                  <a:gd name="T9" fmla="*/ 1128279028 h 7"/>
                  <a:gd name="T10" fmla="*/ 0 w 32"/>
                  <a:gd name="T11" fmla="*/ 0 h 7"/>
                  <a:gd name="T12" fmla="*/ 600276901 w 32"/>
                  <a:gd name="T13" fmla="*/ 0 h 7"/>
                  <a:gd name="T14" fmla="*/ 1201265584 w 32"/>
                  <a:gd name="T15" fmla="*/ 376246981 h 7"/>
                  <a:gd name="T16" fmla="*/ 2147483646 w 32"/>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1" y="7"/>
                    </a:moveTo>
                    <a:cubicBezTo>
                      <a:pt x="31" y="7"/>
                      <a:pt x="31" y="7"/>
                      <a:pt x="31" y="7"/>
                    </a:cubicBezTo>
                    <a:cubicBezTo>
                      <a:pt x="32" y="6"/>
                      <a:pt x="32" y="6"/>
                      <a:pt x="32" y="6"/>
                    </a:cubicBezTo>
                    <a:cubicBezTo>
                      <a:pt x="32" y="5"/>
                      <a:pt x="32" y="5"/>
                      <a:pt x="32" y="5"/>
                    </a:cubicBezTo>
                    <a:cubicBezTo>
                      <a:pt x="30" y="5"/>
                      <a:pt x="28" y="4"/>
                      <a:pt x="26" y="3"/>
                    </a:cubicBezTo>
                    <a:cubicBezTo>
                      <a:pt x="18" y="1"/>
                      <a:pt x="9" y="0"/>
                      <a:pt x="0" y="0"/>
                    </a:cubicBezTo>
                    <a:cubicBezTo>
                      <a:pt x="1" y="0"/>
                      <a:pt x="1" y="0"/>
                      <a:pt x="1" y="0"/>
                    </a:cubicBezTo>
                    <a:cubicBezTo>
                      <a:pt x="2" y="1"/>
                      <a:pt x="2" y="1"/>
                      <a:pt x="2" y="1"/>
                    </a:cubicBezTo>
                    <a:cubicBezTo>
                      <a:pt x="13" y="1"/>
                      <a:pt x="22" y="3"/>
                      <a:pt x="31"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6" name="MH_Other_118"/>
              <p:cNvSpPr/>
              <p:nvPr>
                <p:custDataLst>
                  <p:tags r:id="rId136"/>
                </p:custDataLst>
              </p:nvPr>
            </p:nvSpPr>
            <p:spPr bwMode="auto">
              <a:xfrm>
                <a:off x="4089756" y="3373727"/>
                <a:ext cx="57871" cy="34728"/>
              </a:xfrm>
              <a:custGeom>
                <a:avLst/>
                <a:gdLst>
                  <a:gd name="T0" fmla="*/ 2147483646 w 72"/>
                  <a:gd name="T1" fmla="*/ 2147483646 h 44"/>
                  <a:gd name="T2" fmla="*/ 2147483646 w 72"/>
                  <a:gd name="T3" fmla="*/ 2147483646 h 44"/>
                  <a:gd name="T4" fmla="*/ 2147483646 w 72"/>
                  <a:gd name="T5" fmla="*/ 2147483646 h 44"/>
                  <a:gd name="T6" fmla="*/ 2147483646 w 72"/>
                  <a:gd name="T7" fmla="*/ 2147483646 h 44"/>
                  <a:gd name="T8" fmla="*/ 2147483646 w 72"/>
                  <a:gd name="T9" fmla="*/ 2147483646 h 44"/>
                  <a:gd name="T10" fmla="*/ 2147483646 w 72"/>
                  <a:gd name="T11" fmla="*/ 2147483646 h 44"/>
                  <a:gd name="T12" fmla="*/ 2147483646 w 72"/>
                  <a:gd name="T13" fmla="*/ 2147483646 h 44"/>
                  <a:gd name="T14" fmla="*/ 2147483646 w 72"/>
                  <a:gd name="T15" fmla="*/ 2147483646 h 44"/>
                  <a:gd name="T16" fmla="*/ 0 w 72"/>
                  <a:gd name="T17" fmla="*/ 0 h 44"/>
                  <a:gd name="T18" fmla="*/ 0 w 72"/>
                  <a:gd name="T19" fmla="*/ 0 h 44"/>
                  <a:gd name="T20" fmla="*/ 588968056 w 72"/>
                  <a:gd name="T21" fmla="*/ 578453883 h 44"/>
                  <a:gd name="T22" fmla="*/ 2147483646 w 72"/>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4">
                    <a:moveTo>
                      <a:pt x="66" y="37"/>
                    </a:moveTo>
                    <a:cubicBezTo>
                      <a:pt x="72" y="44"/>
                      <a:pt x="72" y="44"/>
                      <a:pt x="72" y="44"/>
                    </a:cubicBezTo>
                    <a:cubicBezTo>
                      <a:pt x="72" y="43"/>
                      <a:pt x="72" y="43"/>
                      <a:pt x="72" y="43"/>
                    </a:cubicBezTo>
                    <a:cubicBezTo>
                      <a:pt x="67" y="36"/>
                      <a:pt x="67" y="36"/>
                      <a:pt x="67" y="36"/>
                    </a:cubicBezTo>
                    <a:cubicBezTo>
                      <a:pt x="61" y="29"/>
                      <a:pt x="55" y="23"/>
                      <a:pt x="48" y="18"/>
                    </a:cubicBezTo>
                    <a:cubicBezTo>
                      <a:pt x="47" y="18"/>
                      <a:pt x="47" y="18"/>
                      <a:pt x="47" y="18"/>
                    </a:cubicBezTo>
                    <a:cubicBezTo>
                      <a:pt x="47" y="17"/>
                      <a:pt x="47" y="17"/>
                      <a:pt x="47" y="17"/>
                    </a:cubicBezTo>
                    <a:cubicBezTo>
                      <a:pt x="40" y="12"/>
                      <a:pt x="33" y="8"/>
                      <a:pt x="25" y="5"/>
                    </a:cubicBezTo>
                    <a:cubicBezTo>
                      <a:pt x="17" y="2"/>
                      <a:pt x="8" y="1"/>
                      <a:pt x="0" y="0"/>
                    </a:cubicBezTo>
                    <a:cubicBezTo>
                      <a:pt x="0" y="0"/>
                      <a:pt x="0" y="0"/>
                      <a:pt x="0" y="0"/>
                    </a:cubicBezTo>
                    <a:cubicBezTo>
                      <a:pt x="1" y="1"/>
                      <a:pt x="1" y="1"/>
                      <a:pt x="1" y="1"/>
                    </a:cubicBezTo>
                    <a:cubicBezTo>
                      <a:pt x="28" y="4"/>
                      <a:pt x="47" y="15"/>
                      <a:pt x="6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7" name="MH_Other_119"/>
              <p:cNvSpPr/>
              <p:nvPr>
                <p:custDataLst>
                  <p:tags r:id="rId137"/>
                </p:custDataLst>
              </p:nvPr>
            </p:nvSpPr>
            <p:spPr bwMode="auto">
              <a:xfrm>
                <a:off x="4127829" y="338731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8" name="MH_Other_120"/>
              <p:cNvSpPr/>
              <p:nvPr>
                <p:custDataLst>
                  <p:tags r:id="rId138"/>
                </p:custDataLst>
              </p:nvPr>
            </p:nvSpPr>
            <p:spPr bwMode="auto">
              <a:xfrm>
                <a:off x="4053205" y="3357118"/>
                <a:ext cx="85284" cy="78514"/>
              </a:xfrm>
              <a:custGeom>
                <a:avLst/>
                <a:gdLst>
                  <a:gd name="T0" fmla="*/ 2147483646 w 107"/>
                  <a:gd name="T1" fmla="*/ 2147483646 h 98"/>
                  <a:gd name="T2" fmla="*/ 2147483646 w 107"/>
                  <a:gd name="T3" fmla="*/ 2147483646 h 98"/>
                  <a:gd name="T4" fmla="*/ 2147483646 w 107"/>
                  <a:gd name="T5" fmla="*/ 2147483646 h 98"/>
                  <a:gd name="T6" fmla="*/ 2147483646 w 107"/>
                  <a:gd name="T7" fmla="*/ 2147483646 h 98"/>
                  <a:gd name="T8" fmla="*/ 2147483646 w 107"/>
                  <a:gd name="T9" fmla="*/ 2147483646 h 98"/>
                  <a:gd name="T10" fmla="*/ 2147483646 w 107"/>
                  <a:gd name="T11" fmla="*/ 2147483646 h 98"/>
                  <a:gd name="T12" fmla="*/ 2147483646 w 107"/>
                  <a:gd name="T13" fmla="*/ 2147483646 h 98"/>
                  <a:gd name="T14" fmla="*/ 2147483646 w 107"/>
                  <a:gd name="T15" fmla="*/ 2147483646 h 98"/>
                  <a:gd name="T16" fmla="*/ 2147483646 w 107"/>
                  <a:gd name="T17" fmla="*/ 2147483646 h 98"/>
                  <a:gd name="T18" fmla="*/ 2147483646 w 107"/>
                  <a:gd name="T19" fmla="*/ 2147483646 h 98"/>
                  <a:gd name="T20" fmla="*/ 0 w 107"/>
                  <a:gd name="T21" fmla="*/ 0 h 98"/>
                  <a:gd name="T22" fmla="*/ 1160389267 w 107"/>
                  <a:gd name="T23" fmla="*/ 1194169985 h 98"/>
                  <a:gd name="T24" fmla="*/ 2147483646 w 107"/>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 h="98">
                    <a:moveTo>
                      <a:pt x="62" y="41"/>
                    </a:moveTo>
                    <a:cubicBezTo>
                      <a:pt x="81" y="66"/>
                      <a:pt x="89" y="76"/>
                      <a:pt x="89" y="76"/>
                    </a:cubicBezTo>
                    <a:cubicBezTo>
                      <a:pt x="89" y="77"/>
                      <a:pt x="94" y="83"/>
                      <a:pt x="107" y="98"/>
                    </a:cubicBezTo>
                    <a:cubicBezTo>
                      <a:pt x="107" y="97"/>
                      <a:pt x="107" y="97"/>
                      <a:pt x="107" y="97"/>
                    </a:cubicBezTo>
                    <a:cubicBezTo>
                      <a:pt x="95" y="82"/>
                      <a:pt x="90" y="76"/>
                      <a:pt x="90" y="76"/>
                    </a:cubicBezTo>
                    <a:cubicBezTo>
                      <a:pt x="90" y="76"/>
                      <a:pt x="82" y="65"/>
                      <a:pt x="64" y="40"/>
                    </a:cubicBezTo>
                    <a:cubicBezTo>
                      <a:pt x="58" y="33"/>
                      <a:pt x="52" y="27"/>
                      <a:pt x="46" y="21"/>
                    </a:cubicBezTo>
                    <a:cubicBezTo>
                      <a:pt x="45" y="21"/>
                      <a:pt x="45" y="21"/>
                      <a:pt x="45" y="21"/>
                    </a:cubicBezTo>
                    <a:cubicBezTo>
                      <a:pt x="45" y="20"/>
                      <a:pt x="45" y="20"/>
                      <a:pt x="45" y="20"/>
                    </a:cubicBezTo>
                    <a:cubicBezTo>
                      <a:pt x="39" y="15"/>
                      <a:pt x="31" y="10"/>
                      <a:pt x="24" y="7"/>
                    </a:cubicBezTo>
                    <a:cubicBezTo>
                      <a:pt x="16" y="3"/>
                      <a:pt x="8" y="1"/>
                      <a:pt x="0" y="0"/>
                    </a:cubicBezTo>
                    <a:cubicBezTo>
                      <a:pt x="2" y="2"/>
                      <a:pt x="2" y="2"/>
                      <a:pt x="2" y="2"/>
                    </a:cubicBezTo>
                    <a:cubicBezTo>
                      <a:pt x="27" y="6"/>
                      <a:pt x="46" y="18"/>
                      <a:pt x="62"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39" name="MH_Other_121"/>
              <p:cNvSpPr/>
              <p:nvPr>
                <p:custDataLst>
                  <p:tags r:id="rId139"/>
                </p:custDataLst>
              </p:nvPr>
            </p:nvSpPr>
            <p:spPr bwMode="auto">
              <a:xfrm>
                <a:off x="4089756" y="337372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0" name="MH_Other_122"/>
              <p:cNvSpPr/>
              <p:nvPr>
                <p:custDataLst>
                  <p:tags r:id="rId140"/>
                </p:custDataLst>
              </p:nvPr>
            </p:nvSpPr>
            <p:spPr bwMode="auto">
              <a:xfrm>
                <a:off x="4018176" y="3339001"/>
                <a:ext cx="115744" cy="116260"/>
              </a:xfrm>
              <a:custGeom>
                <a:avLst/>
                <a:gdLst>
                  <a:gd name="T0" fmla="*/ 2147483646 w 145"/>
                  <a:gd name="T1" fmla="*/ 2147483646 h 144"/>
                  <a:gd name="T2" fmla="*/ 2147483646 w 145"/>
                  <a:gd name="T3" fmla="*/ 2147483646 h 144"/>
                  <a:gd name="T4" fmla="*/ 2147483646 w 145"/>
                  <a:gd name="T5" fmla="*/ 2147483646 h 144"/>
                  <a:gd name="T6" fmla="*/ 2147483646 w 145"/>
                  <a:gd name="T7" fmla="*/ 2147483646 h 144"/>
                  <a:gd name="T8" fmla="*/ 2147483646 w 145"/>
                  <a:gd name="T9" fmla="*/ 2147483646 h 144"/>
                  <a:gd name="T10" fmla="*/ 2147483646 w 145"/>
                  <a:gd name="T11" fmla="*/ 2147483646 h 144"/>
                  <a:gd name="T12" fmla="*/ 2147483646 w 145"/>
                  <a:gd name="T13" fmla="*/ 2147483646 h 144"/>
                  <a:gd name="T14" fmla="*/ 2147483646 w 145"/>
                  <a:gd name="T15" fmla="*/ 2147483646 h 144"/>
                  <a:gd name="T16" fmla="*/ 2147483646 w 145"/>
                  <a:gd name="T17" fmla="*/ 2147483646 h 144"/>
                  <a:gd name="T18" fmla="*/ 2147483646 w 145"/>
                  <a:gd name="T19" fmla="*/ 2147483646 h 144"/>
                  <a:gd name="T20" fmla="*/ 2147483646 w 145"/>
                  <a:gd name="T21" fmla="*/ 2147483646 h 144"/>
                  <a:gd name="T22" fmla="*/ 2147483646 w 145"/>
                  <a:gd name="T23" fmla="*/ 2147483646 h 144"/>
                  <a:gd name="T24" fmla="*/ 2147483646 w 145"/>
                  <a:gd name="T25" fmla="*/ 2147483646 h 144"/>
                  <a:gd name="T26" fmla="*/ 2147483646 w 145"/>
                  <a:gd name="T27" fmla="*/ 2147483646 h 144"/>
                  <a:gd name="T28" fmla="*/ 2147483646 w 145"/>
                  <a:gd name="T29" fmla="*/ 2147483646 h 144"/>
                  <a:gd name="T30" fmla="*/ 2147483646 w 145"/>
                  <a:gd name="T31" fmla="*/ 2147483646 h 144"/>
                  <a:gd name="T32" fmla="*/ 2147483646 w 145"/>
                  <a:gd name="T33" fmla="*/ 2147483646 h 144"/>
                  <a:gd name="T34" fmla="*/ 0 w 145"/>
                  <a:gd name="T35" fmla="*/ 0 h 144"/>
                  <a:gd name="T36" fmla="*/ 582256900 w 145"/>
                  <a:gd name="T37" fmla="*/ 606725896 h 144"/>
                  <a:gd name="T38" fmla="*/ 1164513800 w 145"/>
                  <a:gd name="T39" fmla="*/ 1213451792 h 144"/>
                  <a:gd name="T40" fmla="*/ 2147483646 w 145"/>
                  <a:gd name="T41" fmla="*/ 2147483646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144">
                    <a:moveTo>
                      <a:pt x="61" y="45"/>
                    </a:moveTo>
                    <a:cubicBezTo>
                      <a:pt x="78" y="71"/>
                      <a:pt x="86" y="82"/>
                      <a:pt x="86" y="82"/>
                    </a:cubicBezTo>
                    <a:cubicBezTo>
                      <a:pt x="86" y="82"/>
                      <a:pt x="93" y="93"/>
                      <a:pt x="113" y="118"/>
                    </a:cubicBezTo>
                    <a:cubicBezTo>
                      <a:pt x="119" y="126"/>
                      <a:pt x="126" y="132"/>
                      <a:pt x="133" y="137"/>
                    </a:cubicBezTo>
                    <a:cubicBezTo>
                      <a:pt x="133" y="137"/>
                      <a:pt x="133" y="137"/>
                      <a:pt x="134" y="137"/>
                    </a:cubicBezTo>
                    <a:cubicBezTo>
                      <a:pt x="134" y="137"/>
                      <a:pt x="134" y="137"/>
                      <a:pt x="134" y="137"/>
                    </a:cubicBezTo>
                    <a:cubicBezTo>
                      <a:pt x="137" y="140"/>
                      <a:pt x="141" y="142"/>
                      <a:pt x="144" y="144"/>
                    </a:cubicBezTo>
                    <a:cubicBezTo>
                      <a:pt x="144" y="143"/>
                      <a:pt x="144" y="143"/>
                      <a:pt x="144" y="143"/>
                    </a:cubicBezTo>
                    <a:cubicBezTo>
                      <a:pt x="145" y="142"/>
                      <a:pt x="145" y="142"/>
                      <a:pt x="145" y="142"/>
                    </a:cubicBezTo>
                    <a:cubicBezTo>
                      <a:pt x="133" y="137"/>
                      <a:pt x="123" y="129"/>
                      <a:pt x="114" y="117"/>
                    </a:cubicBezTo>
                    <a:cubicBezTo>
                      <a:pt x="94" y="93"/>
                      <a:pt x="87" y="81"/>
                      <a:pt x="87" y="81"/>
                    </a:cubicBezTo>
                    <a:cubicBezTo>
                      <a:pt x="87" y="81"/>
                      <a:pt x="79" y="70"/>
                      <a:pt x="62" y="44"/>
                    </a:cubicBezTo>
                    <a:cubicBezTo>
                      <a:pt x="57" y="36"/>
                      <a:pt x="52" y="29"/>
                      <a:pt x="46" y="24"/>
                    </a:cubicBezTo>
                    <a:cubicBezTo>
                      <a:pt x="45" y="23"/>
                      <a:pt x="44" y="23"/>
                      <a:pt x="44" y="23"/>
                    </a:cubicBezTo>
                    <a:cubicBezTo>
                      <a:pt x="44" y="22"/>
                      <a:pt x="44" y="22"/>
                      <a:pt x="44" y="22"/>
                    </a:cubicBezTo>
                    <a:cubicBezTo>
                      <a:pt x="44" y="22"/>
                      <a:pt x="44" y="22"/>
                      <a:pt x="44" y="22"/>
                    </a:cubicBezTo>
                    <a:cubicBezTo>
                      <a:pt x="38" y="16"/>
                      <a:pt x="31" y="12"/>
                      <a:pt x="24" y="8"/>
                    </a:cubicBezTo>
                    <a:cubicBezTo>
                      <a:pt x="17" y="5"/>
                      <a:pt x="8" y="2"/>
                      <a:pt x="0" y="0"/>
                    </a:cubicBezTo>
                    <a:cubicBezTo>
                      <a:pt x="1" y="1"/>
                      <a:pt x="1" y="1"/>
                      <a:pt x="1" y="1"/>
                    </a:cubicBezTo>
                    <a:cubicBezTo>
                      <a:pt x="1" y="1"/>
                      <a:pt x="1" y="1"/>
                      <a:pt x="2" y="2"/>
                    </a:cubicBezTo>
                    <a:cubicBezTo>
                      <a:pt x="28" y="7"/>
                      <a:pt x="46" y="21"/>
                      <a:pt x="61" y="4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1" name="MH_Other_123"/>
              <p:cNvSpPr/>
              <p:nvPr>
                <p:custDataLst>
                  <p:tags r:id="rId141"/>
                </p:custDataLst>
              </p:nvPr>
            </p:nvSpPr>
            <p:spPr bwMode="auto">
              <a:xfrm>
                <a:off x="4053205" y="3357120"/>
                <a:ext cx="1523" cy="1509"/>
              </a:xfrm>
              <a:custGeom>
                <a:avLst/>
                <a:gdLst>
                  <a:gd name="T0" fmla="*/ 0 w 2"/>
                  <a:gd name="T1" fmla="*/ 559752357 h 2"/>
                  <a:gd name="T2" fmla="*/ 1119503921 w 2"/>
                  <a:gd name="T3" fmla="*/ 1119503921 h 2"/>
                  <a:gd name="T4" fmla="*/ 0 w 2"/>
                  <a:gd name="T5" fmla="*/ 0 h 2"/>
                  <a:gd name="T6" fmla="*/ 0 w 2"/>
                  <a:gd name="T7" fmla="*/ 0 h 2"/>
                  <a:gd name="T8" fmla="*/ 0 w 2"/>
                  <a:gd name="T9" fmla="*/ 55975235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1" y="1"/>
                      <a:pt x="2" y="2"/>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2" name="MH_Other_124"/>
              <p:cNvSpPr/>
              <p:nvPr>
                <p:custDataLst>
                  <p:tags r:id="rId142"/>
                </p:custDataLst>
              </p:nvPr>
            </p:nvSpPr>
            <p:spPr bwMode="auto">
              <a:xfrm>
                <a:off x="3983151" y="3319371"/>
                <a:ext cx="143157" cy="129849"/>
              </a:xfrm>
              <a:custGeom>
                <a:avLst/>
                <a:gdLst>
                  <a:gd name="T0" fmla="*/ 0 w 177"/>
                  <a:gd name="T1" fmla="*/ 0 h 163"/>
                  <a:gd name="T2" fmla="*/ 598479087 w 177"/>
                  <a:gd name="T3" fmla="*/ 590692583 h 163"/>
                  <a:gd name="T4" fmla="*/ 2147483646 w 177"/>
                  <a:gd name="T5" fmla="*/ 2147483646 h 163"/>
                  <a:gd name="T6" fmla="*/ 2147483646 w 177"/>
                  <a:gd name="T7" fmla="*/ 2147483646 h 163"/>
                  <a:gd name="T8" fmla="*/ 2147483646 w 177"/>
                  <a:gd name="T9" fmla="*/ 2147483646 h 163"/>
                  <a:gd name="T10" fmla="*/ 2147483646 w 177"/>
                  <a:gd name="T11" fmla="*/ 2147483646 h 163"/>
                  <a:gd name="T12" fmla="*/ 2147483646 w 177"/>
                  <a:gd name="T13" fmla="*/ 2147483646 h 163"/>
                  <a:gd name="T14" fmla="*/ 2147483646 w 177"/>
                  <a:gd name="T15" fmla="*/ 2147483646 h 163"/>
                  <a:gd name="T16" fmla="*/ 2147483646 w 177"/>
                  <a:gd name="T17" fmla="*/ 2147483646 h 163"/>
                  <a:gd name="T18" fmla="*/ 2147483646 w 177"/>
                  <a:gd name="T19" fmla="*/ 2147483646 h 163"/>
                  <a:gd name="T20" fmla="*/ 2147483646 w 177"/>
                  <a:gd name="T21" fmla="*/ 2147483646 h 163"/>
                  <a:gd name="T22" fmla="*/ 2147483646 w 177"/>
                  <a:gd name="T23" fmla="*/ 2147483646 h 163"/>
                  <a:gd name="T24" fmla="*/ 2147483646 w 177"/>
                  <a:gd name="T25" fmla="*/ 2147483646 h 163"/>
                  <a:gd name="T26" fmla="*/ 2147483646 w 177"/>
                  <a:gd name="T27" fmla="*/ 2147483646 h 163"/>
                  <a:gd name="T28" fmla="*/ 2147483646 w 177"/>
                  <a:gd name="T29" fmla="*/ 2147483646 h 163"/>
                  <a:gd name="T30" fmla="*/ 0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7" h="163">
                    <a:moveTo>
                      <a:pt x="0" y="0"/>
                    </a:moveTo>
                    <a:cubicBezTo>
                      <a:pt x="1" y="1"/>
                      <a:pt x="1" y="1"/>
                      <a:pt x="1" y="1"/>
                    </a:cubicBezTo>
                    <a:cubicBezTo>
                      <a:pt x="27" y="8"/>
                      <a:pt x="44" y="23"/>
                      <a:pt x="58" y="48"/>
                    </a:cubicBezTo>
                    <a:cubicBezTo>
                      <a:pt x="73" y="75"/>
                      <a:pt x="81" y="87"/>
                      <a:pt x="80" y="87"/>
                    </a:cubicBezTo>
                    <a:cubicBezTo>
                      <a:pt x="81" y="87"/>
                      <a:pt x="87" y="99"/>
                      <a:pt x="105" y="125"/>
                    </a:cubicBezTo>
                    <a:cubicBezTo>
                      <a:pt x="123" y="149"/>
                      <a:pt x="148" y="162"/>
                      <a:pt x="177" y="163"/>
                    </a:cubicBezTo>
                    <a:cubicBezTo>
                      <a:pt x="177" y="162"/>
                      <a:pt x="177" y="162"/>
                      <a:pt x="177" y="162"/>
                    </a:cubicBezTo>
                    <a:cubicBezTo>
                      <a:pt x="176" y="162"/>
                      <a:pt x="176" y="162"/>
                      <a:pt x="176" y="162"/>
                    </a:cubicBezTo>
                    <a:cubicBezTo>
                      <a:pt x="147" y="161"/>
                      <a:pt x="124" y="148"/>
                      <a:pt x="106" y="124"/>
                    </a:cubicBezTo>
                    <a:cubicBezTo>
                      <a:pt x="88" y="98"/>
                      <a:pt x="82" y="86"/>
                      <a:pt x="82" y="86"/>
                    </a:cubicBezTo>
                    <a:cubicBezTo>
                      <a:pt x="82" y="86"/>
                      <a:pt x="75" y="74"/>
                      <a:pt x="59" y="48"/>
                    </a:cubicBezTo>
                    <a:cubicBezTo>
                      <a:pt x="55" y="40"/>
                      <a:pt x="50" y="33"/>
                      <a:pt x="45" y="27"/>
                    </a:cubicBezTo>
                    <a:cubicBezTo>
                      <a:pt x="44" y="26"/>
                      <a:pt x="44" y="26"/>
                      <a:pt x="44" y="26"/>
                    </a:cubicBezTo>
                    <a:cubicBezTo>
                      <a:pt x="44" y="26"/>
                      <a:pt x="44" y="26"/>
                      <a:pt x="44" y="26"/>
                    </a:cubicBezTo>
                    <a:cubicBezTo>
                      <a:pt x="38" y="19"/>
                      <a:pt x="31" y="14"/>
                      <a:pt x="24" y="9"/>
                    </a:cubicBezTo>
                    <a:cubicBezTo>
                      <a:pt x="17" y="5"/>
                      <a:pt x="9"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3" name="MH_Other_125"/>
              <p:cNvSpPr/>
              <p:nvPr>
                <p:custDataLst>
                  <p:tags r:id="rId143"/>
                </p:custDataLst>
              </p:nvPr>
            </p:nvSpPr>
            <p:spPr bwMode="auto">
              <a:xfrm>
                <a:off x="4124783" y="3449220"/>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4" name="MH_Other_126"/>
              <p:cNvSpPr/>
              <p:nvPr>
                <p:custDataLst>
                  <p:tags r:id="rId144"/>
                </p:custDataLst>
              </p:nvPr>
            </p:nvSpPr>
            <p:spPr bwMode="auto">
              <a:xfrm>
                <a:off x="4018176" y="3340510"/>
                <a:ext cx="1523" cy="0"/>
              </a:xfrm>
              <a:custGeom>
                <a:avLst/>
                <a:gdLst>
                  <a:gd name="T0" fmla="*/ 2147483646 w 1"/>
                  <a:gd name="T1" fmla="*/ 711 h 1"/>
                  <a:gd name="T2" fmla="*/ 0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5" name="MH_Other_127"/>
              <p:cNvSpPr/>
              <p:nvPr>
                <p:custDataLst>
                  <p:tags r:id="rId145"/>
                </p:custDataLst>
              </p:nvPr>
            </p:nvSpPr>
            <p:spPr bwMode="auto">
              <a:xfrm>
                <a:off x="3725773" y="3114029"/>
                <a:ext cx="214735" cy="224972"/>
              </a:xfrm>
              <a:custGeom>
                <a:avLst/>
                <a:gdLst>
                  <a:gd name="T0" fmla="*/ 2147483646 w 267"/>
                  <a:gd name="T1" fmla="*/ 2147483646 h 282"/>
                  <a:gd name="T2" fmla="*/ 2147483646 w 267"/>
                  <a:gd name="T3" fmla="*/ 2147483646 h 282"/>
                  <a:gd name="T4" fmla="*/ 2147483646 w 267"/>
                  <a:gd name="T5" fmla="*/ 2147483646 h 282"/>
                  <a:gd name="T6" fmla="*/ 2147483646 w 267"/>
                  <a:gd name="T7" fmla="*/ 2147483646 h 282"/>
                  <a:gd name="T8" fmla="*/ 2147483646 w 267"/>
                  <a:gd name="T9" fmla="*/ 2147483646 h 282"/>
                  <a:gd name="T10" fmla="*/ 2147483646 w 267"/>
                  <a:gd name="T11" fmla="*/ 2147483646 h 282"/>
                  <a:gd name="T12" fmla="*/ 2147483646 w 267"/>
                  <a:gd name="T13" fmla="*/ 2147483646 h 282"/>
                  <a:gd name="T14" fmla="*/ 2147483646 w 267"/>
                  <a:gd name="T15" fmla="*/ 2147483646 h 282"/>
                  <a:gd name="T16" fmla="*/ 2147483646 w 267"/>
                  <a:gd name="T17" fmla="*/ 2147483646 h 282"/>
                  <a:gd name="T18" fmla="*/ 2147483646 w 267"/>
                  <a:gd name="T19" fmla="*/ 2147483646 h 282"/>
                  <a:gd name="T20" fmla="*/ 2147483646 w 267"/>
                  <a:gd name="T21" fmla="*/ 2147483646 h 282"/>
                  <a:gd name="T22" fmla="*/ 2147483646 w 267"/>
                  <a:gd name="T23" fmla="*/ 2147483646 h 282"/>
                  <a:gd name="T24" fmla="*/ 2147483646 w 267"/>
                  <a:gd name="T25" fmla="*/ 2147483646 h 282"/>
                  <a:gd name="T26" fmla="*/ 2147483646 w 267"/>
                  <a:gd name="T27" fmla="*/ 2147483646 h 282"/>
                  <a:gd name="T28" fmla="*/ 2147483646 w 267"/>
                  <a:gd name="T29" fmla="*/ 2147483646 h 282"/>
                  <a:gd name="T30" fmla="*/ 2147483646 w 267"/>
                  <a:gd name="T31" fmla="*/ 2147483646 h 282"/>
                  <a:gd name="T32" fmla="*/ 2147483646 w 267"/>
                  <a:gd name="T33" fmla="*/ 2147483646 h 282"/>
                  <a:gd name="T34" fmla="*/ 2147483646 w 267"/>
                  <a:gd name="T35" fmla="*/ 2147483646 h 282"/>
                  <a:gd name="T36" fmla="*/ 2147483646 w 267"/>
                  <a:gd name="T37" fmla="*/ 2147483646 h 282"/>
                  <a:gd name="T38" fmla="*/ 2147483646 w 267"/>
                  <a:gd name="T39" fmla="*/ 2147483646 h 282"/>
                  <a:gd name="T40" fmla="*/ 2147483646 w 267"/>
                  <a:gd name="T41" fmla="*/ 2147483646 h 282"/>
                  <a:gd name="T42" fmla="*/ 2147483646 w 267"/>
                  <a:gd name="T43" fmla="*/ 2147483646 h 282"/>
                  <a:gd name="T44" fmla="*/ 2147483646 w 267"/>
                  <a:gd name="T45" fmla="*/ 2147483646 h 282"/>
                  <a:gd name="T46" fmla="*/ 2147483646 w 267"/>
                  <a:gd name="T47" fmla="*/ 2147483646 h 282"/>
                  <a:gd name="T48" fmla="*/ 2147483646 w 267"/>
                  <a:gd name="T49" fmla="*/ 2147483646 h 282"/>
                  <a:gd name="T50" fmla="*/ 2147483646 w 267"/>
                  <a:gd name="T51" fmla="*/ 2147483646 h 282"/>
                  <a:gd name="T52" fmla="*/ 2147483646 w 267"/>
                  <a:gd name="T53" fmla="*/ 2147483646 h 282"/>
                  <a:gd name="T54" fmla="*/ 2147483646 w 267"/>
                  <a:gd name="T55" fmla="*/ 2147483646 h 282"/>
                  <a:gd name="T56" fmla="*/ 2147483646 w 267"/>
                  <a:gd name="T57" fmla="*/ 2147483646 h 282"/>
                  <a:gd name="T58" fmla="*/ 2147483646 w 267"/>
                  <a:gd name="T59" fmla="*/ 2147483646 h 282"/>
                  <a:gd name="T60" fmla="*/ 2147483646 w 267"/>
                  <a:gd name="T61" fmla="*/ 2147483646 h 282"/>
                  <a:gd name="T62" fmla="*/ 2147483646 w 267"/>
                  <a:gd name="T63" fmla="*/ 0 h 282"/>
                  <a:gd name="T64" fmla="*/ 2147483646 w 267"/>
                  <a:gd name="T65" fmla="*/ 591697291 h 282"/>
                  <a:gd name="T66" fmla="*/ 2147483646 w 267"/>
                  <a:gd name="T67" fmla="*/ 2147483646 h 282"/>
                  <a:gd name="T68" fmla="*/ 2147483646 w 267"/>
                  <a:gd name="T69" fmla="*/ 2147483646 h 282"/>
                  <a:gd name="T70" fmla="*/ 2147483646 w 267"/>
                  <a:gd name="T71" fmla="*/ 2147483646 h 282"/>
                  <a:gd name="T72" fmla="*/ 2147483646 w 267"/>
                  <a:gd name="T73" fmla="*/ 2147483646 h 282"/>
                  <a:gd name="T74" fmla="*/ 591775695 w 267"/>
                  <a:gd name="T75" fmla="*/ 2147483646 h 282"/>
                  <a:gd name="T76" fmla="*/ 591775695 w 267"/>
                  <a:gd name="T77" fmla="*/ 2147483646 h 282"/>
                  <a:gd name="T78" fmla="*/ 0 w 267"/>
                  <a:gd name="T79" fmla="*/ 2147483646 h 282"/>
                  <a:gd name="T80" fmla="*/ 2147483646 w 267"/>
                  <a:gd name="T81" fmla="*/ 2147483646 h 2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2">
                    <a:moveTo>
                      <a:pt x="26" y="78"/>
                    </a:moveTo>
                    <a:cubicBezTo>
                      <a:pt x="31" y="95"/>
                      <a:pt x="42" y="109"/>
                      <a:pt x="57" y="120"/>
                    </a:cubicBezTo>
                    <a:cubicBezTo>
                      <a:pt x="57" y="120"/>
                      <a:pt x="57" y="120"/>
                      <a:pt x="57" y="120"/>
                    </a:cubicBezTo>
                    <a:cubicBezTo>
                      <a:pt x="64" y="137"/>
                      <a:pt x="76" y="152"/>
                      <a:pt x="93" y="163"/>
                    </a:cubicBezTo>
                    <a:cubicBezTo>
                      <a:pt x="100" y="179"/>
                      <a:pt x="113" y="193"/>
                      <a:pt x="129" y="202"/>
                    </a:cubicBezTo>
                    <a:cubicBezTo>
                      <a:pt x="138" y="217"/>
                      <a:pt x="152" y="230"/>
                      <a:pt x="168" y="238"/>
                    </a:cubicBezTo>
                    <a:cubicBezTo>
                      <a:pt x="178" y="254"/>
                      <a:pt x="192" y="265"/>
                      <a:pt x="210" y="273"/>
                    </a:cubicBezTo>
                    <a:cubicBezTo>
                      <a:pt x="210" y="272"/>
                      <a:pt x="210" y="272"/>
                      <a:pt x="210" y="272"/>
                    </a:cubicBezTo>
                    <a:cubicBezTo>
                      <a:pt x="212" y="276"/>
                      <a:pt x="215" y="279"/>
                      <a:pt x="218" y="282"/>
                    </a:cubicBezTo>
                    <a:cubicBezTo>
                      <a:pt x="218" y="281"/>
                      <a:pt x="218" y="281"/>
                      <a:pt x="218" y="281"/>
                    </a:cubicBezTo>
                    <a:cubicBezTo>
                      <a:pt x="218" y="281"/>
                      <a:pt x="218" y="281"/>
                      <a:pt x="218" y="281"/>
                    </a:cubicBezTo>
                    <a:cubicBezTo>
                      <a:pt x="232" y="262"/>
                      <a:pt x="232" y="262"/>
                      <a:pt x="232" y="262"/>
                    </a:cubicBezTo>
                    <a:cubicBezTo>
                      <a:pt x="233" y="261"/>
                      <a:pt x="233" y="261"/>
                      <a:pt x="233" y="261"/>
                    </a:cubicBezTo>
                    <a:cubicBezTo>
                      <a:pt x="254" y="234"/>
                      <a:pt x="254" y="234"/>
                      <a:pt x="254" y="234"/>
                    </a:cubicBezTo>
                    <a:cubicBezTo>
                      <a:pt x="255" y="233"/>
                      <a:pt x="255" y="233"/>
                      <a:pt x="255" y="233"/>
                    </a:cubicBezTo>
                    <a:cubicBezTo>
                      <a:pt x="266" y="217"/>
                      <a:pt x="266" y="217"/>
                      <a:pt x="266" y="217"/>
                    </a:cubicBezTo>
                    <a:cubicBezTo>
                      <a:pt x="267" y="217"/>
                      <a:pt x="267" y="217"/>
                      <a:pt x="267" y="217"/>
                    </a:cubicBezTo>
                    <a:cubicBezTo>
                      <a:pt x="267" y="216"/>
                      <a:pt x="267" y="216"/>
                      <a:pt x="267" y="216"/>
                    </a:cubicBezTo>
                    <a:cubicBezTo>
                      <a:pt x="267" y="216"/>
                      <a:pt x="267" y="216"/>
                      <a:pt x="267" y="216"/>
                    </a:cubicBezTo>
                    <a:cubicBezTo>
                      <a:pt x="266" y="215"/>
                      <a:pt x="264" y="213"/>
                      <a:pt x="262" y="212"/>
                    </a:cubicBezTo>
                    <a:cubicBezTo>
                      <a:pt x="256" y="207"/>
                      <a:pt x="248" y="203"/>
                      <a:pt x="240" y="199"/>
                    </a:cubicBezTo>
                    <a:cubicBezTo>
                      <a:pt x="235" y="192"/>
                      <a:pt x="230" y="186"/>
                      <a:pt x="224" y="180"/>
                    </a:cubicBezTo>
                    <a:cubicBezTo>
                      <a:pt x="218" y="175"/>
                      <a:pt x="210" y="170"/>
                      <a:pt x="202" y="167"/>
                    </a:cubicBezTo>
                    <a:cubicBezTo>
                      <a:pt x="198" y="159"/>
                      <a:pt x="193" y="153"/>
                      <a:pt x="188" y="147"/>
                    </a:cubicBezTo>
                    <a:cubicBezTo>
                      <a:pt x="182" y="141"/>
                      <a:pt x="175" y="136"/>
                      <a:pt x="168" y="132"/>
                    </a:cubicBezTo>
                    <a:cubicBezTo>
                      <a:pt x="164" y="125"/>
                      <a:pt x="160" y="118"/>
                      <a:pt x="155" y="112"/>
                    </a:cubicBezTo>
                    <a:cubicBezTo>
                      <a:pt x="149" y="106"/>
                      <a:pt x="142" y="100"/>
                      <a:pt x="135" y="96"/>
                    </a:cubicBezTo>
                    <a:cubicBezTo>
                      <a:pt x="132" y="88"/>
                      <a:pt x="128" y="81"/>
                      <a:pt x="123" y="74"/>
                    </a:cubicBezTo>
                    <a:cubicBezTo>
                      <a:pt x="118" y="68"/>
                      <a:pt x="111" y="62"/>
                      <a:pt x="104" y="57"/>
                    </a:cubicBezTo>
                    <a:cubicBezTo>
                      <a:pt x="101" y="48"/>
                      <a:pt x="98" y="41"/>
                      <a:pt x="93" y="34"/>
                    </a:cubicBezTo>
                    <a:cubicBezTo>
                      <a:pt x="89" y="28"/>
                      <a:pt x="83" y="22"/>
                      <a:pt x="76" y="16"/>
                    </a:cubicBezTo>
                    <a:cubicBezTo>
                      <a:pt x="75" y="10"/>
                      <a:pt x="73" y="5"/>
                      <a:pt x="70" y="0"/>
                    </a:cubicBezTo>
                    <a:cubicBezTo>
                      <a:pt x="69" y="1"/>
                      <a:pt x="69" y="1"/>
                      <a:pt x="69" y="1"/>
                    </a:cubicBezTo>
                    <a:cubicBezTo>
                      <a:pt x="52" y="11"/>
                      <a:pt x="52" y="11"/>
                      <a:pt x="52" y="11"/>
                    </a:cubicBezTo>
                    <a:cubicBezTo>
                      <a:pt x="51" y="12"/>
                      <a:pt x="51" y="12"/>
                      <a:pt x="51" y="12"/>
                    </a:cubicBezTo>
                    <a:cubicBezTo>
                      <a:pt x="22" y="30"/>
                      <a:pt x="22" y="30"/>
                      <a:pt x="22" y="30"/>
                    </a:cubicBezTo>
                    <a:cubicBezTo>
                      <a:pt x="21" y="31"/>
                      <a:pt x="21" y="31"/>
                      <a:pt x="21" y="31"/>
                    </a:cubicBezTo>
                    <a:cubicBezTo>
                      <a:pt x="1" y="43"/>
                      <a:pt x="1" y="43"/>
                      <a:pt x="1" y="43"/>
                    </a:cubicBezTo>
                    <a:cubicBezTo>
                      <a:pt x="1" y="43"/>
                      <a:pt x="1" y="43"/>
                      <a:pt x="1" y="43"/>
                    </a:cubicBezTo>
                    <a:cubicBezTo>
                      <a:pt x="0" y="43"/>
                      <a:pt x="0" y="43"/>
                      <a:pt x="0" y="43"/>
                    </a:cubicBezTo>
                    <a:cubicBezTo>
                      <a:pt x="6" y="57"/>
                      <a:pt x="14" y="68"/>
                      <a:pt x="26" y="7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6" name="MH_Other_128"/>
              <p:cNvSpPr/>
              <p:nvPr>
                <p:custDataLst>
                  <p:tags r:id="rId146"/>
                </p:custDataLst>
              </p:nvPr>
            </p:nvSpPr>
            <p:spPr bwMode="auto">
              <a:xfrm>
                <a:off x="3786690" y="3126108"/>
                <a:ext cx="74624" cy="178165"/>
              </a:xfrm>
              <a:custGeom>
                <a:avLst/>
                <a:gdLst>
                  <a:gd name="T0" fmla="*/ 2147483646 w 93"/>
                  <a:gd name="T1" fmla="*/ 2147483646 h 222"/>
                  <a:gd name="T2" fmla="*/ 2147483646 w 93"/>
                  <a:gd name="T3" fmla="*/ 2147483646 h 222"/>
                  <a:gd name="T4" fmla="*/ 2147483646 w 93"/>
                  <a:gd name="T5" fmla="*/ 2147483646 h 222"/>
                  <a:gd name="T6" fmla="*/ 2147483646 w 93"/>
                  <a:gd name="T7" fmla="*/ 2147483646 h 222"/>
                  <a:gd name="T8" fmla="*/ 0 w 93"/>
                  <a:gd name="T9" fmla="*/ 0 h 222"/>
                  <a:gd name="T10" fmla="*/ 588376722 w 93"/>
                  <a:gd name="T11" fmla="*/ 1795687324 h 222"/>
                  <a:gd name="T12" fmla="*/ 2147483646 w 93"/>
                  <a:gd name="T13" fmla="*/ 2147483646 h 222"/>
                  <a:gd name="T14" fmla="*/ 2147483646 w 93"/>
                  <a:gd name="T15" fmla="*/ 2147483646 h 222"/>
                  <a:gd name="T16" fmla="*/ 2147483646 w 93"/>
                  <a:gd name="T17" fmla="*/ 2147483646 h 222"/>
                  <a:gd name="T18" fmla="*/ 2147483646 w 93"/>
                  <a:gd name="T19" fmla="*/ 2147483646 h 222"/>
                  <a:gd name="T20" fmla="*/ 2147483646 w 93"/>
                  <a:gd name="T21" fmla="*/ 2147483646 h 222"/>
                  <a:gd name="T22" fmla="*/ 2147483646 w 93"/>
                  <a:gd name="T23" fmla="*/ 2147483646 h 222"/>
                  <a:gd name="T24" fmla="*/ 2147483646 w 93"/>
                  <a:gd name="T25" fmla="*/ 2147483646 h 222"/>
                  <a:gd name="T26" fmla="*/ 2147483646 w 93"/>
                  <a:gd name="T27" fmla="*/ 2147483646 h 222"/>
                  <a:gd name="T28" fmla="*/ 2147483646 w 93"/>
                  <a:gd name="T29" fmla="*/ 2147483646 h 222"/>
                  <a:gd name="T30" fmla="*/ 2147483646 w 93"/>
                  <a:gd name="T31" fmla="*/ 2147483646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2">
                    <a:moveTo>
                      <a:pt x="44" y="157"/>
                    </a:moveTo>
                    <a:cubicBezTo>
                      <a:pt x="38" y="126"/>
                      <a:pt x="38" y="112"/>
                      <a:pt x="37" y="112"/>
                    </a:cubicBezTo>
                    <a:cubicBezTo>
                      <a:pt x="38" y="112"/>
                      <a:pt x="36" y="99"/>
                      <a:pt x="33" y="68"/>
                    </a:cubicBezTo>
                    <a:cubicBezTo>
                      <a:pt x="32" y="48"/>
                      <a:pt x="27" y="32"/>
                      <a:pt x="17" y="18"/>
                    </a:cubicBezTo>
                    <a:cubicBezTo>
                      <a:pt x="13" y="12"/>
                      <a:pt x="7" y="6"/>
                      <a:pt x="0" y="0"/>
                    </a:cubicBezTo>
                    <a:cubicBezTo>
                      <a:pt x="1" y="3"/>
                      <a:pt x="1" y="3"/>
                      <a:pt x="1" y="3"/>
                    </a:cubicBezTo>
                    <a:cubicBezTo>
                      <a:pt x="21" y="20"/>
                      <a:pt x="30" y="40"/>
                      <a:pt x="32" y="68"/>
                    </a:cubicBezTo>
                    <a:cubicBezTo>
                      <a:pt x="35" y="99"/>
                      <a:pt x="36" y="112"/>
                      <a:pt x="36" y="112"/>
                    </a:cubicBezTo>
                    <a:cubicBezTo>
                      <a:pt x="36" y="112"/>
                      <a:pt x="37" y="126"/>
                      <a:pt x="43" y="157"/>
                    </a:cubicBezTo>
                    <a:cubicBezTo>
                      <a:pt x="45" y="167"/>
                      <a:pt x="48" y="176"/>
                      <a:pt x="52" y="184"/>
                    </a:cubicBezTo>
                    <a:cubicBezTo>
                      <a:pt x="54" y="185"/>
                      <a:pt x="54" y="185"/>
                      <a:pt x="54" y="185"/>
                    </a:cubicBezTo>
                    <a:cubicBezTo>
                      <a:pt x="53" y="186"/>
                      <a:pt x="53" y="186"/>
                      <a:pt x="53" y="186"/>
                    </a:cubicBezTo>
                    <a:cubicBezTo>
                      <a:pt x="53" y="186"/>
                      <a:pt x="53" y="186"/>
                      <a:pt x="53" y="186"/>
                    </a:cubicBezTo>
                    <a:cubicBezTo>
                      <a:pt x="62" y="202"/>
                      <a:pt x="76" y="214"/>
                      <a:pt x="93" y="222"/>
                    </a:cubicBezTo>
                    <a:cubicBezTo>
                      <a:pt x="92" y="221"/>
                      <a:pt x="92" y="221"/>
                      <a:pt x="92" y="221"/>
                    </a:cubicBezTo>
                    <a:cubicBezTo>
                      <a:pt x="66" y="208"/>
                      <a:pt x="50" y="187"/>
                      <a:pt x="44" y="15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7" name="MH_Other_129"/>
              <p:cNvSpPr/>
              <p:nvPr>
                <p:custDataLst>
                  <p:tags r:id="rId147"/>
                </p:custDataLst>
              </p:nvPr>
            </p:nvSpPr>
            <p:spPr bwMode="auto">
              <a:xfrm>
                <a:off x="3780598" y="3114029"/>
                <a:ext cx="48734" cy="161556"/>
              </a:xfrm>
              <a:custGeom>
                <a:avLst/>
                <a:gdLst>
                  <a:gd name="T0" fmla="*/ 602866460 w 60"/>
                  <a:gd name="T1" fmla="*/ 0 h 202"/>
                  <a:gd name="T2" fmla="*/ 0 w 60"/>
                  <a:gd name="T3" fmla="*/ 594690363 h 202"/>
                  <a:gd name="T4" fmla="*/ 2147483646 w 60"/>
                  <a:gd name="T5" fmla="*/ 2147483646 h 202"/>
                  <a:gd name="T6" fmla="*/ 2147483646 w 60"/>
                  <a:gd name="T7" fmla="*/ 2147483646 h 202"/>
                  <a:gd name="T8" fmla="*/ 2147483646 w 60"/>
                  <a:gd name="T9" fmla="*/ 2147483646 h 202"/>
                  <a:gd name="T10" fmla="*/ 2147483646 w 60"/>
                  <a:gd name="T11" fmla="*/ 2147483646 h 202"/>
                  <a:gd name="T12" fmla="*/ 2147483646 w 60"/>
                  <a:gd name="T13" fmla="*/ 2147483646 h 202"/>
                  <a:gd name="T14" fmla="*/ 2147483646 w 60"/>
                  <a:gd name="T15" fmla="*/ 2147483646 h 202"/>
                  <a:gd name="T16" fmla="*/ 2147483646 w 60"/>
                  <a:gd name="T17" fmla="*/ 2147483646 h 202"/>
                  <a:gd name="T18" fmla="*/ 2147483646 w 60"/>
                  <a:gd name="T19" fmla="*/ 2147483646 h 202"/>
                  <a:gd name="T20" fmla="*/ 2147483646 w 60"/>
                  <a:gd name="T21" fmla="*/ 2147483646 h 202"/>
                  <a:gd name="T22" fmla="*/ 2147483646 w 60"/>
                  <a:gd name="T23" fmla="*/ 2147483646 h 202"/>
                  <a:gd name="T24" fmla="*/ 2147483646 w 60"/>
                  <a:gd name="T25" fmla="*/ 2147483646 h 202"/>
                  <a:gd name="T26" fmla="*/ 2147483646 w 60"/>
                  <a:gd name="T27" fmla="*/ 2147483646 h 202"/>
                  <a:gd name="T28" fmla="*/ 2147483646 w 60"/>
                  <a:gd name="T29" fmla="*/ 2147483646 h 202"/>
                  <a:gd name="T30" fmla="*/ 2147483646 w 60"/>
                  <a:gd name="T31" fmla="*/ 2147483646 h 202"/>
                  <a:gd name="T32" fmla="*/ 2147483646 w 60"/>
                  <a:gd name="T33" fmla="*/ 2147483646 h 202"/>
                  <a:gd name="T34" fmla="*/ 602866460 w 60"/>
                  <a:gd name="T35" fmla="*/ 0 h 2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202">
                    <a:moveTo>
                      <a:pt x="1" y="0"/>
                    </a:moveTo>
                    <a:cubicBezTo>
                      <a:pt x="0" y="1"/>
                      <a:pt x="0" y="1"/>
                      <a:pt x="0" y="1"/>
                    </a:cubicBezTo>
                    <a:cubicBezTo>
                      <a:pt x="7" y="13"/>
                      <a:pt x="10" y="28"/>
                      <a:pt x="10" y="45"/>
                    </a:cubicBezTo>
                    <a:cubicBezTo>
                      <a:pt x="11" y="76"/>
                      <a:pt x="12" y="89"/>
                      <a:pt x="11" y="89"/>
                    </a:cubicBezTo>
                    <a:cubicBezTo>
                      <a:pt x="12" y="89"/>
                      <a:pt x="11" y="103"/>
                      <a:pt x="16" y="134"/>
                    </a:cubicBezTo>
                    <a:cubicBezTo>
                      <a:pt x="17" y="144"/>
                      <a:pt x="19" y="153"/>
                      <a:pt x="23" y="161"/>
                    </a:cubicBezTo>
                    <a:cubicBezTo>
                      <a:pt x="23" y="161"/>
                      <a:pt x="23" y="161"/>
                      <a:pt x="24" y="161"/>
                    </a:cubicBezTo>
                    <a:cubicBezTo>
                      <a:pt x="23" y="162"/>
                      <a:pt x="23" y="162"/>
                      <a:pt x="23" y="162"/>
                    </a:cubicBezTo>
                    <a:cubicBezTo>
                      <a:pt x="31" y="179"/>
                      <a:pt x="43" y="192"/>
                      <a:pt x="60" y="202"/>
                    </a:cubicBezTo>
                    <a:cubicBezTo>
                      <a:pt x="59" y="200"/>
                      <a:pt x="59" y="200"/>
                      <a:pt x="59" y="200"/>
                    </a:cubicBezTo>
                    <a:cubicBezTo>
                      <a:pt x="35" y="185"/>
                      <a:pt x="21" y="164"/>
                      <a:pt x="17" y="134"/>
                    </a:cubicBezTo>
                    <a:cubicBezTo>
                      <a:pt x="13" y="103"/>
                      <a:pt x="13" y="89"/>
                      <a:pt x="13" y="89"/>
                    </a:cubicBezTo>
                    <a:cubicBezTo>
                      <a:pt x="13" y="89"/>
                      <a:pt x="12" y="76"/>
                      <a:pt x="11" y="45"/>
                    </a:cubicBezTo>
                    <a:cubicBezTo>
                      <a:pt x="11" y="35"/>
                      <a:pt x="10" y="27"/>
                      <a:pt x="8" y="19"/>
                    </a:cubicBezTo>
                    <a:cubicBezTo>
                      <a:pt x="7" y="17"/>
                      <a:pt x="7" y="17"/>
                      <a:pt x="7" y="17"/>
                    </a:cubicBezTo>
                    <a:cubicBezTo>
                      <a:pt x="7" y="16"/>
                      <a:pt x="7" y="16"/>
                      <a:pt x="7" y="16"/>
                    </a:cubicBezTo>
                    <a:cubicBezTo>
                      <a:pt x="7" y="16"/>
                      <a:pt x="7" y="16"/>
                      <a:pt x="7" y="16"/>
                    </a:cubicBezTo>
                    <a:cubicBezTo>
                      <a:pt x="6" y="10"/>
                      <a:pt x="4"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8" name="MH_Other_130"/>
              <p:cNvSpPr/>
              <p:nvPr>
                <p:custDataLst>
                  <p:tags r:id="rId148"/>
                </p:custDataLst>
              </p:nvPr>
            </p:nvSpPr>
            <p:spPr bwMode="auto">
              <a:xfrm>
                <a:off x="3786690" y="3126109"/>
                <a:ext cx="1523" cy="3019"/>
              </a:xfrm>
              <a:custGeom>
                <a:avLst/>
                <a:gdLst>
                  <a:gd name="T0" fmla="*/ 0 w 3"/>
                  <a:gd name="T1" fmla="*/ 146271796 h 7"/>
                  <a:gd name="T2" fmla="*/ 298966937 w 3"/>
                  <a:gd name="T3" fmla="*/ 512054475 h 7"/>
                  <a:gd name="T4" fmla="*/ 0 w 3"/>
                  <a:gd name="T5" fmla="*/ 0 h 7"/>
                  <a:gd name="T6" fmla="*/ 0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49" name="MH_Other_131"/>
              <p:cNvSpPr/>
              <p:nvPr>
                <p:custDataLst>
                  <p:tags r:id="rId149"/>
                </p:custDataLst>
              </p:nvPr>
            </p:nvSpPr>
            <p:spPr bwMode="auto">
              <a:xfrm>
                <a:off x="3827811" y="3274075"/>
                <a:ext cx="3046" cy="1510"/>
              </a:xfrm>
              <a:custGeom>
                <a:avLst/>
                <a:gdLst>
                  <a:gd name="T0" fmla="*/ 716934050 w 5"/>
                  <a:gd name="T1" fmla="*/ 107627970 h 5"/>
                  <a:gd name="T2" fmla="*/ 0 w 5"/>
                  <a:gd name="T3" fmla="*/ 0 h 5"/>
                  <a:gd name="T4" fmla="*/ 430241075 w 5"/>
                  <a:gd name="T5" fmla="*/ 179346497 h 5"/>
                  <a:gd name="T6" fmla="*/ 430241075 w 5"/>
                  <a:gd name="T7" fmla="*/ 179346497 h 5"/>
                  <a:gd name="T8" fmla="*/ 716934050 w 5"/>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3"/>
                    </a:moveTo>
                    <a:lnTo>
                      <a:pt x="0" y="0"/>
                    </a:lnTo>
                    <a:lnTo>
                      <a:pt x="3" y="5"/>
                    </a:lnTo>
                    <a:lnTo>
                      <a:pt x="5"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0" name="MH_Other_132"/>
              <p:cNvSpPr/>
              <p:nvPr>
                <p:custDataLst>
                  <p:tags r:id="rId150"/>
                </p:custDataLst>
              </p:nvPr>
            </p:nvSpPr>
            <p:spPr bwMode="auto">
              <a:xfrm>
                <a:off x="3765369" y="3123089"/>
                <a:ext cx="35028" cy="120789"/>
              </a:xfrm>
              <a:custGeom>
                <a:avLst/>
                <a:gdLst>
                  <a:gd name="T0" fmla="*/ 2147483646 w 44"/>
                  <a:gd name="T1" fmla="*/ 2147483646 h 152"/>
                  <a:gd name="T2" fmla="*/ 1157597364 w 44"/>
                  <a:gd name="T3" fmla="*/ 2147483646 h 152"/>
                  <a:gd name="T4" fmla="*/ 1736051247 w 44"/>
                  <a:gd name="T5" fmla="*/ 0 h 152"/>
                  <a:gd name="T6" fmla="*/ 1157597364 w 44"/>
                  <a:gd name="T7" fmla="*/ 587803625 h 152"/>
                  <a:gd name="T8" fmla="*/ 578453883 w 44"/>
                  <a:gd name="T9" fmla="*/ 2147483646 h 152"/>
                  <a:gd name="T10" fmla="*/ 1157597364 w 44"/>
                  <a:gd name="T11" fmla="*/ 2147483646 h 152"/>
                  <a:gd name="T12" fmla="*/ 2147483646 w 44"/>
                  <a:gd name="T13" fmla="*/ 2147483646 h 152"/>
                  <a:gd name="T14" fmla="*/ 2147483646 w 44"/>
                  <a:gd name="T15" fmla="*/ 2147483646 h 152"/>
                  <a:gd name="T16" fmla="*/ 2147483646 w 44"/>
                  <a:gd name="T17" fmla="*/ 2147483646 h 152"/>
                  <a:gd name="T18" fmla="*/ 2147483646 w 44"/>
                  <a:gd name="T19" fmla="*/ 2147483646 h 152"/>
                  <a:gd name="T20" fmla="*/ 2147483646 w 44"/>
                  <a:gd name="T21" fmla="*/ 2147483646 h 152"/>
                  <a:gd name="T22" fmla="*/ 2147483646 w 44"/>
                  <a:gd name="T23" fmla="*/ 2147483646 h 152"/>
                  <a:gd name="T24" fmla="*/ 2147483646 w 44"/>
                  <a:gd name="T25" fmla="*/ 2147483646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52">
                    <a:moveTo>
                      <a:pt x="4" y="81"/>
                    </a:moveTo>
                    <a:cubicBezTo>
                      <a:pt x="1" y="49"/>
                      <a:pt x="2" y="36"/>
                      <a:pt x="2" y="36"/>
                    </a:cubicBezTo>
                    <a:cubicBezTo>
                      <a:pt x="3" y="0"/>
                      <a:pt x="3" y="0"/>
                      <a:pt x="3" y="0"/>
                    </a:cubicBezTo>
                    <a:cubicBezTo>
                      <a:pt x="2" y="1"/>
                      <a:pt x="2" y="1"/>
                      <a:pt x="2" y="1"/>
                    </a:cubicBezTo>
                    <a:cubicBezTo>
                      <a:pt x="1" y="36"/>
                      <a:pt x="1" y="36"/>
                      <a:pt x="1" y="36"/>
                    </a:cubicBezTo>
                    <a:cubicBezTo>
                      <a:pt x="1" y="36"/>
                      <a:pt x="0" y="49"/>
                      <a:pt x="2" y="81"/>
                    </a:cubicBezTo>
                    <a:cubicBezTo>
                      <a:pt x="3" y="91"/>
                      <a:pt x="5" y="100"/>
                      <a:pt x="8" y="108"/>
                    </a:cubicBezTo>
                    <a:cubicBezTo>
                      <a:pt x="8" y="108"/>
                      <a:pt x="8" y="108"/>
                      <a:pt x="9" y="108"/>
                    </a:cubicBezTo>
                    <a:cubicBezTo>
                      <a:pt x="8" y="109"/>
                      <a:pt x="8" y="109"/>
                      <a:pt x="8" y="109"/>
                    </a:cubicBezTo>
                    <a:cubicBezTo>
                      <a:pt x="15" y="126"/>
                      <a:pt x="28" y="141"/>
                      <a:pt x="44" y="152"/>
                    </a:cubicBezTo>
                    <a:cubicBezTo>
                      <a:pt x="43" y="151"/>
                      <a:pt x="43" y="151"/>
                      <a:pt x="43" y="151"/>
                    </a:cubicBezTo>
                    <a:cubicBezTo>
                      <a:pt x="43" y="150"/>
                      <a:pt x="43" y="150"/>
                      <a:pt x="43" y="150"/>
                    </a:cubicBezTo>
                    <a:cubicBezTo>
                      <a:pt x="19" y="134"/>
                      <a:pt x="6" y="111"/>
                      <a:pt x="4"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1" name="MH_Other_133"/>
              <p:cNvSpPr/>
              <p:nvPr>
                <p:custDataLst>
                  <p:tags r:id="rId151"/>
                </p:custDataLst>
              </p:nvPr>
            </p:nvSpPr>
            <p:spPr bwMode="auto">
              <a:xfrm>
                <a:off x="3798873" y="3242369"/>
                <a:ext cx="1523" cy="1509"/>
              </a:xfrm>
              <a:custGeom>
                <a:avLst/>
                <a:gdLst>
                  <a:gd name="T0" fmla="*/ 0 w 1"/>
                  <a:gd name="T1" fmla="*/ 0 h 1"/>
                  <a:gd name="T2" fmla="*/ 0 w 1"/>
                  <a:gd name="T3" fmla="*/ 1790702559 h 1"/>
                  <a:gd name="T4" fmla="*/ 1792959984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2" name="MH_Other_134"/>
              <p:cNvSpPr/>
              <p:nvPr>
                <p:custDataLst>
                  <p:tags r:id="rId152"/>
                </p:custDataLst>
              </p:nvPr>
            </p:nvSpPr>
            <p:spPr bwMode="auto">
              <a:xfrm>
                <a:off x="3742525" y="3138187"/>
                <a:ext cx="28935" cy="70965"/>
              </a:xfrm>
              <a:custGeom>
                <a:avLst/>
                <a:gdLst>
                  <a:gd name="T0" fmla="*/ 588948239 w 36"/>
                  <a:gd name="T1" fmla="*/ 2147483646 h 90"/>
                  <a:gd name="T2" fmla="*/ 588948239 w 36"/>
                  <a:gd name="T3" fmla="*/ 0 h 90"/>
                  <a:gd name="T4" fmla="*/ 0 w 36"/>
                  <a:gd name="T5" fmla="*/ 578016134 h 90"/>
                  <a:gd name="T6" fmla="*/ 0 w 36"/>
                  <a:gd name="T7" fmla="*/ 2147483646 h 90"/>
                  <a:gd name="T8" fmla="*/ 2147483646 w 36"/>
                  <a:gd name="T9" fmla="*/ 2147483646 h 90"/>
                  <a:gd name="T10" fmla="*/ 2147483646 w 36"/>
                  <a:gd name="T11" fmla="*/ 2147483646 h 90"/>
                  <a:gd name="T12" fmla="*/ 2147483646 w 36"/>
                  <a:gd name="T13" fmla="*/ 2147483646 h 90"/>
                  <a:gd name="T14" fmla="*/ 2147483646 w 36"/>
                  <a:gd name="T15" fmla="*/ 2147483646 h 90"/>
                  <a:gd name="T16" fmla="*/ 2147483646 w 36"/>
                  <a:gd name="T17" fmla="*/ 2147483646 h 90"/>
                  <a:gd name="T18" fmla="*/ 2147483646 w 36"/>
                  <a:gd name="T19" fmla="*/ 2147483646 h 90"/>
                  <a:gd name="T20" fmla="*/ 588948239 w 36"/>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90">
                    <a:moveTo>
                      <a:pt x="1" y="18"/>
                    </a:moveTo>
                    <a:cubicBezTo>
                      <a:pt x="1" y="11"/>
                      <a:pt x="1" y="5"/>
                      <a:pt x="1" y="0"/>
                    </a:cubicBezTo>
                    <a:cubicBezTo>
                      <a:pt x="0" y="1"/>
                      <a:pt x="0" y="1"/>
                      <a:pt x="0" y="1"/>
                    </a:cubicBezTo>
                    <a:cubicBezTo>
                      <a:pt x="0" y="6"/>
                      <a:pt x="0" y="11"/>
                      <a:pt x="0" y="18"/>
                    </a:cubicBezTo>
                    <a:cubicBezTo>
                      <a:pt x="0" y="28"/>
                      <a:pt x="1" y="37"/>
                      <a:pt x="4" y="46"/>
                    </a:cubicBezTo>
                    <a:cubicBezTo>
                      <a:pt x="6" y="47"/>
                      <a:pt x="6" y="47"/>
                      <a:pt x="6" y="47"/>
                    </a:cubicBezTo>
                    <a:cubicBezTo>
                      <a:pt x="5" y="48"/>
                      <a:pt x="5" y="48"/>
                      <a:pt x="5" y="48"/>
                    </a:cubicBezTo>
                    <a:cubicBezTo>
                      <a:pt x="10" y="65"/>
                      <a:pt x="21" y="79"/>
                      <a:pt x="36" y="90"/>
                    </a:cubicBezTo>
                    <a:cubicBezTo>
                      <a:pt x="36" y="90"/>
                      <a:pt x="36" y="90"/>
                      <a:pt x="36" y="90"/>
                    </a:cubicBezTo>
                    <a:cubicBezTo>
                      <a:pt x="36" y="89"/>
                      <a:pt x="36" y="89"/>
                      <a:pt x="36" y="89"/>
                    </a:cubicBezTo>
                    <a:cubicBezTo>
                      <a:pt x="13" y="71"/>
                      <a:pt x="1" y="48"/>
                      <a:pt x="1"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3" name="MH_Other_135"/>
              <p:cNvSpPr/>
              <p:nvPr>
                <p:custDataLst>
                  <p:tags r:id="rId153"/>
                </p:custDataLst>
              </p:nvPr>
            </p:nvSpPr>
            <p:spPr bwMode="auto">
              <a:xfrm>
                <a:off x="3771462" y="3209152"/>
                <a:ext cx="0" cy="0"/>
              </a:xfrm>
              <a:custGeom>
                <a:avLst/>
                <a:gdLst>
                  <a:gd name="T0" fmla="*/ 0 w 1"/>
                  <a:gd name="T1" fmla="*/ 0 h 1"/>
                  <a:gd name="T2" fmla="*/ 0 w 1"/>
                  <a:gd name="T3" fmla="*/ 1067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4" name="MH_Other_136"/>
              <p:cNvSpPr/>
              <p:nvPr>
                <p:custDataLst>
                  <p:tags r:id="rId154"/>
                </p:custDataLst>
              </p:nvPr>
            </p:nvSpPr>
            <p:spPr bwMode="auto">
              <a:xfrm>
                <a:off x="3725773" y="3148757"/>
                <a:ext cx="19798" cy="27177"/>
              </a:xfrm>
              <a:custGeom>
                <a:avLst/>
                <a:gdLst>
                  <a:gd name="T0" fmla="*/ 534298770 w 26"/>
                  <a:gd name="T1" fmla="*/ 0 h 35"/>
                  <a:gd name="T2" fmla="*/ 534298770 w 26"/>
                  <a:gd name="T3" fmla="*/ 0 h 35"/>
                  <a:gd name="T4" fmla="*/ 0 w 26"/>
                  <a:gd name="T5" fmla="*/ 0 h 35"/>
                  <a:gd name="T6" fmla="*/ 2147483646 w 26"/>
                  <a:gd name="T7" fmla="*/ 2147483646 h 35"/>
                  <a:gd name="T8" fmla="*/ 2147483646 w 26"/>
                  <a:gd name="T9" fmla="*/ 2147483646 h 35"/>
                  <a:gd name="T10" fmla="*/ 534298770 w 2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5">
                    <a:moveTo>
                      <a:pt x="1" y="0"/>
                    </a:moveTo>
                    <a:cubicBezTo>
                      <a:pt x="1" y="0"/>
                      <a:pt x="1" y="0"/>
                      <a:pt x="1" y="0"/>
                    </a:cubicBezTo>
                    <a:cubicBezTo>
                      <a:pt x="0" y="0"/>
                      <a:pt x="0" y="0"/>
                      <a:pt x="0" y="0"/>
                    </a:cubicBezTo>
                    <a:cubicBezTo>
                      <a:pt x="6" y="14"/>
                      <a:pt x="14" y="25"/>
                      <a:pt x="26" y="35"/>
                    </a:cubicBezTo>
                    <a:cubicBezTo>
                      <a:pt x="25" y="33"/>
                      <a:pt x="25" y="33"/>
                      <a:pt x="25" y="33"/>
                    </a:cubicBezTo>
                    <a:cubicBezTo>
                      <a:pt x="14" y="23"/>
                      <a:pt x="6" y="1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5" name="MH_Other_137"/>
              <p:cNvSpPr/>
              <p:nvPr>
                <p:custDataLst>
                  <p:tags r:id="rId155"/>
                </p:custDataLst>
              </p:nvPr>
            </p:nvSpPr>
            <p:spPr bwMode="auto">
              <a:xfrm>
                <a:off x="3745573" y="3174424"/>
                <a:ext cx="1523" cy="1510"/>
              </a:xfrm>
              <a:custGeom>
                <a:avLst/>
                <a:gdLst>
                  <a:gd name="T0" fmla="*/ 223838018 w 4"/>
                  <a:gd name="T1" fmla="*/ 112059999 h 4"/>
                  <a:gd name="T2" fmla="*/ 0 w 4"/>
                  <a:gd name="T3" fmla="*/ 0 h 4"/>
                  <a:gd name="T4" fmla="*/ 111918811 w 4"/>
                  <a:gd name="T5" fmla="*/ 224119998 h 4"/>
                  <a:gd name="T6" fmla="*/ 223838018 w 4"/>
                  <a:gd name="T7" fmla="*/ 11205999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2"/>
                    </a:moveTo>
                    <a:lnTo>
                      <a:pt x="0" y="0"/>
                    </a:lnTo>
                    <a:lnTo>
                      <a:pt x="2" y="4"/>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6" name="MH_Other_138"/>
              <p:cNvSpPr/>
              <p:nvPr>
                <p:custDataLst>
                  <p:tags r:id="rId156"/>
                </p:custDataLst>
              </p:nvPr>
            </p:nvSpPr>
            <p:spPr bwMode="auto">
              <a:xfrm>
                <a:off x="3919187" y="3272567"/>
                <a:ext cx="21321" cy="15098"/>
              </a:xfrm>
              <a:custGeom>
                <a:avLst/>
                <a:gdLst>
                  <a:gd name="T0" fmla="*/ 2147483646 w 27"/>
                  <a:gd name="T1" fmla="*/ 2147483646 h 18"/>
                  <a:gd name="T2" fmla="*/ 2147483646 w 27"/>
                  <a:gd name="T3" fmla="*/ 2147483646 h 18"/>
                  <a:gd name="T4" fmla="*/ 2147483646 w 27"/>
                  <a:gd name="T5" fmla="*/ 2147483646 h 18"/>
                  <a:gd name="T6" fmla="*/ 2147483646 w 27"/>
                  <a:gd name="T7" fmla="*/ 2147483646 h 18"/>
                  <a:gd name="T8" fmla="*/ 2147483646 w 27"/>
                  <a:gd name="T9" fmla="*/ 2147483646 h 18"/>
                  <a:gd name="T10" fmla="*/ 0 w 27"/>
                  <a:gd name="T11" fmla="*/ 0 h 18"/>
                  <a:gd name="T12" fmla="*/ 571194024 w 27"/>
                  <a:gd name="T13" fmla="*/ 645595681 h 18"/>
                  <a:gd name="T14" fmla="*/ 571194024 w 27"/>
                  <a:gd name="T15" fmla="*/ 1290413486 h 18"/>
                  <a:gd name="T16" fmla="*/ 2147483646 w 27"/>
                  <a:gd name="T17" fmla="*/ 21474836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18">
                    <a:moveTo>
                      <a:pt x="26" y="18"/>
                    </a:moveTo>
                    <a:cubicBezTo>
                      <a:pt x="27" y="18"/>
                      <a:pt x="27" y="18"/>
                      <a:pt x="27" y="18"/>
                    </a:cubicBezTo>
                    <a:cubicBezTo>
                      <a:pt x="27" y="17"/>
                      <a:pt x="27" y="17"/>
                      <a:pt x="27" y="17"/>
                    </a:cubicBezTo>
                    <a:cubicBezTo>
                      <a:pt x="27" y="17"/>
                      <a:pt x="27" y="17"/>
                      <a:pt x="27" y="17"/>
                    </a:cubicBezTo>
                    <a:cubicBezTo>
                      <a:pt x="26" y="16"/>
                      <a:pt x="24" y="14"/>
                      <a:pt x="22" y="13"/>
                    </a:cubicBezTo>
                    <a:cubicBezTo>
                      <a:pt x="16" y="8"/>
                      <a:pt x="8" y="4"/>
                      <a:pt x="0" y="0"/>
                    </a:cubicBezTo>
                    <a:cubicBezTo>
                      <a:pt x="1" y="1"/>
                      <a:pt x="1" y="1"/>
                      <a:pt x="1" y="1"/>
                    </a:cubicBezTo>
                    <a:cubicBezTo>
                      <a:pt x="1" y="2"/>
                      <a:pt x="1" y="2"/>
                      <a:pt x="1" y="2"/>
                    </a:cubicBezTo>
                    <a:cubicBezTo>
                      <a:pt x="11" y="6"/>
                      <a:pt x="19" y="12"/>
                      <a:pt x="26"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7" name="MH_Other_139"/>
              <p:cNvSpPr/>
              <p:nvPr>
                <p:custDataLst>
                  <p:tags r:id="rId157"/>
                </p:custDataLst>
              </p:nvPr>
            </p:nvSpPr>
            <p:spPr bwMode="auto">
              <a:xfrm>
                <a:off x="3888728" y="3246897"/>
                <a:ext cx="42642" cy="54356"/>
              </a:xfrm>
              <a:custGeom>
                <a:avLst/>
                <a:gdLst>
                  <a:gd name="T0" fmla="*/ 2147483646 w 53"/>
                  <a:gd name="T1" fmla="*/ 2147483646 h 67"/>
                  <a:gd name="T2" fmla="*/ 2147483646 w 53"/>
                  <a:gd name="T3" fmla="*/ 2147483646 h 67"/>
                  <a:gd name="T4" fmla="*/ 2147483646 w 53"/>
                  <a:gd name="T5" fmla="*/ 2147483646 h 67"/>
                  <a:gd name="T6" fmla="*/ 2147483646 w 53"/>
                  <a:gd name="T7" fmla="*/ 2147483646 h 67"/>
                  <a:gd name="T8" fmla="*/ 2147483646 w 53"/>
                  <a:gd name="T9" fmla="*/ 2147483646 h 67"/>
                  <a:gd name="T10" fmla="*/ 2147483646 w 53"/>
                  <a:gd name="T11" fmla="*/ 2147483646 h 67"/>
                  <a:gd name="T12" fmla="*/ 2147483646 w 53"/>
                  <a:gd name="T13" fmla="*/ 2147483646 h 67"/>
                  <a:gd name="T14" fmla="*/ 2147483646 w 53"/>
                  <a:gd name="T15" fmla="*/ 2147483646 h 67"/>
                  <a:gd name="T16" fmla="*/ 0 w 53"/>
                  <a:gd name="T17" fmla="*/ 0 h 67"/>
                  <a:gd name="T18" fmla="*/ 594358562 w 53"/>
                  <a:gd name="T19" fmla="*/ 614080162 h 67"/>
                  <a:gd name="T20" fmla="*/ 1188717125 w 53"/>
                  <a:gd name="T21" fmla="*/ 614080162 h 67"/>
                  <a:gd name="T22" fmla="*/ 2147483646 w 53"/>
                  <a:gd name="T23" fmla="*/ 2147483646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67">
                    <a:moveTo>
                      <a:pt x="49" y="58"/>
                    </a:moveTo>
                    <a:cubicBezTo>
                      <a:pt x="52" y="67"/>
                      <a:pt x="52" y="67"/>
                      <a:pt x="52" y="67"/>
                    </a:cubicBezTo>
                    <a:cubicBezTo>
                      <a:pt x="53" y="66"/>
                      <a:pt x="53" y="66"/>
                      <a:pt x="53" y="66"/>
                    </a:cubicBezTo>
                    <a:cubicBezTo>
                      <a:pt x="50" y="58"/>
                      <a:pt x="50" y="58"/>
                      <a:pt x="50" y="58"/>
                    </a:cubicBezTo>
                    <a:cubicBezTo>
                      <a:pt x="47" y="49"/>
                      <a:pt x="43" y="41"/>
                      <a:pt x="39" y="34"/>
                    </a:cubicBezTo>
                    <a:cubicBezTo>
                      <a:pt x="38" y="34"/>
                      <a:pt x="38" y="34"/>
                      <a:pt x="38" y="34"/>
                    </a:cubicBezTo>
                    <a:cubicBezTo>
                      <a:pt x="39" y="33"/>
                      <a:pt x="39" y="33"/>
                      <a:pt x="39" y="33"/>
                    </a:cubicBezTo>
                    <a:cubicBezTo>
                      <a:pt x="34" y="26"/>
                      <a:pt x="28" y="19"/>
                      <a:pt x="22" y="13"/>
                    </a:cubicBezTo>
                    <a:cubicBezTo>
                      <a:pt x="16" y="8"/>
                      <a:pt x="8" y="3"/>
                      <a:pt x="0" y="0"/>
                    </a:cubicBezTo>
                    <a:cubicBezTo>
                      <a:pt x="1" y="1"/>
                      <a:pt x="1" y="1"/>
                      <a:pt x="1" y="1"/>
                    </a:cubicBezTo>
                    <a:cubicBezTo>
                      <a:pt x="1" y="1"/>
                      <a:pt x="1" y="1"/>
                      <a:pt x="2" y="1"/>
                    </a:cubicBezTo>
                    <a:cubicBezTo>
                      <a:pt x="25" y="13"/>
                      <a:pt x="39" y="31"/>
                      <a:pt x="49"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8" name="MH_Other_140"/>
              <p:cNvSpPr/>
              <p:nvPr>
                <p:custDataLst>
                  <p:tags r:id="rId158"/>
                </p:custDataLst>
              </p:nvPr>
            </p:nvSpPr>
            <p:spPr bwMode="auto">
              <a:xfrm>
                <a:off x="3919186" y="3274075"/>
                <a:ext cx="0" cy="0"/>
              </a:xfrm>
              <a:custGeom>
                <a:avLst/>
                <a:gdLst>
                  <a:gd name="T0" fmla="*/ 1067 w 1"/>
                  <a:gd name="T1" fmla="*/ 1067 h 1"/>
                  <a:gd name="T2" fmla="*/ 1067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59" name="MH_Other_141"/>
              <p:cNvSpPr/>
              <p:nvPr>
                <p:custDataLst>
                  <p:tags r:id="rId159"/>
                </p:custDataLst>
              </p:nvPr>
            </p:nvSpPr>
            <p:spPr bwMode="auto">
              <a:xfrm>
                <a:off x="3861316" y="3219720"/>
                <a:ext cx="51780" cy="104182"/>
              </a:xfrm>
              <a:custGeom>
                <a:avLst/>
                <a:gdLst>
                  <a:gd name="T0" fmla="*/ 2147483646 w 65"/>
                  <a:gd name="T1" fmla="*/ 2147483646 h 130"/>
                  <a:gd name="T2" fmla="*/ 2147483646 w 65"/>
                  <a:gd name="T3" fmla="*/ 2147483646 h 130"/>
                  <a:gd name="T4" fmla="*/ 2147483646 w 65"/>
                  <a:gd name="T5" fmla="*/ 2147483646 h 130"/>
                  <a:gd name="T6" fmla="*/ 2147483646 w 65"/>
                  <a:gd name="T7" fmla="*/ 2147483646 h 130"/>
                  <a:gd name="T8" fmla="*/ 2147483646 w 65"/>
                  <a:gd name="T9" fmla="*/ 2147483646 h 130"/>
                  <a:gd name="T10" fmla="*/ 2147483646 w 65"/>
                  <a:gd name="T11" fmla="*/ 2147483646 h 130"/>
                  <a:gd name="T12" fmla="*/ 2147483646 w 65"/>
                  <a:gd name="T13" fmla="*/ 2147483646 h 130"/>
                  <a:gd name="T14" fmla="*/ 2147483646 w 65"/>
                  <a:gd name="T15" fmla="*/ 2147483646 h 130"/>
                  <a:gd name="T16" fmla="*/ 2147483646 w 65"/>
                  <a:gd name="T17" fmla="*/ 2147483646 h 130"/>
                  <a:gd name="T18" fmla="*/ 2147483646 w 65"/>
                  <a:gd name="T19" fmla="*/ 2147483646 h 130"/>
                  <a:gd name="T20" fmla="*/ 0 w 65"/>
                  <a:gd name="T21" fmla="*/ 0 h 130"/>
                  <a:gd name="T22" fmla="*/ 580591637 w 65"/>
                  <a:gd name="T23" fmla="*/ 1196307471 h 130"/>
                  <a:gd name="T24" fmla="*/ 2147483646 w 65"/>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130">
                    <a:moveTo>
                      <a:pt x="43" y="61"/>
                    </a:moveTo>
                    <a:cubicBezTo>
                      <a:pt x="52" y="90"/>
                      <a:pt x="56" y="103"/>
                      <a:pt x="56" y="104"/>
                    </a:cubicBezTo>
                    <a:cubicBezTo>
                      <a:pt x="56" y="104"/>
                      <a:pt x="58" y="112"/>
                      <a:pt x="64" y="130"/>
                    </a:cubicBezTo>
                    <a:cubicBezTo>
                      <a:pt x="65" y="129"/>
                      <a:pt x="65" y="129"/>
                      <a:pt x="65" y="129"/>
                    </a:cubicBezTo>
                    <a:cubicBezTo>
                      <a:pt x="59" y="111"/>
                      <a:pt x="57" y="103"/>
                      <a:pt x="57" y="103"/>
                    </a:cubicBezTo>
                    <a:cubicBezTo>
                      <a:pt x="57" y="103"/>
                      <a:pt x="53" y="90"/>
                      <a:pt x="45" y="61"/>
                    </a:cubicBezTo>
                    <a:cubicBezTo>
                      <a:pt x="42" y="52"/>
                      <a:pt x="39" y="44"/>
                      <a:pt x="36" y="36"/>
                    </a:cubicBezTo>
                    <a:cubicBezTo>
                      <a:pt x="35" y="36"/>
                      <a:pt x="35" y="36"/>
                      <a:pt x="35" y="36"/>
                    </a:cubicBezTo>
                    <a:cubicBezTo>
                      <a:pt x="35" y="36"/>
                      <a:pt x="35" y="36"/>
                      <a:pt x="35" y="36"/>
                    </a:cubicBezTo>
                    <a:cubicBezTo>
                      <a:pt x="31" y="28"/>
                      <a:pt x="26" y="21"/>
                      <a:pt x="20" y="15"/>
                    </a:cubicBezTo>
                    <a:cubicBezTo>
                      <a:pt x="14" y="9"/>
                      <a:pt x="7" y="4"/>
                      <a:pt x="0" y="0"/>
                    </a:cubicBezTo>
                    <a:cubicBezTo>
                      <a:pt x="1" y="2"/>
                      <a:pt x="1" y="2"/>
                      <a:pt x="1" y="2"/>
                    </a:cubicBezTo>
                    <a:cubicBezTo>
                      <a:pt x="23" y="15"/>
                      <a:pt x="36" y="33"/>
                      <a:pt x="43" y="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0" name="MH_Other_142"/>
              <p:cNvSpPr/>
              <p:nvPr>
                <p:custDataLst>
                  <p:tags r:id="rId160"/>
                </p:custDataLst>
              </p:nvPr>
            </p:nvSpPr>
            <p:spPr bwMode="auto">
              <a:xfrm>
                <a:off x="3888728" y="3248408"/>
                <a:ext cx="1523" cy="0"/>
              </a:xfrm>
              <a:custGeom>
                <a:avLst/>
                <a:gdLst>
                  <a:gd name="T0" fmla="*/ 1790702559 w 1"/>
                  <a:gd name="T1" fmla="*/ 0 w 1"/>
                  <a:gd name="T2" fmla="*/ 0 w 1"/>
                  <a:gd name="T3" fmla="*/ 1790702559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1" name="MH_Other_143"/>
              <p:cNvSpPr/>
              <p:nvPr>
                <p:custDataLst>
                  <p:tags r:id="rId161"/>
                </p:custDataLst>
              </p:nvPr>
            </p:nvSpPr>
            <p:spPr bwMode="auto">
              <a:xfrm>
                <a:off x="3833902" y="3189523"/>
                <a:ext cx="67009" cy="149477"/>
              </a:xfrm>
              <a:custGeom>
                <a:avLst/>
                <a:gdLst>
                  <a:gd name="T0" fmla="*/ 2147483646 w 83"/>
                  <a:gd name="T1" fmla="*/ 2147483646 h 187"/>
                  <a:gd name="T2" fmla="*/ 2147483646 w 83"/>
                  <a:gd name="T3" fmla="*/ 2147483646 h 187"/>
                  <a:gd name="T4" fmla="*/ 2147483646 w 83"/>
                  <a:gd name="T5" fmla="*/ 2147483646 h 187"/>
                  <a:gd name="T6" fmla="*/ 2147483646 w 83"/>
                  <a:gd name="T7" fmla="*/ 2147483646 h 187"/>
                  <a:gd name="T8" fmla="*/ 2147483646 w 83"/>
                  <a:gd name="T9" fmla="*/ 2147483646 h 187"/>
                  <a:gd name="T10" fmla="*/ 2147483646 w 83"/>
                  <a:gd name="T11" fmla="*/ 2147483646 h 187"/>
                  <a:gd name="T12" fmla="*/ 2147483646 w 83"/>
                  <a:gd name="T13" fmla="*/ 2147483646 h 187"/>
                  <a:gd name="T14" fmla="*/ 2147483646 w 83"/>
                  <a:gd name="T15" fmla="*/ 2147483646 h 187"/>
                  <a:gd name="T16" fmla="*/ 2147483646 w 83"/>
                  <a:gd name="T17" fmla="*/ 2147483646 h 187"/>
                  <a:gd name="T18" fmla="*/ 2147483646 w 83"/>
                  <a:gd name="T19" fmla="*/ 2147483646 h 187"/>
                  <a:gd name="T20" fmla="*/ 2147483646 w 83"/>
                  <a:gd name="T21" fmla="*/ 2147483646 h 187"/>
                  <a:gd name="T22" fmla="*/ 2147483646 w 83"/>
                  <a:gd name="T23" fmla="*/ 2147483646 h 187"/>
                  <a:gd name="T24" fmla="*/ 2147483646 w 83"/>
                  <a:gd name="T25" fmla="*/ 2147483646 h 187"/>
                  <a:gd name="T26" fmla="*/ 2147483646 w 83"/>
                  <a:gd name="T27" fmla="*/ 2147483646 h 187"/>
                  <a:gd name="T28" fmla="*/ 2147483646 w 83"/>
                  <a:gd name="T29" fmla="*/ 2147483646 h 187"/>
                  <a:gd name="T30" fmla="*/ 2147483646 w 83"/>
                  <a:gd name="T31" fmla="*/ 2147483646 h 187"/>
                  <a:gd name="T32" fmla="*/ 2147483646 w 83"/>
                  <a:gd name="T33" fmla="*/ 2147483646 h 187"/>
                  <a:gd name="T34" fmla="*/ 0 w 83"/>
                  <a:gd name="T35" fmla="*/ 0 h 187"/>
                  <a:gd name="T36" fmla="*/ 0 w 83"/>
                  <a:gd name="T37" fmla="*/ 1187367305 h 187"/>
                  <a:gd name="T38" fmla="*/ 594916658 w 83"/>
                  <a:gd name="T39" fmla="*/ 1780697972 h 187"/>
                  <a:gd name="T40" fmla="*/ 2147483646 w 83"/>
                  <a:gd name="T41" fmla="*/ 2147483646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187">
                    <a:moveTo>
                      <a:pt x="41" y="65"/>
                    </a:moveTo>
                    <a:cubicBezTo>
                      <a:pt x="47" y="95"/>
                      <a:pt x="50" y="108"/>
                      <a:pt x="50" y="108"/>
                    </a:cubicBezTo>
                    <a:cubicBezTo>
                      <a:pt x="50" y="108"/>
                      <a:pt x="53" y="121"/>
                      <a:pt x="62" y="152"/>
                    </a:cubicBezTo>
                    <a:cubicBezTo>
                      <a:pt x="65" y="161"/>
                      <a:pt x="69" y="169"/>
                      <a:pt x="74" y="176"/>
                    </a:cubicBezTo>
                    <a:cubicBezTo>
                      <a:pt x="75" y="176"/>
                      <a:pt x="75" y="176"/>
                      <a:pt x="75" y="177"/>
                    </a:cubicBezTo>
                    <a:cubicBezTo>
                      <a:pt x="75" y="177"/>
                      <a:pt x="75" y="177"/>
                      <a:pt x="75" y="177"/>
                    </a:cubicBezTo>
                    <a:cubicBezTo>
                      <a:pt x="77" y="181"/>
                      <a:pt x="80" y="184"/>
                      <a:pt x="83" y="187"/>
                    </a:cubicBezTo>
                    <a:cubicBezTo>
                      <a:pt x="83" y="186"/>
                      <a:pt x="83" y="186"/>
                      <a:pt x="83" y="186"/>
                    </a:cubicBezTo>
                    <a:cubicBezTo>
                      <a:pt x="83" y="186"/>
                      <a:pt x="83" y="186"/>
                      <a:pt x="83" y="186"/>
                    </a:cubicBezTo>
                    <a:cubicBezTo>
                      <a:pt x="75" y="176"/>
                      <a:pt x="68" y="165"/>
                      <a:pt x="64" y="151"/>
                    </a:cubicBezTo>
                    <a:cubicBezTo>
                      <a:pt x="54" y="121"/>
                      <a:pt x="52" y="108"/>
                      <a:pt x="52" y="108"/>
                    </a:cubicBezTo>
                    <a:cubicBezTo>
                      <a:pt x="52" y="108"/>
                      <a:pt x="48" y="94"/>
                      <a:pt x="42" y="64"/>
                    </a:cubicBezTo>
                    <a:cubicBezTo>
                      <a:pt x="40" y="55"/>
                      <a:pt x="37" y="47"/>
                      <a:pt x="34" y="39"/>
                    </a:cubicBezTo>
                    <a:cubicBezTo>
                      <a:pt x="32" y="38"/>
                      <a:pt x="32" y="38"/>
                      <a:pt x="32" y="38"/>
                    </a:cubicBezTo>
                    <a:cubicBezTo>
                      <a:pt x="33" y="37"/>
                      <a:pt x="33" y="37"/>
                      <a:pt x="33" y="37"/>
                    </a:cubicBezTo>
                    <a:cubicBezTo>
                      <a:pt x="33" y="37"/>
                      <a:pt x="33" y="37"/>
                      <a:pt x="33" y="37"/>
                    </a:cubicBezTo>
                    <a:cubicBezTo>
                      <a:pt x="29" y="30"/>
                      <a:pt x="25" y="23"/>
                      <a:pt x="20" y="17"/>
                    </a:cubicBezTo>
                    <a:cubicBezTo>
                      <a:pt x="14" y="11"/>
                      <a:pt x="7" y="5"/>
                      <a:pt x="0" y="0"/>
                    </a:cubicBezTo>
                    <a:cubicBezTo>
                      <a:pt x="0" y="2"/>
                      <a:pt x="0" y="2"/>
                      <a:pt x="0" y="2"/>
                    </a:cubicBezTo>
                    <a:cubicBezTo>
                      <a:pt x="1" y="2"/>
                      <a:pt x="1" y="2"/>
                      <a:pt x="1" y="3"/>
                    </a:cubicBezTo>
                    <a:cubicBezTo>
                      <a:pt x="23" y="17"/>
                      <a:pt x="35" y="36"/>
                      <a:pt x="41"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2" name="MH_Other_144"/>
              <p:cNvSpPr/>
              <p:nvPr>
                <p:custDataLst>
                  <p:tags r:id="rId162"/>
                </p:custDataLst>
              </p:nvPr>
            </p:nvSpPr>
            <p:spPr bwMode="auto">
              <a:xfrm>
                <a:off x="3859792" y="3219720"/>
                <a:ext cx="1523" cy="1510"/>
              </a:xfrm>
              <a:custGeom>
                <a:avLst/>
                <a:gdLst>
                  <a:gd name="T0" fmla="*/ 0 w 4"/>
                  <a:gd name="T1" fmla="*/ 107627970 h 5"/>
                  <a:gd name="T2" fmla="*/ 224119998 w 4"/>
                  <a:gd name="T3" fmla="*/ 179346497 h 5"/>
                  <a:gd name="T4" fmla="*/ 112059999 w 4"/>
                  <a:gd name="T5" fmla="*/ 0 h 5"/>
                  <a:gd name="T6" fmla="*/ 112059999 w 4"/>
                  <a:gd name="T7" fmla="*/ 0 h 5"/>
                  <a:gd name="T8" fmla="*/ 0 w 4"/>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3"/>
                    </a:moveTo>
                    <a:lnTo>
                      <a:pt x="4" y="5"/>
                    </a:lnTo>
                    <a:lnTo>
                      <a:pt x="2"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3" name="MH_Other_145"/>
              <p:cNvSpPr/>
              <p:nvPr>
                <p:custDataLst>
                  <p:tags r:id="rId163"/>
                </p:custDataLst>
              </p:nvPr>
            </p:nvSpPr>
            <p:spPr bwMode="auto">
              <a:xfrm>
                <a:off x="3809535" y="3159325"/>
                <a:ext cx="85284" cy="173635"/>
              </a:xfrm>
              <a:custGeom>
                <a:avLst/>
                <a:gdLst>
                  <a:gd name="T0" fmla="*/ 0 w 106"/>
                  <a:gd name="T1" fmla="*/ 0 h 216"/>
                  <a:gd name="T2" fmla="*/ 0 w 106"/>
                  <a:gd name="T3" fmla="*/ 600777644 h 216"/>
                  <a:gd name="T4" fmla="*/ 2147483646 w 106"/>
                  <a:gd name="T5" fmla="*/ 2147483646 h 216"/>
                  <a:gd name="T6" fmla="*/ 2147483646 w 106"/>
                  <a:gd name="T7" fmla="*/ 2147483646 h 216"/>
                  <a:gd name="T8" fmla="*/ 2147483646 w 106"/>
                  <a:gd name="T9" fmla="*/ 2147483646 h 216"/>
                  <a:gd name="T10" fmla="*/ 2147483646 w 106"/>
                  <a:gd name="T11" fmla="*/ 2147483646 h 216"/>
                  <a:gd name="T12" fmla="*/ 2147483646 w 106"/>
                  <a:gd name="T13" fmla="*/ 2147483646 h 216"/>
                  <a:gd name="T14" fmla="*/ 2147483646 w 106"/>
                  <a:gd name="T15" fmla="*/ 2147483646 h 216"/>
                  <a:gd name="T16" fmla="*/ 2147483646 w 106"/>
                  <a:gd name="T17" fmla="*/ 2147483646 h 216"/>
                  <a:gd name="T18" fmla="*/ 2147483646 w 106"/>
                  <a:gd name="T19" fmla="*/ 2147483646 h 216"/>
                  <a:gd name="T20" fmla="*/ 2147483646 w 106"/>
                  <a:gd name="T21" fmla="*/ 2147483646 h 216"/>
                  <a:gd name="T22" fmla="*/ 2147483646 w 106"/>
                  <a:gd name="T23" fmla="*/ 2147483646 h 216"/>
                  <a:gd name="T24" fmla="*/ 2147483646 w 106"/>
                  <a:gd name="T25" fmla="*/ 2147483646 h 216"/>
                  <a:gd name="T26" fmla="*/ 2147483646 w 106"/>
                  <a:gd name="T27" fmla="*/ 2147483646 h 216"/>
                  <a:gd name="T28" fmla="*/ 2147483646 w 106"/>
                  <a:gd name="T29" fmla="*/ 2147483646 h 216"/>
                  <a:gd name="T30" fmla="*/ 0 w 106"/>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216">
                    <a:moveTo>
                      <a:pt x="0" y="0"/>
                    </a:moveTo>
                    <a:cubicBezTo>
                      <a:pt x="0" y="1"/>
                      <a:pt x="0" y="1"/>
                      <a:pt x="0" y="1"/>
                    </a:cubicBezTo>
                    <a:cubicBezTo>
                      <a:pt x="22" y="17"/>
                      <a:pt x="33" y="37"/>
                      <a:pt x="37" y="66"/>
                    </a:cubicBezTo>
                    <a:cubicBezTo>
                      <a:pt x="41" y="96"/>
                      <a:pt x="44" y="110"/>
                      <a:pt x="44" y="110"/>
                    </a:cubicBezTo>
                    <a:cubicBezTo>
                      <a:pt x="44" y="110"/>
                      <a:pt x="45" y="123"/>
                      <a:pt x="53" y="154"/>
                    </a:cubicBezTo>
                    <a:cubicBezTo>
                      <a:pt x="61" y="184"/>
                      <a:pt x="79" y="205"/>
                      <a:pt x="106" y="216"/>
                    </a:cubicBezTo>
                    <a:cubicBezTo>
                      <a:pt x="106" y="215"/>
                      <a:pt x="106" y="215"/>
                      <a:pt x="106" y="215"/>
                    </a:cubicBezTo>
                    <a:cubicBezTo>
                      <a:pt x="106" y="215"/>
                      <a:pt x="106" y="214"/>
                      <a:pt x="105" y="214"/>
                    </a:cubicBezTo>
                    <a:cubicBezTo>
                      <a:pt x="79" y="203"/>
                      <a:pt x="62" y="183"/>
                      <a:pt x="54" y="154"/>
                    </a:cubicBezTo>
                    <a:cubicBezTo>
                      <a:pt x="46" y="123"/>
                      <a:pt x="45" y="110"/>
                      <a:pt x="45" y="110"/>
                    </a:cubicBezTo>
                    <a:cubicBezTo>
                      <a:pt x="45" y="109"/>
                      <a:pt x="42" y="96"/>
                      <a:pt x="38" y="66"/>
                    </a:cubicBezTo>
                    <a:cubicBezTo>
                      <a:pt x="37" y="57"/>
                      <a:pt x="35" y="48"/>
                      <a:pt x="32" y="41"/>
                    </a:cubicBezTo>
                    <a:cubicBezTo>
                      <a:pt x="31" y="40"/>
                      <a:pt x="31" y="40"/>
                      <a:pt x="31" y="40"/>
                    </a:cubicBezTo>
                    <a:cubicBezTo>
                      <a:pt x="31" y="40"/>
                      <a:pt x="31" y="40"/>
                      <a:pt x="31" y="40"/>
                    </a:cubicBezTo>
                    <a:cubicBezTo>
                      <a:pt x="28" y="31"/>
                      <a:pt x="24" y="24"/>
                      <a:pt x="19" y="17"/>
                    </a:cubicBezTo>
                    <a:cubicBezTo>
                      <a:pt x="14" y="11"/>
                      <a:pt x="7" y="5"/>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4" name="MH_Other_146"/>
              <p:cNvSpPr/>
              <p:nvPr>
                <p:custDataLst>
                  <p:tags r:id="rId164"/>
                </p:custDataLst>
              </p:nvPr>
            </p:nvSpPr>
            <p:spPr bwMode="auto">
              <a:xfrm>
                <a:off x="3893296" y="3329941"/>
                <a:ext cx="1523" cy="1509"/>
              </a:xfrm>
              <a:custGeom>
                <a:avLst/>
                <a:gdLst>
                  <a:gd name="T0" fmla="*/ 0 w 1"/>
                  <a:gd name="T1" fmla="*/ 0 h 1"/>
                  <a:gd name="T2" fmla="*/ 1792959984 w 1"/>
                  <a:gd name="T3" fmla="*/ 2147483646 h 1"/>
                  <a:gd name="T4" fmla="*/ 1792959984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1"/>
                      <a:pt x="1" y="1"/>
                      <a:pt x="1" y="1"/>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5" name="MH_Other_147"/>
              <p:cNvSpPr/>
              <p:nvPr>
                <p:custDataLst>
                  <p:tags r:id="rId165"/>
                </p:custDataLst>
              </p:nvPr>
            </p:nvSpPr>
            <p:spPr bwMode="auto">
              <a:xfrm>
                <a:off x="3833903" y="3191034"/>
                <a:ext cx="1523" cy="1509"/>
              </a:xfrm>
              <a:custGeom>
                <a:avLst/>
                <a:gdLst>
                  <a:gd name="T0" fmla="*/ 1790702559 w 1"/>
                  <a:gd name="T1" fmla="*/ 2147483646 h 1"/>
                  <a:gd name="T2" fmla="*/ 0 w 1"/>
                  <a:gd name="T3" fmla="*/ 0 h 1"/>
                  <a:gd name="T4" fmla="*/ 0 w 1"/>
                  <a:gd name="T5" fmla="*/ 0 h 1"/>
                  <a:gd name="T6" fmla="*/ 1790702559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6" name="MH_Other_148"/>
              <p:cNvSpPr/>
              <p:nvPr>
                <p:custDataLst>
                  <p:tags r:id="rId166"/>
                </p:custDataLst>
              </p:nvPr>
            </p:nvSpPr>
            <p:spPr bwMode="auto">
              <a:xfrm>
                <a:off x="3631352" y="2895099"/>
                <a:ext cx="150772" cy="25365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2147483646 w 186"/>
                  <a:gd name="T17" fmla="*/ 2147483646 h 316"/>
                  <a:gd name="T18" fmla="*/ 2147483646 w 186"/>
                  <a:gd name="T19" fmla="*/ 2147483646 h 316"/>
                  <a:gd name="T20" fmla="*/ 2147483646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0 h 316"/>
                  <a:gd name="T64" fmla="*/ 2147483646 w 186"/>
                  <a:gd name="T65" fmla="*/ 599768633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600441242 w 186"/>
                  <a:gd name="T75" fmla="*/ 2147483646 h 316"/>
                  <a:gd name="T76" fmla="*/ 0 w 186"/>
                  <a:gd name="T77" fmla="*/ 2147483646 h 316"/>
                  <a:gd name="T78" fmla="*/ 0 w 186"/>
                  <a:gd name="T79" fmla="*/ 2147483646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11" y="57"/>
                    </a:moveTo>
                    <a:cubicBezTo>
                      <a:pt x="10" y="75"/>
                      <a:pt x="14" y="92"/>
                      <a:pt x="24" y="108"/>
                    </a:cubicBezTo>
                    <a:cubicBezTo>
                      <a:pt x="25" y="107"/>
                      <a:pt x="25" y="107"/>
                      <a:pt x="25" y="107"/>
                    </a:cubicBezTo>
                    <a:cubicBezTo>
                      <a:pt x="25" y="126"/>
                      <a:pt x="31" y="144"/>
                      <a:pt x="43" y="160"/>
                    </a:cubicBezTo>
                    <a:cubicBezTo>
                      <a:pt x="44" y="178"/>
                      <a:pt x="50" y="195"/>
                      <a:pt x="63" y="210"/>
                    </a:cubicBezTo>
                    <a:cubicBezTo>
                      <a:pt x="65" y="228"/>
                      <a:pt x="73" y="244"/>
                      <a:pt x="86" y="258"/>
                    </a:cubicBezTo>
                    <a:cubicBezTo>
                      <a:pt x="89" y="276"/>
                      <a:pt x="98" y="292"/>
                      <a:pt x="112" y="305"/>
                    </a:cubicBezTo>
                    <a:cubicBezTo>
                      <a:pt x="113" y="305"/>
                      <a:pt x="113" y="305"/>
                      <a:pt x="113" y="305"/>
                    </a:cubicBezTo>
                    <a:cubicBezTo>
                      <a:pt x="114" y="309"/>
                      <a:pt x="115" y="313"/>
                      <a:pt x="116" y="316"/>
                    </a:cubicBezTo>
                    <a:cubicBezTo>
                      <a:pt x="117" y="316"/>
                      <a:pt x="117" y="316"/>
                      <a:pt x="117" y="316"/>
                    </a:cubicBezTo>
                    <a:cubicBezTo>
                      <a:pt x="117" y="316"/>
                      <a:pt x="117" y="316"/>
                      <a:pt x="117" y="316"/>
                    </a:cubicBezTo>
                    <a:cubicBezTo>
                      <a:pt x="137" y="304"/>
                      <a:pt x="137" y="304"/>
                      <a:pt x="137" y="304"/>
                    </a:cubicBezTo>
                    <a:cubicBezTo>
                      <a:pt x="138" y="303"/>
                      <a:pt x="138" y="303"/>
                      <a:pt x="138" y="303"/>
                    </a:cubicBezTo>
                    <a:cubicBezTo>
                      <a:pt x="167" y="285"/>
                      <a:pt x="167" y="285"/>
                      <a:pt x="167" y="285"/>
                    </a:cubicBezTo>
                    <a:cubicBezTo>
                      <a:pt x="168" y="284"/>
                      <a:pt x="168" y="284"/>
                      <a:pt x="168" y="284"/>
                    </a:cubicBezTo>
                    <a:cubicBezTo>
                      <a:pt x="185" y="274"/>
                      <a:pt x="185" y="274"/>
                      <a:pt x="185" y="274"/>
                    </a:cubicBezTo>
                    <a:cubicBezTo>
                      <a:pt x="185" y="274"/>
                      <a:pt x="185" y="274"/>
                      <a:pt x="185" y="274"/>
                    </a:cubicBezTo>
                    <a:cubicBezTo>
                      <a:pt x="186" y="273"/>
                      <a:pt x="186" y="273"/>
                      <a:pt x="186" y="273"/>
                    </a:cubicBezTo>
                    <a:cubicBezTo>
                      <a:pt x="186" y="273"/>
                      <a:pt x="186" y="273"/>
                      <a:pt x="186" y="273"/>
                    </a:cubicBezTo>
                    <a:cubicBezTo>
                      <a:pt x="185" y="271"/>
                      <a:pt x="184" y="269"/>
                      <a:pt x="183" y="267"/>
                    </a:cubicBezTo>
                    <a:cubicBezTo>
                      <a:pt x="179" y="261"/>
                      <a:pt x="173" y="254"/>
                      <a:pt x="167" y="248"/>
                    </a:cubicBezTo>
                    <a:cubicBezTo>
                      <a:pt x="165" y="239"/>
                      <a:pt x="162" y="232"/>
                      <a:pt x="159" y="224"/>
                    </a:cubicBezTo>
                    <a:cubicBezTo>
                      <a:pt x="155" y="217"/>
                      <a:pt x="149" y="210"/>
                      <a:pt x="144" y="204"/>
                    </a:cubicBezTo>
                    <a:cubicBezTo>
                      <a:pt x="142" y="195"/>
                      <a:pt x="140" y="187"/>
                      <a:pt x="137" y="180"/>
                    </a:cubicBezTo>
                    <a:cubicBezTo>
                      <a:pt x="134" y="172"/>
                      <a:pt x="129" y="165"/>
                      <a:pt x="124" y="159"/>
                    </a:cubicBezTo>
                    <a:cubicBezTo>
                      <a:pt x="123" y="151"/>
                      <a:pt x="121" y="143"/>
                      <a:pt x="119" y="136"/>
                    </a:cubicBezTo>
                    <a:cubicBezTo>
                      <a:pt x="116" y="128"/>
                      <a:pt x="111" y="120"/>
                      <a:pt x="106" y="113"/>
                    </a:cubicBezTo>
                    <a:cubicBezTo>
                      <a:pt x="106" y="105"/>
                      <a:pt x="105" y="97"/>
                      <a:pt x="103" y="89"/>
                    </a:cubicBezTo>
                    <a:cubicBezTo>
                      <a:pt x="100" y="81"/>
                      <a:pt x="96" y="73"/>
                      <a:pt x="92" y="65"/>
                    </a:cubicBezTo>
                    <a:cubicBezTo>
                      <a:pt x="92" y="57"/>
                      <a:pt x="91" y="49"/>
                      <a:pt x="89" y="41"/>
                    </a:cubicBezTo>
                    <a:cubicBezTo>
                      <a:pt x="88" y="33"/>
                      <a:pt x="85" y="26"/>
                      <a:pt x="81" y="18"/>
                    </a:cubicBezTo>
                    <a:cubicBezTo>
                      <a:pt x="81" y="12"/>
                      <a:pt x="81" y="6"/>
                      <a:pt x="80" y="0"/>
                    </a:cubicBezTo>
                    <a:cubicBezTo>
                      <a:pt x="79" y="1"/>
                      <a:pt x="79" y="1"/>
                      <a:pt x="79" y="1"/>
                    </a:cubicBezTo>
                    <a:cubicBezTo>
                      <a:pt x="60" y="4"/>
                      <a:pt x="60" y="4"/>
                      <a:pt x="60" y="4"/>
                    </a:cubicBezTo>
                    <a:cubicBezTo>
                      <a:pt x="58" y="5"/>
                      <a:pt x="58" y="5"/>
                      <a:pt x="58" y="5"/>
                    </a:cubicBezTo>
                    <a:cubicBezTo>
                      <a:pt x="25" y="11"/>
                      <a:pt x="25" y="11"/>
                      <a:pt x="25" y="11"/>
                    </a:cubicBezTo>
                    <a:cubicBezTo>
                      <a:pt x="24" y="11"/>
                      <a:pt x="24" y="11"/>
                      <a:pt x="24" y="11"/>
                    </a:cubicBezTo>
                    <a:cubicBezTo>
                      <a:pt x="1" y="15"/>
                      <a:pt x="1" y="15"/>
                      <a:pt x="1" y="15"/>
                    </a:cubicBezTo>
                    <a:cubicBezTo>
                      <a:pt x="0" y="15"/>
                      <a:pt x="0" y="15"/>
                      <a:pt x="0" y="15"/>
                    </a:cubicBezTo>
                    <a:cubicBezTo>
                      <a:pt x="0" y="15"/>
                      <a:pt x="0" y="15"/>
                      <a:pt x="0" y="15"/>
                    </a:cubicBezTo>
                    <a:cubicBezTo>
                      <a:pt x="0" y="30"/>
                      <a:pt x="3" y="44"/>
                      <a:pt x="11" y="5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7" name="MH_Other_149"/>
              <p:cNvSpPr/>
              <p:nvPr>
                <p:custDataLst>
                  <p:tags r:id="rId167"/>
                </p:custDataLst>
              </p:nvPr>
            </p:nvSpPr>
            <p:spPr bwMode="auto">
              <a:xfrm>
                <a:off x="3680085" y="2910197"/>
                <a:ext cx="27413" cy="191753"/>
              </a:xfrm>
              <a:custGeom>
                <a:avLst/>
                <a:gdLst>
                  <a:gd name="T0" fmla="*/ 2147483646 w 35"/>
                  <a:gd name="T1" fmla="*/ 2147483646 h 240"/>
                  <a:gd name="T2" fmla="*/ 2147483646 w 35"/>
                  <a:gd name="T3" fmla="*/ 2147483646 h 240"/>
                  <a:gd name="T4" fmla="*/ 2147483646 w 35"/>
                  <a:gd name="T5" fmla="*/ 2147483646 h 240"/>
                  <a:gd name="T6" fmla="*/ 2147483646 w 35"/>
                  <a:gd name="T7" fmla="*/ 2147483646 h 240"/>
                  <a:gd name="T8" fmla="*/ 2147483646 w 35"/>
                  <a:gd name="T9" fmla="*/ 0 h 240"/>
                  <a:gd name="T10" fmla="*/ 2147483646 w 35"/>
                  <a:gd name="T11" fmla="*/ 1187666050 h 240"/>
                  <a:gd name="T12" fmla="*/ 2147483646 w 35"/>
                  <a:gd name="T13" fmla="*/ 2147483646 h 240"/>
                  <a:gd name="T14" fmla="*/ 2147483646 w 35"/>
                  <a:gd name="T15" fmla="*/ 2147483646 h 240"/>
                  <a:gd name="T16" fmla="*/ 2147483646 w 35"/>
                  <a:gd name="T17" fmla="*/ 2147483646 h 240"/>
                  <a:gd name="T18" fmla="*/ 1665722475 w 35"/>
                  <a:gd name="T19" fmla="*/ 2147483646 h 240"/>
                  <a:gd name="T20" fmla="*/ 2147483646 w 35"/>
                  <a:gd name="T21" fmla="*/ 2147483646 h 240"/>
                  <a:gd name="T22" fmla="*/ 2147483646 w 35"/>
                  <a:gd name="T23" fmla="*/ 2147483646 h 240"/>
                  <a:gd name="T24" fmla="*/ 2147483646 w 35"/>
                  <a:gd name="T25" fmla="*/ 2147483646 h 240"/>
                  <a:gd name="T26" fmla="*/ 2147483646 w 35"/>
                  <a:gd name="T27" fmla="*/ 2147483646 h 240"/>
                  <a:gd name="T28" fmla="*/ 2147483646 w 35"/>
                  <a:gd name="T29" fmla="*/ 2147483646 h 240"/>
                  <a:gd name="T30" fmla="*/ 2147483646 w 35"/>
                  <a:gd name="T31" fmla="*/ 2147483646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240">
                    <a:moveTo>
                      <a:pt x="6" y="162"/>
                    </a:moveTo>
                    <a:cubicBezTo>
                      <a:pt x="11" y="130"/>
                      <a:pt x="16" y="118"/>
                      <a:pt x="15" y="118"/>
                    </a:cubicBezTo>
                    <a:cubicBezTo>
                      <a:pt x="16" y="118"/>
                      <a:pt x="19" y="104"/>
                      <a:pt x="28" y="75"/>
                    </a:cubicBezTo>
                    <a:cubicBezTo>
                      <a:pt x="33" y="56"/>
                      <a:pt x="34" y="39"/>
                      <a:pt x="30" y="23"/>
                    </a:cubicBezTo>
                    <a:cubicBezTo>
                      <a:pt x="29" y="15"/>
                      <a:pt x="26" y="8"/>
                      <a:pt x="22" y="0"/>
                    </a:cubicBezTo>
                    <a:cubicBezTo>
                      <a:pt x="21" y="2"/>
                      <a:pt x="21" y="2"/>
                      <a:pt x="21" y="2"/>
                    </a:cubicBezTo>
                    <a:cubicBezTo>
                      <a:pt x="33" y="25"/>
                      <a:pt x="35" y="47"/>
                      <a:pt x="26" y="75"/>
                    </a:cubicBezTo>
                    <a:cubicBezTo>
                      <a:pt x="18" y="104"/>
                      <a:pt x="14" y="117"/>
                      <a:pt x="14" y="117"/>
                    </a:cubicBezTo>
                    <a:cubicBezTo>
                      <a:pt x="14" y="117"/>
                      <a:pt x="10" y="130"/>
                      <a:pt x="4" y="161"/>
                    </a:cubicBezTo>
                    <a:cubicBezTo>
                      <a:pt x="3" y="171"/>
                      <a:pt x="2" y="181"/>
                      <a:pt x="3" y="190"/>
                    </a:cubicBezTo>
                    <a:cubicBezTo>
                      <a:pt x="5" y="191"/>
                      <a:pt x="5" y="191"/>
                      <a:pt x="5" y="191"/>
                    </a:cubicBezTo>
                    <a:cubicBezTo>
                      <a:pt x="4" y="192"/>
                      <a:pt x="4" y="192"/>
                      <a:pt x="4" y="192"/>
                    </a:cubicBezTo>
                    <a:cubicBezTo>
                      <a:pt x="4" y="192"/>
                      <a:pt x="4" y="192"/>
                      <a:pt x="4" y="192"/>
                    </a:cubicBezTo>
                    <a:cubicBezTo>
                      <a:pt x="6" y="210"/>
                      <a:pt x="15" y="226"/>
                      <a:pt x="27" y="240"/>
                    </a:cubicBezTo>
                    <a:cubicBezTo>
                      <a:pt x="27" y="239"/>
                      <a:pt x="27" y="239"/>
                      <a:pt x="27" y="239"/>
                    </a:cubicBezTo>
                    <a:cubicBezTo>
                      <a:pt x="8" y="217"/>
                      <a:pt x="0" y="192"/>
                      <a:pt x="6" y="16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8" name="MH_Other_150"/>
              <p:cNvSpPr/>
              <p:nvPr>
                <p:custDataLst>
                  <p:tags r:id="rId168"/>
                </p:custDataLst>
              </p:nvPr>
            </p:nvSpPr>
            <p:spPr bwMode="auto">
              <a:xfrm>
                <a:off x="3664855" y="2895099"/>
                <a:ext cx="31982" cy="169105"/>
              </a:xfrm>
              <a:custGeom>
                <a:avLst/>
                <a:gdLst>
                  <a:gd name="T0" fmla="*/ 2147483646 w 41"/>
                  <a:gd name="T1" fmla="*/ 0 h 210"/>
                  <a:gd name="T2" fmla="*/ 2147483646 w 41"/>
                  <a:gd name="T3" fmla="*/ 602866460 h 210"/>
                  <a:gd name="T4" fmla="*/ 2147483646 w 41"/>
                  <a:gd name="T5" fmla="*/ 2147483646 h 210"/>
                  <a:gd name="T6" fmla="*/ 2147483646 w 41"/>
                  <a:gd name="T7" fmla="*/ 2147483646 h 210"/>
                  <a:gd name="T8" fmla="*/ 2147483646 w 41"/>
                  <a:gd name="T9" fmla="*/ 2147483646 h 210"/>
                  <a:gd name="T10" fmla="*/ 1112083312 w 41"/>
                  <a:gd name="T11" fmla="*/ 2147483646 h 210"/>
                  <a:gd name="T12" fmla="*/ 1668125375 w 41"/>
                  <a:gd name="T13" fmla="*/ 2147483646 h 210"/>
                  <a:gd name="T14" fmla="*/ 1112083312 w 41"/>
                  <a:gd name="T15" fmla="*/ 2147483646 h 210"/>
                  <a:gd name="T16" fmla="*/ 2147483646 w 41"/>
                  <a:gd name="T17" fmla="*/ 2147483646 h 210"/>
                  <a:gd name="T18" fmla="*/ 2147483646 w 41"/>
                  <a:gd name="T19" fmla="*/ 2147483646 h 210"/>
                  <a:gd name="T20" fmla="*/ 2147483646 w 41"/>
                  <a:gd name="T21" fmla="*/ 2147483646 h 210"/>
                  <a:gd name="T22" fmla="*/ 2147483646 w 41"/>
                  <a:gd name="T23" fmla="*/ 2147483646 h 210"/>
                  <a:gd name="T24" fmla="*/ 2147483646 w 41"/>
                  <a:gd name="T25" fmla="*/ 2147483646 h 210"/>
                  <a:gd name="T26" fmla="*/ 2147483646 w 41"/>
                  <a:gd name="T27" fmla="*/ 2147483646 h 210"/>
                  <a:gd name="T28" fmla="*/ 2147483646 w 41"/>
                  <a:gd name="T29" fmla="*/ 2147483646 h 210"/>
                  <a:gd name="T30" fmla="*/ 2147483646 w 41"/>
                  <a:gd name="T31" fmla="*/ 2147483646 h 210"/>
                  <a:gd name="T32" fmla="*/ 2147483646 w 41"/>
                  <a:gd name="T33" fmla="*/ 2147483646 h 210"/>
                  <a:gd name="T34" fmla="*/ 2147483646 w 41"/>
                  <a:gd name="T35" fmla="*/ 0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210">
                    <a:moveTo>
                      <a:pt x="40" y="0"/>
                    </a:moveTo>
                    <a:cubicBezTo>
                      <a:pt x="39" y="1"/>
                      <a:pt x="39" y="1"/>
                      <a:pt x="39" y="1"/>
                    </a:cubicBezTo>
                    <a:cubicBezTo>
                      <a:pt x="41" y="15"/>
                      <a:pt x="39" y="29"/>
                      <a:pt x="33" y="46"/>
                    </a:cubicBezTo>
                    <a:cubicBezTo>
                      <a:pt x="22" y="74"/>
                      <a:pt x="18" y="87"/>
                      <a:pt x="18" y="87"/>
                    </a:cubicBezTo>
                    <a:cubicBezTo>
                      <a:pt x="18" y="88"/>
                      <a:pt x="13" y="100"/>
                      <a:pt x="5" y="131"/>
                    </a:cubicBezTo>
                    <a:cubicBezTo>
                      <a:pt x="3" y="140"/>
                      <a:pt x="2" y="149"/>
                      <a:pt x="2" y="158"/>
                    </a:cubicBezTo>
                    <a:cubicBezTo>
                      <a:pt x="3" y="158"/>
                      <a:pt x="3" y="159"/>
                      <a:pt x="3" y="159"/>
                    </a:cubicBezTo>
                    <a:cubicBezTo>
                      <a:pt x="2" y="159"/>
                      <a:pt x="2" y="159"/>
                      <a:pt x="2" y="159"/>
                    </a:cubicBezTo>
                    <a:cubicBezTo>
                      <a:pt x="3" y="178"/>
                      <a:pt x="10" y="195"/>
                      <a:pt x="23" y="210"/>
                    </a:cubicBezTo>
                    <a:cubicBezTo>
                      <a:pt x="22" y="208"/>
                      <a:pt x="22" y="208"/>
                      <a:pt x="22" y="208"/>
                    </a:cubicBezTo>
                    <a:cubicBezTo>
                      <a:pt x="5" y="185"/>
                      <a:pt x="0" y="160"/>
                      <a:pt x="6" y="131"/>
                    </a:cubicBezTo>
                    <a:cubicBezTo>
                      <a:pt x="14" y="100"/>
                      <a:pt x="19" y="88"/>
                      <a:pt x="19" y="88"/>
                    </a:cubicBezTo>
                    <a:cubicBezTo>
                      <a:pt x="19" y="88"/>
                      <a:pt x="23" y="75"/>
                      <a:pt x="34" y="46"/>
                    </a:cubicBezTo>
                    <a:cubicBezTo>
                      <a:pt x="37" y="37"/>
                      <a:pt x="39" y="29"/>
                      <a:pt x="40" y="20"/>
                    </a:cubicBezTo>
                    <a:cubicBezTo>
                      <a:pt x="39" y="18"/>
                      <a:pt x="39" y="18"/>
                      <a:pt x="39" y="18"/>
                    </a:cubicBezTo>
                    <a:cubicBezTo>
                      <a:pt x="41" y="18"/>
                      <a:pt x="41" y="18"/>
                      <a:pt x="41" y="18"/>
                    </a:cubicBezTo>
                    <a:cubicBezTo>
                      <a:pt x="41" y="18"/>
                      <a:pt x="41" y="18"/>
                      <a:pt x="41" y="18"/>
                    </a:cubicBezTo>
                    <a:cubicBezTo>
                      <a:pt x="41" y="12"/>
                      <a:pt x="41" y="6"/>
                      <a:pt x="4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69" name="MH_Other_151"/>
              <p:cNvSpPr/>
              <p:nvPr>
                <p:custDataLst>
                  <p:tags r:id="rId169"/>
                </p:custDataLst>
              </p:nvPr>
            </p:nvSpPr>
            <p:spPr bwMode="auto">
              <a:xfrm>
                <a:off x="3695314" y="2910198"/>
                <a:ext cx="1523" cy="1509"/>
              </a:xfrm>
              <a:custGeom>
                <a:avLst/>
                <a:gdLst>
                  <a:gd name="T0" fmla="*/ 0 w 5"/>
                  <a:gd name="T1" fmla="*/ 0 h 5"/>
                  <a:gd name="T2" fmla="*/ 71718526 w 5"/>
                  <a:gd name="T3" fmla="*/ 179120564 h 5"/>
                  <a:gd name="T4" fmla="*/ 179346497 w 5"/>
                  <a:gd name="T5" fmla="*/ 0 h 5"/>
                  <a:gd name="T6" fmla="*/ 179346497 w 5"/>
                  <a:gd name="T7" fmla="*/ 0 h 5"/>
                  <a:gd name="T8" fmla="*/ 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0"/>
                    </a:moveTo>
                    <a:lnTo>
                      <a:pt x="2" y="5"/>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0" name="MH_Other_152"/>
              <p:cNvSpPr/>
              <p:nvPr>
                <p:custDataLst>
                  <p:tags r:id="rId170"/>
                </p:custDataLst>
              </p:nvPr>
            </p:nvSpPr>
            <p:spPr bwMode="auto">
              <a:xfrm>
                <a:off x="3681609" y="3061185"/>
                <a:ext cx="1523" cy="3019"/>
              </a:xfrm>
              <a:custGeom>
                <a:avLst/>
                <a:gdLst>
                  <a:gd name="T0" fmla="*/ 223838018 w 4"/>
                  <a:gd name="T1" fmla="*/ 286692975 h 5"/>
                  <a:gd name="T2" fmla="*/ 0 w 4"/>
                  <a:gd name="T3" fmla="*/ 0 h 5"/>
                  <a:gd name="T4" fmla="*/ 111918811 w 4"/>
                  <a:gd name="T5" fmla="*/ 716934050 h 5"/>
                  <a:gd name="T6" fmla="*/ 111918811 w 4"/>
                  <a:gd name="T7" fmla="*/ 716934050 h 5"/>
                  <a:gd name="T8" fmla="*/ 223838018 w 4"/>
                  <a:gd name="T9" fmla="*/ 2866929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2"/>
                    </a:moveTo>
                    <a:lnTo>
                      <a:pt x="0" y="0"/>
                    </a:lnTo>
                    <a:lnTo>
                      <a:pt x="2"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1" name="MH_Other_153"/>
              <p:cNvSpPr/>
              <p:nvPr>
                <p:custDataLst>
                  <p:tags r:id="rId171"/>
                </p:custDataLst>
              </p:nvPr>
            </p:nvSpPr>
            <p:spPr bwMode="auto">
              <a:xfrm>
                <a:off x="3649626" y="2898118"/>
                <a:ext cx="30459" cy="126830"/>
              </a:xfrm>
              <a:custGeom>
                <a:avLst/>
                <a:gdLst>
                  <a:gd name="T0" fmla="*/ 2147483646 w 38"/>
                  <a:gd name="T1" fmla="*/ 2147483646 h 157"/>
                  <a:gd name="T2" fmla="*/ 2147483646 w 38"/>
                  <a:gd name="T3" fmla="*/ 2147483646 h 157"/>
                  <a:gd name="T4" fmla="*/ 2147483646 w 38"/>
                  <a:gd name="T5" fmla="*/ 0 h 157"/>
                  <a:gd name="T6" fmla="*/ 2147483646 w 38"/>
                  <a:gd name="T7" fmla="*/ 607433882 h 157"/>
                  <a:gd name="T8" fmla="*/ 2147483646 w 38"/>
                  <a:gd name="T9" fmla="*/ 2147483646 h 157"/>
                  <a:gd name="T10" fmla="*/ 2147483646 w 38"/>
                  <a:gd name="T11" fmla="*/ 2147483646 h 157"/>
                  <a:gd name="T12" fmla="*/ 1763410875 w 38"/>
                  <a:gd name="T13" fmla="*/ 2147483646 h 157"/>
                  <a:gd name="T14" fmla="*/ 2147483646 w 38"/>
                  <a:gd name="T15" fmla="*/ 2147483646 h 157"/>
                  <a:gd name="T16" fmla="*/ 1763410875 w 38"/>
                  <a:gd name="T17" fmla="*/ 2147483646 h 157"/>
                  <a:gd name="T18" fmla="*/ 2147483646 w 38"/>
                  <a:gd name="T19" fmla="*/ 2147483646 h 157"/>
                  <a:gd name="T20" fmla="*/ 2147483646 w 38"/>
                  <a:gd name="T21" fmla="*/ 2147483646 h 157"/>
                  <a:gd name="T22" fmla="*/ 2147483646 w 38"/>
                  <a:gd name="T23" fmla="*/ 2147483646 h 157"/>
                  <a:gd name="T24" fmla="*/ 2147483646 w 38"/>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57">
                    <a:moveTo>
                      <a:pt x="9" y="76"/>
                    </a:moveTo>
                    <a:cubicBezTo>
                      <a:pt x="18" y="45"/>
                      <a:pt x="24" y="33"/>
                      <a:pt x="24" y="33"/>
                    </a:cubicBezTo>
                    <a:cubicBezTo>
                      <a:pt x="38" y="0"/>
                      <a:pt x="38" y="0"/>
                      <a:pt x="38" y="0"/>
                    </a:cubicBezTo>
                    <a:cubicBezTo>
                      <a:pt x="36" y="1"/>
                      <a:pt x="36" y="1"/>
                      <a:pt x="36" y="1"/>
                    </a:cubicBezTo>
                    <a:cubicBezTo>
                      <a:pt x="23" y="33"/>
                      <a:pt x="23" y="33"/>
                      <a:pt x="23" y="33"/>
                    </a:cubicBezTo>
                    <a:cubicBezTo>
                      <a:pt x="23" y="33"/>
                      <a:pt x="17" y="45"/>
                      <a:pt x="8" y="75"/>
                    </a:cubicBezTo>
                    <a:cubicBezTo>
                      <a:pt x="5" y="85"/>
                      <a:pt x="3" y="94"/>
                      <a:pt x="3" y="102"/>
                    </a:cubicBezTo>
                    <a:cubicBezTo>
                      <a:pt x="3" y="103"/>
                      <a:pt x="3" y="103"/>
                      <a:pt x="4" y="103"/>
                    </a:cubicBezTo>
                    <a:cubicBezTo>
                      <a:pt x="3" y="103"/>
                      <a:pt x="3" y="103"/>
                      <a:pt x="3" y="103"/>
                    </a:cubicBezTo>
                    <a:cubicBezTo>
                      <a:pt x="3" y="122"/>
                      <a:pt x="9" y="141"/>
                      <a:pt x="21" y="157"/>
                    </a:cubicBezTo>
                    <a:cubicBezTo>
                      <a:pt x="20" y="155"/>
                      <a:pt x="20" y="155"/>
                      <a:pt x="20" y="155"/>
                    </a:cubicBezTo>
                    <a:cubicBezTo>
                      <a:pt x="20" y="154"/>
                      <a:pt x="20" y="154"/>
                      <a:pt x="20" y="154"/>
                    </a:cubicBezTo>
                    <a:cubicBezTo>
                      <a:pt x="4" y="131"/>
                      <a:pt x="0" y="105"/>
                      <a:pt x="9"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2" name="MH_Other_154"/>
              <p:cNvSpPr/>
              <p:nvPr>
                <p:custDataLst>
                  <p:tags r:id="rId172"/>
                </p:custDataLst>
              </p:nvPr>
            </p:nvSpPr>
            <p:spPr bwMode="auto">
              <a:xfrm>
                <a:off x="3664855" y="3021927"/>
                <a:ext cx="1523" cy="0"/>
              </a:xfrm>
              <a:custGeom>
                <a:avLst/>
                <a:gdLst>
                  <a:gd name="T0" fmla="*/ 0 w 1"/>
                  <a:gd name="T1" fmla="*/ 0 h 1"/>
                  <a:gd name="T2" fmla="*/ 0 w 1"/>
                  <a:gd name="T3" fmla="*/ 711 h 1"/>
                  <a:gd name="T4" fmla="*/ 2147483646 w 1"/>
                  <a:gd name="T5" fmla="*/ 711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1" y="1"/>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3" name="MH_Other_155"/>
              <p:cNvSpPr/>
              <p:nvPr>
                <p:custDataLst>
                  <p:tags r:id="rId173"/>
                </p:custDataLst>
              </p:nvPr>
            </p:nvSpPr>
            <p:spPr bwMode="auto">
              <a:xfrm>
                <a:off x="3637443" y="2904157"/>
                <a:ext cx="13707" cy="77003"/>
              </a:xfrm>
              <a:custGeom>
                <a:avLst/>
                <a:gdLst>
                  <a:gd name="T0" fmla="*/ 2147483646 w 17"/>
                  <a:gd name="T1" fmla="*/ 2147483646 h 97"/>
                  <a:gd name="T2" fmla="*/ 2147483646 w 17"/>
                  <a:gd name="T3" fmla="*/ 0 h 97"/>
                  <a:gd name="T4" fmla="*/ 2147483646 w 17"/>
                  <a:gd name="T5" fmla="*/ 0 h 97"/>
                  <a:gd name="T6" fmla="*/ 2147483646 w 17"/>
                  <a:gd name="T7" fmla="*/ 2147483646 h 97"/>
                  <a:gd name="T8" fmla="*/ 1773040784 w 17"/>
                  <a:gd name="T9" fmla="*/ 2147483646 h 97"/>
                  <a:gd name="T10" fmla="*/ 2147483646 w 17"/>
                  <a:gd name="T11" fmla="*/ 2147483646 h 97"/>
                  <a:gd name="T12" fmla="*/ 1773040784 w 17"/>
                  <a:gd name="T13" fmla="*/ 2147483646 h 97"/>
                  <a:gd name="T14" fmla="*/ 2147483646 w 17"/>
                  <a:gd name="T15" fmla="*/ 2147483646 h 97"/>
                  <a:gd name="T16" fmla="*/ 2147483646 w 17"/>
                  <a:gd name="T17" fmla="*/ 2147483646 h 97"/>
                  <a:gd name="T18" fmla="*/ 2147483646 w 17"/>
                  <a:gd name="T19" fmla="*/ 2147483646 h 97"/>
                  <a:gd name="T20" fmla="*/ 2147483646 w 17"/>
                  <a:gd name="T21" fmla="*/ 214748364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97">
                    <a:moveTo>
                      <a:pt x="10" y="17"/>
                    </a:moveTo>
                    <a:cubicBezTo>
                      <a:pt x="13" y="10"/>
                      <a:pt x="15" y="5"/>
                      <a:pt x="17" y="0"/>
                    </a:cubicBezTo>
                    <a:cubicBezTo>
                      <a:pt x="16" y="0"/>
                      <a:pt x="16" y="0"/>
                      <a:pt x="16" y="0"/>
                    </a:cubicBezTo>
                    <a:cubicBezTo>
                      <a:pt x="14" y="5"/>
                      <a:pt x="12" y="10"/>
                      <a:pt x="9" y="16"/>
                    </a:cubicBezTo>
                    <a:cubicBezTo>
                      <a:pt x="6" y="25"/>
                      <a:pt x="4" y="35"/>
                      <a:pt x="3" y="44"/>
                    </a:cubicBezTo>
                    <a:cubicBezTo>
                      <a:pt x="4" y="45"/>
                      <a:pt x="4" y="45"/>
                      <a:pt x="4" y="45"/>
                    </a:cubicBezTo>
                    <a:cubicBezTo>
                      <a:pt x="3" y="46"/>
                      <a:pt x="3" y="46"/>
                      <a:pt x="3" y="46"/>
                    </a:cubicBezTo>
                    <a:cubicBezTo>
                      <a:pt x="2" y="64"/>
                      <a:pt x="6" y="81"/>
                      <a:pt x="16" y="97"/>
                    </a:cubicBezTo>
                    <a:cubicBezTo>
                      <a:pt x="17" y="96"/>
                      <a:pt x="17" y="96"/>
                      <a:pt x="17" y="96"/>
                    </a:cubicBezTo>
                    <a:cubicBezTo>
                      <a:pt x="17" y="95"/>
                      <a:pt x="17" y="95"/>
                      <a:pt x="17" y="95"/>
                    </a:cubicBezTo>
                    <a:cubicBezTo>
                      <a:pt x="2" y="71"/>
                      <a:pt x="0" y="45"/>
                      <a:pt x="10"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4" name="MH_Other_156"/>
              <p:cNvSpPr/>
              <p:nvPr>
                <p:custDataLst>
                  <p:tags r:id="rId174"/>
                </p:custDataLst>
              </p:nvPr>
            </p:nvSpPr>
            <p:spPr bwMode="auto">
              <a:xfrm>
                <a:off x="3651150" y="2979651"/>
                <a:ext cx="1523" cy="1509"/>
              </a:xfrm>
              <a:custGeom>
                <a:avLst/>
                <a:gdLst>
                  <a:gd name="T0" fmla="*/ 0 w 1"/>
                  <a:gd name="T1" fmla="*/ 0 h 1"/>
                  <a:gd name="T2" fmla="*/ 0 w 1"/>
                  <a:gd name="T3" fmla="*/ 1790702559 h 1"/>
                  <a:gd name="T4" fmla="*/ 1790702559 w 1"/>
                  <a:gd name="T5" fmla="*/ 1790702559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5" name="MH_Other_157"/>
              <p:cNvSpPr/>
              <p:nvPr>
                <p:custDataLst>
                  <p:tags r:id="rId175"/>
                </p:custDataLst>
              </p:nvPr>
            </p:nvSpPr>
            <p:spPr bwMode="auto">
              <a:xfrm>
                <a:off x="3631352" y="2907178"/>
                <a:ext cx="9138" cy="33217"/>
              </a:xfrm>
              <a:custGeom>
                <a:avLst/>
                <a:gdLst>
                  <a:gd name="T0" fmla="*/ 629831100 w 11"/>
                  <a:gd name="T1" fmla="*/ 0 h 42"/>
                  <a:gd name="T2" fmla="*/ 0 w 11"/>
                  <a:gd name="T3" fmla="*/ 0 h 42"/>
                  <a:gd name="T4" fmla="*/ 0 w 11"/>
                  <a:gd name="T5" fmla="*/ 0 h 42"/>
                  <a:gd name="T6" fmla="*/ 2147483646 w 11"/>
                  <a:gd name="T7" fmla="*/ 2147483646 h 42"/>
                  <a:gd name="T8" fmla="*/ 2147483646 w 11"/>
                  <a:gd name="T9" fmla="*/ 2147483646 h 42"/>
                  <a:gd name="T10" fmla="*/ 629831100 w 11"/>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2">
                    <a:moveTo>
                      <a:pt x="1" y="0"/>
                    </a:moveTo>
                    <a:cubicBezTo>
                      <a:pt x="0" y="0"/>
                      <a:pt x="0" y="0"/>
                      <a:pt x="0" y="0"/>
                    </a:cubicBezTo>
                    <a:cubicBezTo>
                      <a:pt x="0" y="0"/>
                      <a:pt x="0" y="0"/>
                      <a:pt x="0" y="0"/>
                    </a:cubicBezTo>
                    <a:cubicBezTo>
                      <a:pt x="0" y="15"/>
                      <a:pt x="3" y="29"/>
                      <a:pt x="11" y="42"/>
                    </a:cubicBezTo>
                    <a:cubicBezTo>
                      <a:pt x="11" y="40"/>
                      <a:pt x="11" y="40"/>
                      <a:pt x="11" y="40"/>
                    </a:cubicBezTo>
                    <a:cubicBezTo>
                      <a:pt x="4" y="27"/>
                      <a:pt x="1" y="1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6" name="MH_Other_158"/>
              <p:cNvSpPr/>
              <p:nvPr>
                <p:custDataLst>
                  <p:tags r:id="rId176"/>
                </p:custDataLst>
              </p:nvPr>
            </p:nvSpPr>
            <p:spPr bwMode="auto">
              <a:xfrm>
                <a:off x="3640489" y="2938885"/>
                <a:ext cx="1523" cy="1510"/>
              </a:xfrm>
              <a:custGeom>
                <a:avLst/>
                <a:gdLst>
                  <a:gd name="T0" fmla="*/ 448239996 w 2"/>
                  <a:gd name="T1" fmla="*/ 71718526 h 5"/>
                  <a:gd name="T2" fmla="*/ 0 w 2"/>
                  <a:gd name="T3" fmla="*/ 0 h 5"/>
                  <a:gd name="T4" fmla="*/ 0 w 2"/>
                  <a:gd name="T5" fmla="*/ 179346497 h 5"/>
                  <a:gd name="T6" fmla="*/ 448239996 w 2"/>
                  <a:gd name="T7" fmla="*/ 7171852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0" y="0"/>
                    </a:lnTo>
                    <a:lnTo>
                      <a:pt x="0" y="5"/>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7" name="MH_Other_159"/>
              <p:cNvSpPr/>
              <p:nvPr>
                <p:custDataLst>
                  <p:tags r:id="rId177"/>
                </p:custDataLst>
              </p:nvPr>
            </p:nvSpPr>
            <p:spPr bwMode="auto">
              <a:xfrm>
                <a:off x="3766892" y="3092892"/>
                <a:ext cx="15229" cy="21138"/>
              </a:xfrm>
              <a:custGeom>
                <a:avLst/>
                <a:gdLst>
                  <a:gd name="T0" fmla="*/ 2147483646 w 19"/>
                  <a:gd name="T1" fmla="*/ 2147483646 h 27"/>
                  <a:gd name="T2" fmla="*/ 2147483646 w 19"/>
                  <a:gd name="T3" fmla="*/ 2147483646 h 27"/>
                  <a:gd name="T4" fmla="*/ 2147483646 w 19"/>
                  <a:gd name="T5" fmla="*/ 2147483646 h 27"/>
                  <a:gd name="T6" fmla="*/ 2147483646 w 19"/>
                  <a:gd name="T7" fmla="*/ 2147483646 h 27"/>
                  <a:gd name="T8" fmla="*/ 2147483646 w 19"/>
                  <a:gd name="T9" fmla="*/ 2147483646 h 27"/>
                  <a:gd name="T10" fmla="*/ 0 w 19"/>
                  <a:gd name="T11" fmla="*/ 0 h 27"/>
                  <a:gd name="T12" fmla="*/ 0 w 19"/>
                  <a:gd name="T13" fmla="*/ 1141710597 h 27"/>
                  <a:gd name="T14" fmla="*/ 0 w 19"/>
                  <a:gd name="T15" fmla="*/ 1712904621 h 27"/>
                  <a:gd name="T16" fmla="*/ 2147483646 w 19"/>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7">
                    <a:moveTo>
                      <a:pt x="18" y="27"/>
                    </a:moveTo>
                    <a:cubicBezTo>
                      <a:pt x="18" y="27"/>
                      <a:pt x="18" y="27"/>
                      <a:pt x="18" y="27"/>
                    </a:cubicBezTo>
                    <a:cubicBezTo>
                      <a:pt x="19" y="26"/>
                      <a:pt x="19" y="26"/>
                      <a:pt x="19" y="26"/>
                    </a:cubicBezTo>
                    <a:cubicBezTo>
                      <a:pt x="19" y="26"/>
                      <a:pt x="19" y="26"/>
                      <a:pt x="19" y="26"/>
                    </a:cubicBezTo>
                    <a:cubicBezTo>
                      <a:pt x="18" y="24"/>
                      <a:pt x="17" y="22"/>
                      <a:pt x="16" y="20"/>
                    </a:cubicBezTo>
                    <a:cubicBezTo>
                      <a:pt x="12" y="14"/>
                      <a:pt x="6" y="6"/>
                      <a:pt x="0" y="0"/>
                    </a:cubicBezTo>
                    <a:cubicBezTo>
                      <a:pt x="0" y="2"/>
                      <a:pt x="0" y="2"/>
                      <a:pt x="0" y="2"/>
                    </a:cubicBezTo>
                    <a:cubicBezTo>
                      <a:pt x="0" y="2"/>
                      <a:pt x="0" y="2"/>
                      <a:pt x="0" y="3"/>
                    </a:cubicBezTo>
                    <a:cubicBezTo>
                      <a:pt x="8" y="10"/>
                      <a:pt x="14" y="18"/>
                      <a:pt x="18" y="2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8" name="MH_Other_160"/>
              <p:cNvSpPr/>
              <p:nvPr>
                <p:custDataLst>
                  <p:tags r:id="rId178"/>
                </p:custDataLst>
              </p:nvPr>
            </p:nvSpPr>
            <p:spPr bwMode="auto">
              <a:xfrm>
                <a:off x="3748619" y="3058164"/>
                <a:ext cx="19798" cy="64925"/>
              </a:xfrm>
              <a:custGeom>
                <a:avLst/>
                <a:gdLst>
                  <a:gd name="T0" fmla="*/ 2147483646 w 25"/>
                  <a:gd name="T1" fmla="*/ 2147483646 h 82"/>
                  <a:gd name="T2" fmla="*/ 2147483646 w 25"/>
                  <a:gd name="T3" fmla="*/ 2147483646 h 82"/>
                  <a:gd name="T4" fmla="*/ 2147483646 w 25"/>
                  <a:gd name="T5" fmla="*/ 2147483646 h 82"/>
                  <a:gd name="T6" fmla="*/ 2147483646 w 25"/>
                  <a:gd name="T7" fmla="*/ 2147483646 h 82"/>
                  <a:gd name="T8" fmla="*/ 2147483646 w 25"/>
                  <a:gd name="T9" fmla="*/ 2147483646 h 82"/>
                  <a:gd name="T10" fmla="*/ 2147483646 w 25"/>
                  <a:gd name="T11" fmla="*/ 2147483646 h 82"/>
                  <a:gd name="T12" fmla="*/ 2147483646 w 25"/>
                  <a:gd name="T13" fmla="*/ 2147483646 h 82"/>
                  <a:gd name="T14" fmla="*/ 2147483646 w 25"/>
                  <a:gd name="T15" fmla="*/ 2147483646 h 82"/>
                  <a:gd name="T16" fmla="*/ 0 w 25"/>
                  <a:gd name="T17" fmla="*/ 0 h 82"/>
                  <a:gd name="T18" fmla="*/ 0 w 25"/>
                  <a:gd name="T19" fmla="*/ 1165617771 h 82"/>
                  <a:gd name="T20" fmla="*/ 0 w 25"/>
                  <a:gd name="T21" fmla="*/ 1748427072 h 82"/>
                  <a:gd name="T22" fmla="*/ 2147483646 w 25"/>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82">
                    <a:moveTo>
                      <a:pt x="23" y="72"/>
                    </a:moveTo>
                    <a:cubicBezTo>
                      <a:pt x="23" y="82"/>
                      <a:pt x="23" y="82"/>
                      <a:pt x="23" y="82"/>
                    </a:cubicBezTo>
                    <a:cubicBezTo>
                      <a:pt x="24" y="81"/>
                      <a:pt x="24" y="81"/>
                      <a:pt x="24" y="81"/>
                    </a:cubicBezTo>
                    <a:cubicBezTo>
                      <a:pt x="25" y="72"/>
                      <a:pt x="25" y="72"/>
                      <a:pt x="25" y="72"/>
                    </a:cubicBezTo>
                    <a:cubicBezTo>
                      <a:pt x="25" y="63"/>
                      <a:pt x="25" y="55"/>
                      <a:pt x="23" y="47"/>
                    </a:cubicBezTo>
                    <a:cubicBezTo>
                      <a:pt x="23" y="46"/>
                      <a:pt x="23" y="46"/>
                      <a:pt x="23" y="46"/>
                    </a:cubicBezTo>
                    <a:cubicBezTo>
                      <a:pt x="23" y="46"/>
                      <a:pt x="23" y="46"/>
                      <a:pt x="23" y="46"/>
                    </a:cubicBezTo>
                    <a:cubicBezTo>
                      <a:pt x="21" y="37"/>
                      <a:pt x="19" y="29"/>
                      <a:pt x="15" y="21"/>
                    </a:cubicBezTo>
                    <a:cubicBezTo>
                      <a:pt x="11" y="14"/>
                      <a:pt x="5" y="7"/>
                      <a:pt x="0" y="0"/>
                    </a:cubicBezTo>
                    <a:cubicBezTo>
                      <a:pt x="0" y="2"/>
                      <a:pt x="0" y="2"/>
                      <a:pt x="0" y="2"/>
                    </a:cubicBezTo>
                    <a:cubicBezTo>
                      <a:pt x="0" y="2"/>
                      <a:pt x="0" y="2"/>
                      <a:pt x="0" y="3"/>
                    </a:cubicBezTo>
                    <a:cubicBezTo>
                      <a:pt x="18" y="22"/>
                      <a:pt x="25" y="44"/>
                      <a:pt x="23"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79" name="MH_Other_161"/>
              <p:cNvSpPr/>
              <p:nvPr>
                <p:custDataLst>
                  <p:tags r:id="rId179"/>
                </p:custDataLst>
              </p:nvPr>
            </p:nvSpPr>
            <p:spPr bwMode="auto">
              <a:xfrm>
                <a:off x="3766892" y="3094402"/>
                <a:ext cx="0" cy="1509"/>
              </a:xfrm>
              <a:custGeom>
                <a:avLst/>
                <a:gdLst>
                  <a:gd name="T0" fmla="*/ 1790702559 h 1"/>
                  <a:gd name="T1" fmla="*/ 0 h 1"/>
                  <a:gd name="T2" fmla="*/ 0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0" name="MH_Other_162"/>
              <p:cNvSpPr/>
              <p:nvPr>
                <p:custDataLst>
                  <p:tags r:id="rId180"/>
                </p:custDataLst>
              </p:nvPr>
            </p:nvSpPr>
            <p:spPr bwMode="auto">
              <a:xfrm>
                <a:off x="3731865" y="3021928"/>
                <a:ext cx="16753" cy="116260"/>
              </a:xfrm>
              <a:custGeom>
                <a:avLst/>
                <a:gdLst>
                  <a:gd name="T0" fmla="*/ 2147483646 w 22"/>
                  <a:gd name="T1" fmla="*/ 2147483646 h 145"/>
                  <a:gd name="T2" fmla="*/ 2147483646 w 22"/>
                  <a:gd name="T3" fmla="*/ 2147483646 h 145"/>
                  <a:gd name="T4" fmla="*/ 2147483646 w 22"/>
                  <a:gd name="T5" fmla="*/ 2147483646 h 145"/>
                  <a:gd name="T6" fmla="*/ 2147483646 w 22"/>
                  <a:gd name="T7" fmla="*/ 2147483646 h 145"/>
                  <a:gd name="T8" fmla="*/ 2147483646 w 22"/>
                  <a:gd name="T9" fmla="*/ 2147483646 h 145"/>
                  <a:gd name="T10" fmla="*/ 2147483646 w 22"/>
                  <a:gd name="T11" fmla="*/ 2147483646 h 145"/>
                  <a:gd name="T12" fmla="*/ 2147483646 w 22"/>
                  <a:gd name="T13" fmla="*/ 2147483646 h 145"/>
                  <a:gd name="T14" fmla="*/ 2147483646 w 22"/>
                  <a:gd name="T15" fmla="*/ 2147483646 h 145"/>
                  <a:gd name="T16" fmla="*/ 2147483646 w 22"/>
                  <a:gd name="T17" fmla="*/ 2147483646 h 145"/>
                  <a:gd name="T18" fmla="*/ 2147483646 w 22"/>
                  <a:gd name="T19" fmla="*/ 2147483646 h 145"/>
                  <a:gd name="T20" fmla="*/ 0 w 22"/>
                  <a:gd name="T21" fmla="*/ 0 h 145"/>
                  <a:gd name="T22" fmla="*/ 0 w 22"/>
                  <a:gd name="T23" fmla="*/ 1195350565 h 145"/>
                  <a:gd name="T24" fmla="*/ 2147483646 w 22"/>
                  <a:gd name="T25" fmla="*/ 2147483646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45">
                    <a:moveTo>
                      <a:pt x="18" y="72"/>
                    </a:moveTo>
                    <a:cubicBezTo>
                      <a:pt x="15" y="103"/>
                      <a:pt x="14" y="116"/>
                      <a:pt x="14" y="116"/>
                    </a:cubicBezTo>
                    <a:cubicBezTo>
                      <a:pt x="14" y="117"/>
                      <a:pt x="13" y="125"/>
                      <a:pt x="13" y="145"/>
                    </a:cubicBezTo>
                    <a:cubicBezTo>
                      <a:pt x="14" y="144"/>
                      <a:pt x="14" y="144"/>
                      <a:pt x="14" y="144"/>
                    </a:cubicBezTo>
                    <a:cubicBezTo>
                      <a:pt x="15" y="125"/>
                      <a:pt x="16" y="117"/>
                      <a:pt x="16" y="117"/>
                    </a:cubicBezTo>
                    <a:cubicBezTo>
                      <a:pt x="16" y="117"/>
                      <a:pt x="17" y="103"/>
                      <a:pt x="20" y="72"/>
                    </a:cubicBezTo>
                    <a:cubicBezTo>
                      <a:pt x="21" y="63"/>
                      <a:pt x="21" y="55"/>
                      <a:pt x="20" y="47"/>
                    </a:cubicBezTo>
                    <a:cubicBezTo>
                      <a:pt x="19" y="46"/>
                      <a:pt x="19" y="46"/>
                      <a:pt x="19" y="46"/>
                    </a:cubicBezTo>
                    <a:cubicBezTo>
                      <a:pt x="20" y="46"/>
                      <a:pt x="20" y="46"/>
                      <a:pt x="20" y="46"/>
                    </a:cubicBezTo>
                    <a:cubicBezTo>
                      <a:pt x="19" y="37"/>
                      <a:pt x="16" y="29"/>
                      <a:pt x="13" y="21"/>
                    </a:cubicBezTo>
                    <a:cubicBezTo>
                      <a:pt x="10" y="13"/>
                      <a:pt x="5" y="6"/>
                      <a:pt x="0" y="0"/>
                    </a:cubicBezTo>
                    <a:cubicBezTo>
                      <a:pt x="0" y="2"/>
                      <a:pt x="0" y="2"/>
                      <a:pt x="0" y="2"/>
                    </a:cubicBezTo>
                    <a:cubicBezTo>
                      <a:pt x="16" y="22"/>
                      <a:pt x="22" y="44"/>
                      <a:pt x="18"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1" name="MH_Other_163"/>
              <p:cNvSpPr/>
              <p:nvPr>
                <p:custDataLst>
                  <p:tags r:id="rId181"/>
                </p:custDataLst>
              </p:nvPr>
            </p:nvSpPr>
            <p:spPr bwMode="auto">
              <a:xfrm>
                <a:off x="3747094" y="3059674"/>
                <a:ext cx="1523" cy="0"/>
              </a:xfrm>
              <a:custGeom>
                <a:avLst/>
                <a:gdLst>
                  <a:gd name="T0" fmla="*/ 2147483646 w 1"/>
                  <a:gd name="T1" fmla="*/ 711 h 1"/>
                  <a:gd name="T2" fmla="*/ 2147483646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2" name="MH_Other_164"/>
              <p:cNvSpPr/>
              <p:nvPr>
                <p:custDataLst>
                  <p:tags r:id="rId182"/>
                </p:custDataLst>
              </p:nvPr>
            </p:nvSpPr>
            <p:spPr bwMode="auto">
              <a:xfrm>
                <a:off x="3716636" y="2985690"/>
                <a:ext cx="16753" cy="163066"/>
              </a:xfrm>
              <a:custGeom>
                <a:avLst/>
                <a:gdLst>
                  <a:gd name="T0" fmla="*/ 2147483646 w 20"/>
                  <a:gd name="T1" fmla="*/ 2147483646 h 203"/>
                  <a:gd name="T2" fmla="*/ 2147483646 w 20"/>
                  <a:gd name="T3" fmla="*/ 2147483646 h 203"/>
                  <a:gd name="T4" fmla="*/ 2147483646 w 20"/>
                  <a:gd name="T5" fmla="*/ 2147483646 h 203"/>
                  <a:gd name="T6" fmla="*/ 2147483646 w 20"/>
                  <a:gd name="T7" fmla="*/ 2147483646 h 203"/>
                  <a:gd name="T8" fmla="*/ 2147483646 w 20"/>
                  <a:gd name="T9" fmla="*/ 2147483646 h 203"/>
                  <a:gd name="T10" fmla="*/ 2147483646 w 20"/>
                  <a:gd name="T11" fmla="*/ 2147483646 h 203"/>
                  <a:gd name="T12" fmla="*/ 2147483646 w 20"/>
                  <a:gd name="T13" fmla="*/ 2147483646 h 203"/>
                  <a:gd name="T14" fmla="*/ 2147483646 w 20"/>
                  <a:gd name="T15" fmla="*/ 2147483646 h 203"/>
                  <a:gd name="T16" fmla="*/ 2147483646 w 20"/>
                  <a:gd name="T17" fmla="*/ 2147483646 h 203"/>
                  <a:gd name="T18" fmla="*/ 2147483646 w 20"/>
                  <a:gd name="T19" fmla="*/ 2147483646 h 203"/>
                  <a:gd name="T20" fmla="*/ 2147483646 w 20"/>
                  <a:gd name="T21" fmla="*/ 2147483646 h 203"/>
                  <a:gd name="T22" fmla="*/ 2147483646 w 20"/>
                  <a:gd name="T23" fmla="*/ 2147483646 h 203"/>
                  <a:gd name="T24" fmla="*/ 2147483646 w 20"/>
                  <a:gd name="T25" fmla="*/ 2147483646 h 203"/>
                  <a:gd name="T26" fmla="*/ 2147483646 w 20"/>
                  <a:gd name="T27" fmla="*/ 2147483646 h 203"/>
                  <a:gd name="T28" fmla="*/ 2147483646 w 20"/>
                  <a:gd name="T29" fmla="*/ 2147483646 h 203"/>
                  <a:gd name="T30" fmla="*/ 2147483646 w 20"/>
                  <a:gd name="T31" fmla="*/ 2147483646 h 203"/>
                  <a:gd name="T32" fmla="*/ 2147483646 w 20"/>
                  <a:gd name="T33" fmla="*/ 2147483646 h 203"/>
                  <a:gd name="T34" fmla="*/ 0 w 20"/>
                  <a:gd name="T35" fmla="*/ 0 h 203"/>
                  <a:gd name="T36" fmla="*/ 0 w 20"/>
                  <a:gd name="T37" fmla="*/ 600612998 h 203"/>
                  <a:gd name="T38" fmla="*/ 0 w 20"/>
                  <a:gd name="T39" fmla="*/ 1201939668 h 203"/>
                  <a:gd name="T40" fmla="*/ 2147483646 w 20"/>
                  <a:gd name="T41" fmla="*/ 2147483646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203">
                    <a:moveTo>
                      <a:pt x="15" y="74"/>
                    </a:moveTo>
                    <a:cubicBezTo>
                      <a:pt x="10" y="105"/>
                      <a:pt x="9" y="118"/>
                      <a:pt x="8" y="118"/>
                    </a:cubicBezTo>
                    <a:cubicBezTo>
                      <a:pt x="8" y="118"/>
                      <a:pt x="6" y="131"/>
                      <a:pt x="4" y="163"/>
                    </a:cubicBezTo>
                    <a:cubicBezTo>
                      <a:pt x="4" y="173"/>
                      <a:pt x="4" y="182"/>
                      <a:pt x="6" y="191"/>
                    </a:cubicBezTo>
                    <a:cubicBezTo>
                      <a:pt x="7" y="191"/>
                      <a:pt x="7" y="191"/>
                      <a:pt x="7" y="191"/>
                    </a:cubicBezTo>
                    <a:cubicBezTo>
                      <a:pt x="7" y="192"/>
                      <a:pt x="7" y="192"/>
                      <a:pt x="7" y="192"/>
                    </a:cubicBezTo>
                    <a:cubicBezTo>
                      <a:pt x="8" y="196"/>
                      <a:pt x="9" y="200"/>
                      <a:pt x="10" y="203"/>
                    </a:cubicBezTo>
                    <a:cubicBezTo>
                      <a:pt x="11" y="203"/>
                      <a:pt x="11" y="203"/>
                      <a:pt x="11" y="203"/>
                    </a:cubicBezTo>
                    <a:cubicBezTo>
                      <a:pt x="11" y="203"/>
                      <a:pt x="11" y="203"/>
                      <a:pt x="11" y="203"/>
                    </a:cubicBezTo>
                    <a:cubicBezTo>
                      <a:pt x="7" y="191"/>
                      <a:pt x="5" y="178"/>
                      <a:pt x="5" y="163"/>
                    </a:cubicBezTo>
                    <a:cubicBezTo>
                      <a:pt x="7" y="132"/>
                      <a:pt x="10" y="119"/>
                      <a:pt x="10" y="118"/>
                    </a:cubicBezTo>
                    <a:cubicBezTo>
                      <a:pt x="10" y="118"/>
                      <a:pt x="11" y="105"/>
                      <a:pt x="16" y="75"/>
                    </a:cubicBezTo>
                    <a:cubicBezTo>
                      <a:pt x="18" y="65"/>
                      <a:pt x="19" y="56"/>
                      <a:pt x="18" y="48"/>
                    </a:cubicBezTo>
                    <a:cubicBezTo>
                      <a:pt x="18" y="48"/>
                      <a:pt x="17" y="47"/>
                      <a:pt x="17" y="47"/>
                    </a:cubicBezTo>
                    <a:cubicBezTo>
                      <a:pt x="18" y="46"/>
                      <a:pt x="18" y="46"/>
                      <a:pt x="18" y="46"/>
                    </a:cubicBezTo>
                    <a:cubicBezTo>
                      <a:pt x="18" y="46"/>
                      <a:pt x="18" y="46"/>
                      <a:pt x="18" y="46"/>
                    </a:cubicBezTo>
                    <a:cubicBezTo>
                      <a:pt x="17" y="38"/>
                      <a:pt x="15" y="30"/>
                      <a:pt x="13" y="23"/>
                    </a:cubicBezTo>
                    <a:cubicBezTo>
                      <a:pt x="10" y="15"/>
                      <a:pt x="5" y="7"/>
                      <a:pt x="0" y="0"/>
                    </a:cubicBezTo>
                    <a:cubicBezTo>
                      <a:pt x="0" y="1"/>
                      <a:pt x="0" y="1"/>
                      <a:pt x="0" y="1"/>
                    </a:cubicBezTo>
                    <a:cubicBezTo>
                      <a:pt x="0" y="2"/>
                      <a:pt x="0" y="2"/>
                      <a:pt x="0" y="2"/>
                    </a:cubicBezTo>
                    <a:cubicBezTo>
                      <a:pt x="16" y="24"/>
                      <a:pt x="20" y="46"/>
                      <a:pt x="15"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3" name="MH_Other_165"/>
              <p:cNvSpPr/>
              <p:nvPr>
                <p:custDataLst>
                  <p:tags r:id="rId183"/>
                </p:custDataLst>
              </p:nvPr>
            </p:nvSpPr>
            <p:spPr bwMode="auto">
              <a:xfrm>
                <a:off x="3730344" y="3021928"/>
                <a:ext cx="1523" cy="3019"/>
              </a:xfrm>
              <a:custGeom>
                <a:avLst/>
                <a:gdLst>
                  <a:gd name="T0" fmla="*/ 0 w 1"/>
                  <a:gd name="T1" fmla="*/ 2147483646 h 2"/>
                  <a:gd name="T2" fmla="*/ 1790702559 w 1"/>
                  <a:gd name="T3" fmla="*/ 2147483646 h 2"/>
                  <a:gd name="T4" fmla="*/ 1790702559 w 1"/>
                  <a:gd name="T5" fmla="*/ 0 h 2"/>
                  <a:gd name="T6" fmla="*/ 1790702559 w 1"/>
                  <a:gd name="T7" fmla="*/ 0 h 2"/>
                  <a:gd name="T8" fmla="*/ 0 w 1"/>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1"/>
                    </a:moveTo>
                    <a:cubicBezTo>
                      <a:pt x="0" y="1"/>
                      <a:pt x="1" y="2"/>
                      <a:pt x="1" y="2"/>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4" name="MH_Other_166"/>
              <p:cNvSpPr/>
              <p:nvPr>
                <p:custDataLst>
                  <p:tags r:id="rId184"/>
                </p:custDataLst>
              </p:nvPr>
            </p:nvSpPr>
            <p:spPr bwMode="auto">
              <a:xfrm>
                <a:off x="3698360" y="2947944"/>
                <a:ext cx="24367" cy="191754"/>
              </a:xfrm>
              <a:custGeom>
                <a:avLst/>
                <a:gdLst>
                  <a:gd name="T0" fmla="*/ 2147483646 w 31"/>
                  <a:gd name="T1" fmla="*/ 0 h 240"/>
                  <a:gd name="T2" fmla="*/ 2147483646 w 31"/>
                  <a:gd name="T3" fmla="*/ 1187677821 h 240"/>
                  <a:gd name="T4" fmla="*/ 2147483646 w 31"/>
                  <a:gd name="T5" fmla="*/ 2147483646 h 240"/>
                  <a:gd name="T6" fmla="*/ 2147483646 w 31"/>
                  <a:gd name="T7" fmla="*/ 2147483646 h 240"/>
                  <a:gd name="T8" fmla="*/ 1686411697 w 31"/>
                  <a:gd name="T9" fmla="*/ 2147483646 h 240"/>
                  <a:gd name="T10" fmla="*/ 2147483646 w 31"/>
                  <a:gd name="T11" fmla="*/ 2147483646 h 240"/>
                  <a:gd name="T12" fmla="*/ 2147483646 w 31"/>
                  <a:gd name="T13" fmla="*/ 2147483646 h 240"/>
                  <a:gd name="T14" fmla="*/ 2147483646 w 31"/>
                  <a:gd name="T15" fmla="*/ 2147483646 h 240"/>
                  <a:gd name="T16" fmla="*/ 2147483646 w 31"/>
                  <a:gd name="T17" fmla="*/ 2147483646 h 240"/>
                  <a:gd name="T18" fmla="*/ 2147483646 w 31"/>
                  <a:gd name="T19" fmla="*/ 2147483646 h 240"/>
                  <a:gd name="T20" fmla="*/ 2147483646 w 31"/>
                  <a:gd name="T21" fmla="*/ 2147483646 h 240"/>
                  <a:gd name="T22" fmla="*/ 2147483646 w 31"/>
                  <a:gd name="T23" fmla="*/ 2147483646 h 240"/>
                  <a:gd name="T24" fmla="*/ 2147483646 w 31"/>
                  <a:gd name="T25" fmla="*/ 2147483646 h 240"/>
                  <a:gd name="T26" fmla="*/ 2147483646 w 31"/>
                  <a:gd name="T27" fmla="*/ 2147483646 h 240"/>
                  <a:gd name="T28" fmla="*/ 2147483646 w 31"/>
                  <a:gd name="T29" fmla="*/ 2147483646 h 240"/>
                  <a:gd name="T30" fmla="*/ 2147483646 w 31"/>
                  <a:gd name="T31" fmla="*/ 0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240">
                    <a:moveTo>
                      <a:pt x="10" y="0"/>
                    </a:moveTo>
                    <a:cubicBezTo>
                      <a:pt x="9" y="2"/>
                      <a:pt x="9" y="2"/>
                      <a:pt x="9" y="2"/>
                    </a:cubicBezTo>
                    <a:cubicBezTo>
                      <a:pt x="23" y="25"/>
                      <a:pt x="26" y="47"/>
                      <a:pt x="20" y="76"/>
                    </a:cubicBezTo>
                    <a:cubicBezTo>
                      <a:pt x="13" y="105"/>
                      <a:pt x="10" y="119"/>
                      <a:pt x="10" y="119"/>
                    </a:cubicBezTo>
                    <a:cubicBezTo>
                      <a:pt x="10" y="119"/>
                      <a:pt x="7" y="132"/>
                      <a:pt x="3" y="164"/>
                    </a:cubicBezTo>
                    <a:cubicBezTo>
                      <a:pt x="0" y="194"/>
                      <a:pt x="9" y="220"/>
                      <a:pt x="30" y="240"/>
                    </a:cubicBezTo>
                    <a:cubicBezTo>
                      <a:pt x="31" y="240"/>
                      <a:pt x="31" y="240"/>
                      <a:pt x="31" y="240"/>
                    </a:cubicBezTo>
                    <a:cubicBezTo>
                      <a:pt x="31" y="239"/>
                      <a:pt x="30" y="239"/>
                      <a:pt x="30" y="239"/>
                    </a:cubicBezTo>
                    <a:cubicBezTo>
                      <a:pt x="10" y="219"/>
                      <a:pt x="1" y="194"/>
                      <a:pt x="4" y="164"/>
                    </a:cubicBezTo>
                    <a:cubicBezTo>
                      <a:pt x="8" y="132"/>
                      <a:pt x="12" y="119"/>
                      <a:pt x="12" y="119"/>
                    </a:cubicBezTo>
                    <a:cubicBezTo>
                      <a:pt x="12" y="119"/>
                      <a:pt x="14" y="106"/>
                      <a:pt x="21" y="76"/>
                    </a:cubicBezTo>
                    <a:cubicBezTo>
                      <a:pt x="23" y="67"/>
                      <a:pt x="24" y="58"/>
                      <a:pt x="24" y="50"/>
                    </a:cubicBezTo>
                    <a:cubicBezTo>
                      <a:pt x="24" y="50"/>
                      <a:pt x="24" y="50"/>
                      <a:pt x="24" y="50"/>
                    </a:cubicBezTo>
                    <a:cubicBezTo>
                      <a:pt x="24" y="49"/>
                      <a:pt x="24" y="49"/>
                      <a:pt x="24" y="49"/>
                    </a:cubicBezTo>
                    <a:cubicBezTo>
                      <a:pt x="24" y="40"/>
                      <a:pt x="23" y="32"/>
                      <a:pt x="21" y="24"/>
                    </a:cubicBezTo>
                    <a:cubicBezTo>
                      <a:pt x="18" y="16"/>
                      <a:pt x="14" y="8"/>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5" name="MH_Other_167"/>
              <p:cNvSpPr/>
              <p:nvPr>
                <p:custDataLst>
                  <p:tags r:id="rId185"/>
                </p:custDataLst>
              </p:nvPr>
            </p:nvSpPr>
            <p:spPr bwMode="auto">
              <a:xfrm>
                <a:off x="3722727" y="3138187"/>
                <a:ext cx="0" cy="1510"/>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1" y="0"/>
                      <a:pt x="1" y="1"/>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6" name="MH_Other_168"/>
              <p:cNvSpPr/>
              <p:nvPr>
                <p:custDataLst>
                  <p:tags r:id="rId186"/>
                </p:custDataLst>
              </p:nvPr>
            </p:nvSpPr>
            <p:spPr bwMode="auto">
              <a:xfrm>
                <a:off x="3716635" y="2987201"/>
                <a:ext cx="0" cy="0"/>
              </a:xfrm>
              <a:custGeom>
                <a:avLst/>
                <a:gdLst>
                  <a:gd name="T0" fmla="*/ 711 h 1"/>
                  <a:gd name="T1" fmla="*/ 0 h 1"/>
                  <a:gd name="T2" fmla="*/ 711 h 1"/>
                  <a:gd name="T3" fmla="*/ 0 60000 65536"/>
                  <a:gd name="T4" fmla="*/ 0 60000 65536"/>
                  <a:gd name="T5" fmla="*/ 0 60000 65536"/>
                </a:gdLst>
                <a:ahLst/>
                <a:cxnLst>
                  <a:cxn ang="T3">
                    <a:pos x="0" y="T0"/>
                  </a:cxn>
                  <a:cxn ang="T4">
                    <a:pos x="0" y="T1"/>
                  </a:cxn>
                  <a:cxn ang="T5">
                    <a:pos x="0" y="T2"/>
                  </a:cxn>
                </a:cxnLst>
                <a:rect l="0" t="0" r="r" b="b"/>
                <a:pathLst>
                  <a:path h="1">
                    <a:moveTo>
                      <a:pt x="0" y="1"/>
                    </a:moveTo>
                    <a:cubicBezTo>
                      <a:pt x="0" y="1"/>
                      <a:pt x="0" y="1"/>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7" name="MH_Other_169"/>
              <p:cNvSpPr/>
              <p:nvPr>
                <p:custDataLst>
                  <p:tags r:id="rId187"/>
                </p:custDataLst>
              </p:nvPr>
            </p:nvSpPr>
            <p:spPr bwMode="auto">
              <a:xfrm>
                <a:off x="3617645" y="2648990"/>
                <a:ext cx="79192" cy="258188"/>
              </a:xfrm>
              <a:custGeom>
                <a:avLst/>
                <a:gdLst>
                  <a:gd name="T0" fmla="*/ 2147483646 w 99"/>
                  <a:gd name="T1" fmla="*/ 2147483646 h 322"/>
                  <a:gd name="T2" fmla="*/ 2147483646 w 99"/>
                  <a:gd name="T3" fmla="*/ 2147483646 h 322"/>
                  <a:gd name="T4" fmla="*/ 2147483646 w 99"/>
                  <a:gd name="T5" fmla="*/ 2147483646 h 322"/>
                  <a:gd name="T6" fmla="*/ 2147483646 w 99"/>
                  <a:gd name="T7" fmla="*/ 2147483646 h 322"/>
                  <a:gd name="T8" fmla="*/ 2147483646 w 99"/>
                  <a:gd name="T9" fmla="*/ 2147483646 h 322"/>
                  <a:gd name="T10" fmla="*/ 2147483646 w 99"/>
                  <a:gd name="T11" fmla="*/ 2147483646 h 322"/>
                  <a:gd name="T12" fmla="*/ 2147483646 w 99"/>
                  <a:gd name="T13" fmla="*/ 2147483646 h 322"/>
                  <a:gd name="T14" fmla="*/ 2147483646 w 99"/>
                  <a:gd name="T15" fmla="*/ 2147483646 h 322"/>
                  <a:gd name="T16" fmla="*/ 2147483646 w 99"/>
                  <a:gd name="T17" fmla="*/ 2147483646 h 322"/>
                  <a:gd name="T18" fmla="*/ 2147483646 w 99"/>
                  <a:gd name="T19" fmla="*/ 2147483646 h 322"/>
                  <a:gd name="T20" fmla="*/ 2147483646 w 99"/>
                  <a:gd name="T21" fmla="*/ 2147483646 h 322"/>
                  <a:gd name="T22" fmla="*/ 2147483646 w 99"/>
                  <a:gd name="T23" fmla="*/ 2147483646 h 322"/>
                  <a:gd name="T24" fmla="*/ 2147483646 w 99"/>
                  <a:gd name="T25" fmla="*/ 2147483646 h 322"/>
                  <a:gd name="T26" fmla="*/ 2147483646 w 99"/>
                  <a:gd name="T27" fmla="*/ 2147483646 h 322"/>
                  <a:gd name="T28" fmla="*/ 2147483646 w 99"/>
                  <a:gd name="T29" fmla="*/ 2147483646 h 322"/>
                  <a:gd name="T30" fmla="*/ 2147483646 w 99"/>
                  <a:gd name="T31" fmla="*/ 2147483646 h 322"/>
                  <a:gd name="T32" fmla="*/ 2147483646 w 99"/>
                  <a:gd name="T33" fmla="*/ 2147483646 h 322"/>
                  <a:gd name="T34" fmla="*/ 2147483646 w 99"/>
                  <a:gd name="T35" fmla="*/ 2147483646 h 322"/>
                  <a:gd name="T36" fmla="*/ 2147483646 w 99"/>
                  <a:gd name="T37" fmla="*/ 2147483646 h 322"/>
                  <a:gd name="T38" fmla="*/ 2147483646 w 99"/>
                  <a:gd name="T39" fmla="*/ 2147483646 h 322"/>
                  <a:gd name="T40" fmla="*/ 2147483646 w 99"/>
                  <a:gd name="T41" fmla="*/ 2147483646 h 322"/>
                  <a:gd name="T42" fmla="*/ 2147483646 w 99"/>
                  <a:gd name="T43" fmla="*/ 2147483646 h 322"/>
                  <a:gd name="T44" fmla="*/ 2147483646 w 99"/>
                  <a:gd name="T45" fmla="*/ 2147483646 h 322"/>
                  <a:gd name="T46" fmla="*/ 2147483646 w 99"/>
                  <a:gd name="T47" fmla="*/ 2147483646 h 322"/>
                  <a:gd name="T48" fmla="*/ 2147483646 w 99"/>
                  <a:gd name="T49" fmla="*/ 2147483646 h 322"/>
                  <a:gd name="T50" fmla="*/ 2147483646 w 99"/>
                  <a:gd name="T51" fmla="*/ 2147483646 h 322"/>
                  <a:gd name="T52" fmla="*/ 2147483646 w 99"/>
                  <a:gd name="T53" fmla="*/ 2147483646 h 322"/>
                  <a:gd name="T54" fmla="*/ 2147483646 w 99"/>
                  <a:gd name="T55" fmla="*/ 2147483646 h 322"/>
                  <a:gd name="T56" fmla="*/ 2147483646 w 99"/>
                  <a:gd name="T57" fmla="*/ 2147483646 h 322"/>
                  <a:gd name="T58" fmla="*/ 2147483646 w 99"/>
                  <a:gd name="T59" fmla="*/ 2147483646 h 322"/>
                  <a:gd name="T60" fmla="*/ 2147483646 w 99"/>
                  <a:gd name="T61" fmla="*/ 2147483646 h 322"/>
                  <a:gd name="T62" fmla="*/ 2147483646 w 99"/>
                  <a:gd name="T63" fmla="*/ 2147483646 h 322"/>
                  <a:gd name="T64" fmla="*/ 2147483646 w 99"/>
                  <a:gd name="T65" fmla="*/ 2147483646 h 322"/>
                  <a:gd name="T66" fmla="*/ 2147483646 w 99"/>
                  <a:gd name="T67" fmla="*/ 2147483646 h 322"/>
                  <a:gd name="T68" fmla="*/ 2147483646 w 99"/>
                  <a:gd name="T69" fmla="*/ 2147483646 h 322"/>
                  <a:gd name="T70" fmla="*/ 2147483646 w 99"/>
                  <a:gd name="T71" fmla="*/ 2147483646 h 322"/>
                  <a:gd name="T72" fmla="*/ 2147483646 w 99"/>
                  <a:gd name="T73" fmla="*/ 2147483646 h 322"/>
                  <a:gd name="T74" fmla="*/ 2147483646 w 99"/>
                  <a:gd name="T75" fmla="*/ 0 h 322"/>
                  <a:gd name="T76" fmla="*/ 2147483646 w 99"/>
                  <a:gd name="T77" fmla="*/ 0 h 322"/>
                  <a:gd name="T78" fmla="*/ 2147483646 w 99"/>
                  <a:gd name="T79" fmla="*/ 0 h 322"/>
                  <a:gd name="T80" fmla="*/ 2147483646 w 99"/>
                  <a:gd name="T81" fmla="*/ 2147483646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322">
                    <a:moveTo>
                      <a:pt x="13" y="43"/>
                    </a:moveTo>
                    <a:cubicBezTo>
                      <a:pt x="6" y="59"/>
                      <a:pt x="4" y="77"/>
                      <a:pt x="8" y="95"/>
                    </a:cubicBezTo>
                    <a:cubicBezTo>
                      <a:pt x="8" y="95"/>
                      <a:pt x="8" y="95"/>
                      <a:pt x="8" y="95"/>
                    </a:cubicBezTo>
                    <a:cubicBezTo>
                      <a:pt x="1" y="112"/>
                      <a:pt x="1" y="132"/>
                      <a:pt x="6" y="150"/>
                    </a:cubicBezTo>
                    <a:cubicBezTo>
                      <a:pt x="0" y="168"/>
                      <a:pt x="0" y="186"/>
                      <a:pt x="6" y="204"/>
                    </a:cubicBezTo>
                    <a:cubicBezTo>
                      <a:pt x="2" y="221"/>
                      <a:pt x="4" y="240"/>
                      <a:pt x="11" y="257"/>
                    </a:cubicBezTo>
                    <a:cubicBezTo>
                      <a:pt x="7" y="275"/>
                      <a:pt x="10" y="293"/>
                      <a:pt x="18" y="311"/>
                    </a:cubicBezTo>
                    <a:cubicBezTo>
                      <a:pt x="18" y="310"/>
                      <a:pt x="18" y="310"/>
                      <a:pt x="18" y="310"/>
                    </a:cubicBezTo>
                    <a:cubicBezTo>
                      <a:pt x="18" y="314"/>
                      <a:pt x="18" y="318"/>
                      <a:pt x="18" y="322"/>
                    </a:cubicBezTo>
                    <a:cubicBezTo>
                      <a:pt x="18" y="322"/>
                      <a:pt x="18" y="322"/>
                      <a:pt x="18" y="322"/>
                    </a:cubicBezTo>
                    <a:cubicBezTo>
                      <a:pt x="19" y="322"/>
                      <a:pt x="19" y="322"/>
                      <a:pt x="19" y="322"/>
                    </a:cubicBezTo>
                    <a:cubicBezTo>
                      <a:pt x="42" y="318"/>
                      <a:pt x="42" y="318"/>
                      <a:pt x="42" y="318"/>
                    </a:cubicBezTo>
                    <a:cubicBezTo>
                      <a:pt x="43" y="318"/>
                      <a:pt x="43" y="318"/>
                      <a:pt x="43" y="318"/>
                    </a:cubicBezTo>
                    <a:cubicBezTo>
                      <a:pt x="76" y="312"/>
                      <a:pt x="76" y="312"/>
                      <a:pt x="76" y="312"/>
                    </a:cubicBezTo>
                    <a:cubicBezTo>
                      <a:pt x="78" y="311"/>
                      <a:pt x="78" y="311"/>
                      <a:pt x="78" y="311"/>
                    </a:cubicBezTo>
                    <a:cubicBezTo>
                      <a:pt x="97" y="308"/>
                      <a:pt x="97" y="308"/>
                      <a:pt x="97" y="308"/>
                    </a:cubicBezTo>
                    <a:cubicBezTo>
                      <a:pt x="97" y="308"/>
                      <a:pt x="97" y="308"/>
                      <a:pt x="97" y="308"/>
                    </a:cubicBezTo>
                    <a:cubicBezTo>
                      <a:pt x="98" y="307"/>
                      <a:pt x="98" y="307"/>
                      <a:pt x="98" y="307"/>
                    </a:cubicBezTo>
                    <a:cubicBezTo>
                      <a:pt x="99" y="307"/>
                      <a:pt x="99" y="307"/>
                      <a:pt x="99" y="307"/>
                    </a:cubicBezTo>
                    <a:cubicBezTo>
                      <a:pt x="98" y="305"/>
                      <a:pt x="98" y="303"/>
                      <a:pt x="98" y="301"/>
                    </a:cubicBezTo>
                    <a:cubicBezTo>
                      <a:pt x="96" y="293"/>
                      <a:pt x="93" y="285"/>
                      <a:pt x="90" y="277"/>
                    </a:cubicBezTo>
                    <a:cubicBezTo>
                      <a:pt x="91" y="268"/>
                      <a:pt x="92" y="260"/>
                      <a:pt x="91" y="252"/>
                    </a:cubicBezTo>
                    <a:cubicBezTo>
                      <a:pt x="90" y="244"/>
                      <a:pt x="87" y="235"/>
                      <a:pt x="84" y="227"/>
                    </a:cubicBezTo>
                    <a:cubicBezTo>
                      <a:pt x="86" y="219"/>
                      <a:pt x="87" y="211"/>
                      <a:pt x="86" y="203"/>
                    </a:cubicBezTo>
                    <a:cubicBezTo>
                      <a:pt x="86" y="195"/>
                      <a:pt x="85" y="187"/>
                      <a:pt x="82" y="178"/>
                    </a:cubicBezTo>
                    <a:cubicBezTo>
                      <a:pt x="84" y="171"/>
                      <a:pt x="85" y="163"/>
                      <a:pt x="85" y="155"/>
                    </a:cubicBezTo>
                    <a:cubicBezTo>
                      <a:pt x="86" y="147"/>
                      <a:pt x="84" y="138"/>
                      <a:pt x="82" y="129"/>
                    </a:cubicBezTo>
                    <a:cubicBezTo>
                      <a:pt x="85" y="121"/>
                      <a:pt x="87" y="113"/>
                      <a:pt x="87" y="105"/>
                    </a:cubicBezTo>
                    <a:cubicBezTo>
                      <a:pt x="88" y="97"/>
                      <a:pt x="87" y="88"/>
                      <a:pt x="86" y="80"/>
                    </a:cubicBezTo>
                    <a:cubicBezTo>
                      <a:pt x="89" y="72"/>
                      <a:pt x="91" y="64"/>
                      <a:pt x="92" y="56"/>
                    </a:cubicBezTo>
                    <a:cubicBezTo>
                      <a:pt x="93" y="48"/>
                      <a:pt x="93" y="40"/>
                      <a:pt x="92" y="31"/>
                    </a:cubicBezTo>
                    <a:cubicBezTo>
                      <a:pt x="95" y="26"/>
                      <a:pt x="97" y="21"/>
                      <a:pt x="98" y="15"/>
                    </a:cubicBezTo>
                    <a:cubicBezTo>
                      <a:pt x="97" y="15"/>
                      <a:pt x="97" y="15"/>
                      <a:pt x="97" y="15"/>
                    </a:cubicBezTo>
                    <a:cubicBezTo>
                      <a:pt x="78" y="11"/>
                      <a:pt x="78" y="11"/>
                      <a:pt x="78" y="11"/>
                    </a:cubicBezTo>
                    <a:cubicBezTo>
                      <a:pt x="76" y="11"/>
                      <a:pt x="76" y="11"/>
                      <a:pt x="76" y="11"/>
                    </a:cubicBezTo>
                    <a:cubicBezTo>
                      <a:pt x="43" y="5"/>
                      <a:pt x="43" y="5"/>
                      <a:pt x="43" y="5"/>
                    </a:cubicBezTo>
                    <a:cubicBezTo>
                      <a:pt x="42" y="4"/>
                      <a:pt x="42" y="4"/>
                      <a:pt x="42" y="4"/>
                    </a:cubicBezTo>
                    <a:cubicBezTo>
                      <a:pt x="19" y="0"/>
                      <a:pt x="19" y="0"/>
                      <a:pt x="19" y="0"/>
                    </a:cubicBezTo>
                    <a:cubicBezTo>
                      <a:pt x="18" y="0"/>
                      <a:pt x="18" y="0"/>
                      <a:pt x="18" y="0"/>
                    </a:cubicBezTo>
                    <a:cubicBezTo>
                      <a:pt x="18" y="0"/>
                      <a:pt x="18" y="0"/>
                      <a:pt x="18" y="0"/>
                    </a:cubicBezTo>
                    <a:cubicBezTo>
                      <a:pt x="13" y="13"/>
                      <a:pt x="11" y="28"/>
                      <a:pt x="13" y="43"/>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8" name="MH_Other_170"/>
              <p:cNvSpPr/>
              <p:nvPr>
                <p:custDataLst>
                  <p:tags r:id="rId188"/>
                </p:custDataLst>
              </p:nvPr>
            </p:nvSpPr>
            <p:spPr bwMode="auto">
              <a:xfrm>
                <a:off x="3617646" y="2674658"/>
                <a:ext cx="76147" cy="181184"/>
              </a:xfrm>
              <a:custGeom>
                <a:avLst/>
                <a:gdLst>
                  <a:gd name="T0" fmla="*/ 2147483646 w 93"/>
                  <a:gd name="T1" fmla="*/ 2147483646 h 226"/>
                  <a:gd name="T2" fmla="*/ 2147483646 w 93"/>
                  <a:gd name="T3" fmla="*/ 2147483646 h 226"/>
                  <a:gd name="T4" fmla="*/ 2147483646 w 93"/>
                  <a:gd name="T5" fmla="*/ 2147483646 h 226"/>
                  <a:gd name="T6" fmla="*/ 2147483646 w 93"/>
                  <a:gd name="T7" fmla="*/ 2147483646 h 226"/>
                  <a:gd name="T8" fmla="*/ 2147483646 w 93"/>
                  <a:gd name="T9" fmla="*/ 0 h 226"/>
                  <a:gd name="T10" fmla="*/ 2147483646 w 93"/>
                  <a:gd name="T11" fmla="*/ 1195796316 h 226"/>
                  <a:gd name="T12" fmla="*/ 2147483646 w 93"/>
                  <a:gd name="T13" fmla="*/ 2147483646 h 226"/>
                  <a:gd name="T14" fmla="*/ 2147483646 w 93"/>
                  <a:gd name="T15" fmla="*/ 2147483646 h 226"/>
                  <a:gd name="T16" fmla="*/ 2147483646 w 93"/>
                  <a:gd name="T17" fmla="*/ 2147483646 h 226"/>
                  <a:gd name="T18" fmla="*/ 2147483646 w 93"/>
                  <a:gd name="T19" fmla="*/ 2147483646 h 226"/>
                  <a:gd name="T20" fmla="*/ 2147483646 w 93"/>
                  <a:gd name="T21" fmla="*/ 2147483646 h 226"/>
                  <a:gd name="T22" fmla="*/ 2147483646 w 93"/>
                  <a:gd name="T23" fmla="*/ 2147483646 h 226"/>
                  <a:gd name="T24" fmla="*/ 2147483646 w 93"/>
                  <a:gd name="T25" fmla="*/ 2147483646 h 226"/>
                  <a:gd name="T26" fmla="*/ 2147483646 w 93"/>
                  <a:gd name="T27" fmla="*/ 2147483646 h 226"/>
                  <a:gd name="T28" fmla="*/ 2147483646 w 93"/>
                  <a:gd name="T29" fmla="*/ 2147483646 h 226"/>
                  <a:gd name="T30" fmla="*/ 2147483646 w 93"/>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6">
                    <a:moveTo>
                      <a:pt x="18" y="146"/>
                    </a:moveTo>
                    <a:cubicBezTo>
                      <a:pt x="35" y="118"/>
                      <a:pt x="43" y="108"/>
                      <a:pt x="43" y="108"/>
                    </a:cubicBezTo>
                    <a:cubicBezTo>
                      <a:pt x="43" y="108"/>
                      <a:pt x="51" y="97"/>
                      <a:pt x="70" y="73"/>
                    </a:cubicBezTo>
                    <a:cubicBezTo>
                      <a:pt x="82" y="57"/>
                      <a:pt x="89" y="41"/>
                      <a:pt x="91" y="25"/>
                    </a:cubicBezTo>
                    <a:cubicBezTo>
                      <a:pt x="92" y="17"/>
                      <a:pt x="92" y="9"/>
                      <a:pt x="91" y="0"/>
                    </a:cubicBezTo>
                    <a:cubicBezTo>
                      <a:pt x="90" y="2"/>
                      <a:pt x="90" y="2"/>
                      <a:pt x="90" y="2"/>
                    </a:cubicBezTo>
                    <a:cubicBezTo>
                      <a:pt x="93" y="28"/>
                      <a:pt x="86" y="49"/>
                      <a:pt x="69" y="72"/>
                    </a:cubicBezTo>
                    <a:cubicBezTo>
                      <a:pt x="50" y="96"/>
                      <a:pt x="42" y="107"/>
                      <a:pt x="42" y="107"/>
                    </a:cubicBezTo>
                    <a:cubicBezTo>
                      <a:pt x="42" y="107"/>
                      <a:pt x="34" y="118"/>
                      <a:pt x="17" y="145"/>
                    </a:cubicBezTo>
                    <a:cubicBezTo>
                      <a:pt x="12" y="153"/>
                      <a:pt x="8" y="162"/>
                      <a:pt x="6" y="171"/>
                    </a:cubicBezTo>
                    <a:cubicBezTo>
                      <a:pt x="6" y="173"/>
                      <a:pt x="6" y="173"/>
                      <a:pt x="6" y="173"/>
                    </a:cubicBezTo>
                    <a:cubicBezTo>
                      <a:pt x="5" y="173"/>
                      <a:pt x="5" y="173"/>
                      <a:pt x="5" y="173"/>
                    </a:cubicBezTo>
                    <a:cubicBezTo>
                      <a:pt x="5" y="173"/>
                      <a:pt x="5" y="173"/>
                      <a:pt x="5" y="173"/>
                    </a:cubicBezTo>
                    <a:cubicBezTo>
                      <a:pt x="1" y="190"/>
                      <a:pt x="3" y="209"/>
                      <a:pt x="10" y="226"/>
                    </a:cubicBezTo>
                    <a:cubicBezTo>
                      <a:pt x="10" y="225"/>
                      <a:pt x="10" y="225"/>
                      <a:pt x="10" y="225"/>
                    </a:cubicBezTo>
                    <a:cubicBezTo>
                      <a:pt x="0" y="198"/>
                      <a:pt x="2" y="172"/>
                      <a:pt x="18" y="14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89" name="MH_Other_171"/>
              <p:cNvSpPr/>
              <p:nvPr>
                <p:custDataLst>
                  <p:tags r:id="rId189"/>
                </p:custDataLst>
              </p:nvPr>
            </p:nvSpPr>
            <p:spPr bwMode="auto">
              <a:xfrm>
                <a:off x="3616122" y="2661068"/>
                <a:ext cx="80717" cy="152498"/>
              </a:xfrm>
              <a:custGeom>
                <a:avLst/>
                <a:gdLst>
                  <a:gd name="T0" fmla="*/ 2147483646 w 99"/>
                  <a:gd name="T1" fmla="*/ 0 h 189"/>
                  <a:gd name="T2" fmla="*/ 2147483646 w 99"/>
                  <a:gd name="T3" fmla="*/ 0 h 189"/>
                  <a:gd name="T4" fmla="*/ 2147483646 w 99"/>
                  <a:gd name="T5" fmla="*/ 2147483646 h 189"/>
                  <a:gd name="T6" fmla="*/ 2147483646 w 99"/>
                  <a:gd name="T7" fmla="*/ 2147483646 h 189"/>
                  <a:gd name="T8" fmla="*/ 2147483646 w 99"/>
                  <a:gd name="T9" fmla="*/ 2147483646 h 189"/>
                  <a:gd name="T10" fmla="*/ 2147483646 w 99"/>
                  <a:gd name="T11" fmla="*/ 2147483646 h 189"/>
                  <a:gd name="T12" fmla="*/ 2147483646 w 99"/>
                  <a:gd name="T13" fmla="*/ 2147483646 h 189"/>
                  <a:gd name="T14" fmla="*/ 2147483646 w 99"/>
                  <a:gd name="T15" fmla="*/ 2147483646 h 189"/>
                  <a:gd name="T16" fmla="*/ 2147483646 w 99"/>
                  <a:gd name="T17" fmla="*/ 2147483646 h 189"/>
                  <a:gd name="T18" fmla="*/ 2147483646 w 99"/>
                  <a:gd name="T19" fmla="*/ 2147483646 h 189"/>
                  <a:gd name="T20" fmla="*/ 2147483646 w 99"/>
                  <a:gd name="T21" fmla="*/ 2147483646 h 189"/>
                  <a:gd name="T22" fmla="*/ 2147483646 w 99"/>
                  <a:gd name="T23" fmla="*/ 2147483646 h 189"/>
                  <a:gd name="T24" fmla="*/ 2147483646 w 99"/>
                  <a:gd name="T25" fmla="*/ 2147483646 h 189"/>
                  <a:gd name="T26" fmla="*/ 2147483646 w 99"/>
                  <a:gd name="T27" fmla="*/ 2147483646 h 189"/>
                  <a:gd name="T28" fmla="*/ 2147483646 w 99"/>
                  <a:gd name="T29" fmla="*/ 2147483646 h 189"/>
                  <a:gd name="T30" fmla="*/ 2147483646 w 99"/>
                  <a:gd name="T31" fmla="*/ 2147483646 h 189"/>
                  <a:gd name="T32" fmla="*/ 2147483646 w 99"/>
                  <a:gd name="T33" fmla="*/ 2147483646 h 189"/>
                  <a:gd name="T34" fmla="*/ 2147483646 w 99"/>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189">
                    <a:moveTo>
                      <a:pt x="99" y="0"/>
                    </a:moveTo>
                    <a:cubicBezTo>
                      <a:pt x="98" y="0"/>
                      <a:pt x="98" y="0"/>
                      <a:pt x="98" y="0"/>
                    </a:cubicBezTo>
                    <a:cubicBezTo>
                      <a:pt x="95" y="14"/>
                      <a:pt x="87" y="26"/>
                      <a:pt x="76" y="39"/>
                    </a:cubicBezTo>
                    <a:cubicBezTo>
                      <a:pt x="56" y="62"/>
                      <a:pt x="47" y="73"/>
                      <a:pt x="47" y="73"/>
                    </a:cubicBezTo>
                    <a:cubicBezTo>
                      <a:pt x="47" y="73"/>
                      <a:pt x="38" y="83"/>
                      <a:pt x="20" y="109"/>
                    </a:cubicBezTo>
                    <a:cubicBezTo>
                      <a:pt x="14" y="117"/>
                      <a:pt x="10" y="125"/>
                      <a:pt x="7" y="133"/>
                    </a:cubicBezTo>
                    <a:cubicBezTo>
                      <a:pt x="7" y="134"/>
                      <a:pt x="7" y="134"/>
                      <a:pt x="7" y="134"/>
                    </a:cubicBezTo>
                    <a:cubicBezTo>
                      <a:pt x="7" y="134"/>
                      <a:pt x="7" y="134"/>
                      <a:pt x="7" y="134"/>
                    </a:cubicBezTo>
                    <a:cubicBezTo>
                      <a:pt x="1" y="152"/>
                      <a:pt x="1" y="171"/>
                      <a:pt x="7" y="189"/>
                    </a:cubicBezTo>
                    <a:cubicBezTo>
                      <a:pt x="8" y="187"/>
                      <a:pt x="8" y="187"/>
                      <a:pt x="8" y="187"/>
                    </a:cubicBezTo>
                    <a:cubicBezTo>
                      <a:pt x="0" y="160"/>
                      <a:pt x="4" y="134"/>
                      <a:pt x="21" y="110"/>
                    </a:cubicBezTo>
                    <a:cubicBezTo>
                      <a:pt x="39" y="84"/>
                      <a:pt x="48" y="74"/>
                      <a:pt x="48" y="74"/>
                    </a:cubicBezTo>
                    <a:cubicBezTo>
                      <a:pt x="48" y="74"/>
                      <a:pt x="57" y="63"/>
                      <a:pt x="77" y="40"/>
                    </a:cubicBezTo>
                    <a:cubicBezTo>
                      <a:pt x="83" y="33"/>
                      <a:pt x="88" y="26"/>
                      <a:pt x="92" y="18"/>
                    </a:cubicBezTo>
                    <a:cubicBezTo>
                      <a:pt x="92" y="16"/>
                      <a:pt x="92" y="16"/>
                      <a:pt x="92" y="16"/>
                    </a:cubicBezTo>
                    <a:cubicBezTo>
                      <a:pt x="93" y="16"/>
                      <a:pt x="93" y="16"/>
                      <a:pt x="93" y="16"/>
                    </a:cubicBezTo>
                    <a:cubicBezTo>
                      <a:pt x="93" y="16"/>
                      <a:pt x="93" y="16"/>
                      <a:pt x="93" y="16"/>
                    </a:cubicBezTo>
                    <a:cubicBezTo>
                      <a:pt x="96" y="11"/>
                      <a:pt x="98" y="6"/>
                      <a:pt x="99"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0" name="MH_Other_172"/>
              <p:cNvSpPr/>
              <p:nvPr>
                <p:custDataLst>
                  <p:tags r:id="rId190"/>
                </p:custDataLst>
              </p:nvPr>
            </p:nvSpPr>
            <p:spPr bwMode="auto">
              <a:xfrm>
                <a:off x="3690746" y="2674658"/>
                <a:ext cx="0" cy="1509"/>
              </a:xfrm>
              <a:custGeom>
                <a:avLst/>
                <a:gdLst>
                  <a:gd name="T0" fmla="*/ 0 w 2"/>
                  <a:gd name="T1" fmla="*/ 0 h 5"/>
                  <a:gd name="T2" fmla="*/ 0 w 2"/>
                  <a:gd name="T3" fmla="*/ 179120564 h 5"/>
                  <a:gd name="T4" fmla="*/ 178 w 2"/>
                  <a:gd name="T5" fmla="*/ 0 h 5"/>
                  <a:gd name="T6" fmla="*/ 178 w 2"/>
                  <a:gd name="T7" fmla="*/ 0 h 5"/>
                  <a:gd name="T8" fmla="*/ 0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0" y="0"/>
                    </a:moveTo>
                    <a:lnTo>
                      <a:pt x="0" y="5"/>
                    </a:lnTo>
                    <a:lnTo>
                      <a:pt x="2"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1" name="MH_Other_173"/>
              <p:cNvSpPr/>
              <p:nvPr>
                <p:custDataLst>
                  <p:tags r:id="rId191"/>
                </p:custDataLst>
              </p:nvPr>
            </p:nvSpPr>
            <p:spPr bwMode="auto">
              <a:xfrm>
                <a:off x="3622213" y="2810546"/>
                <a:ext cx="0" cy="3019"/>
              </a:xfrm>
              <a:custGeom>
                <a:avLst/>
                <a:gdLst>
                  <a:gd name="T0" fmla="*/ 178 w 2"/>
                  <a:gd name="T1" fmla="*/ 716934050 h 5"/>
                  <a:gd name="T2" fmla="*/ 178 w 2"/>
                  <a:gd name="T3" fmla="*/ 0 h 5"/>
                  <a:gd name="T4" fmla="*/ 0 w 2"/>
                  <a:gd name="T5" fmla="*/ 716934050 h 5"/>
                  <a:gd name="T6" fmla="*/ 0 w 2"/>
                  <a:gd name="T7" fmla="*/ 716934050 h 5"/>
                  <a:gd name="T8" fmla="*/ 178 w 2"/>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2" y="5"/>
                    </a:moveTo>
                    <a:lnTo>
                      <a:pt x="2" y="0"/>
                    </a:lnTo>
                    <a:lnTo>
                      <a:pt x="0" y="5"/>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2" name="MH_Other_174"/>
              <p:cNvSpPr/>
              <p:nvPr>
                <p:custDataLst>
                  <p:tags r:id="rId192"/>
                </p:custDataLst>
              </p:nvPr>
            </p:nvSpPr>
            <p:spPr bwMode="auto">
              <a:xfrm>
                <a:off x="3616122" y="2658050"/>
                <a:ext cx="63963" cy="113240"/>
              </a:xfrm>
              <a:custGeom>
                <a:avLst/>
                <a:gdLst>
                  <a:gd name="T0" fmla="*/ 2147483646 w 79"/>
                  <a:gd name="T1" fmla="*/ 2147483646 h 140"/>
                  <a:gd name="T2" fmla="*/ 2147483646 w 79"/>
                  <a:gd name="T3" fmla="*/ 2147483646 h 140"/>
                  <a:gd name="T4" fmla="*/ 2147483646 w 79"/>
                  <a:gd name="T5" fmla="*/ 0 h 140"/>
                  <a:gd name="T6" fmla="*/ 2147483646 w 79"/>
                  <a:gd name="T7" fmla="*/ 0 h 140"/>
                  <a:gd name="T8" fmla="*/ 2147483646 w 79"/>
                  <a:gd name="T9" fmla="*/ 2147483646 h 140"/>
                  <a:gd name="T10" fmla="*/ 2147483646 w 79"/>
                  <a:gd name="T11" fmla="*/ 2147483646 h 140"/>
                  <a:gd name="T12" fmla="*/ 2147483646 w 79"/>
                  <a:gd name="T13" fmla="*/ 2147483646 h 140"/>
                  <a:gd name="T14" fmla="*/ 2147483646 w 79"/>
                  <a:gd name="T15" fmla="*/ 2147483646 h 140"/>
                  <a:gd name="T16" fmla="*/ 2147483646 w 79"/>
                  <a:gd name="T17" fmla="*/ 2147483646 h 140"/>
                  <a:gd name="T18" fmla="*/ 2147483646 w 79"/>
                  <a:gd name="T19" fmla="*/ 2147483646 h 140"/>
                  <a:gd name="T20" fmla="*/ 2147483646 w 79"/>
                  <a:gd name="T21" fmla="*/ 2147483646 h 140"/>
                  <a:gd name="T22" fmla="*/ 2147483646 w 79"/>
                  <a:gd name="T23" fmla="*/ 2147483646 h 140"/>
                  <a:gd name="T24" fmla="*/ 2147483646 w 79"/>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140">
                    <a:moveTo>
                      <a:pt x="25" y="60"/>
                    </a:moveTo>
                    <a:cubicBezTo>
                      <a:pt x="44" y="35"/>
                      <a:pt x="54" y="26"/>
                      <a:pt x="54" y="26"/>
                    </a:cubicBezTo>
                    <a:cubicBezTo>
                      <a:pt x="79" y="0"/>
                      <a:pt x="79" y="0"/>
                      <a:pt x="79" y="0"/>
                    </a:cubicBezTo>
                    <a:cubicBezTo>
                      <a:pt x="77" y="0"/>
                      <a:pt x="77" y="0"/>
                      <a:pt x="77" y="0"/>
                    </a:cubicBezTo>
                    <a:cubicBezTo>
                      <a:pt x="53" y="25"/>
                      <a:pt x="53" y="25"/>
                      <a:pt x="53" y="25"/>
                    </a:cubicBezTo>
                    <a:cubicBezTo>
                      <a:pt x="53" y="25"/>
                      <a:pt x="43" y="34"/>
                      <a:pt x="24" y="59"/>
                    </a:cubicBezTo>
                    <a:cubicBezTo>
                      <a:pt x="18" y="67"/>
                      <a:pt x="13" y="75"/>
                      <a:pt x="10" y="83"/>
                    </a:cubicBezTo>
                    <a:cubicBezTo>
                      <a:pt x="10" y="83"/>
                      <a:pt x="10" y="83"/>
                      <a:pt x="10" y="84"/>
                    </a:cubicBezTo>
                    <a:cubicBezTo>
                      <a:pt x="9" y="84"/>
                      <a:pt x="9" y="84"/>
                      <a:pt x="9" y="84"/>
                    </a:cubicBezTo>
                    <a:cubicBezTo>
                      <a:pt x="2" y="101"/>
                      <a:pt x="2" y="121"/>
                      <a:pt x="7" y="140"/>
                    </a:cubicBezTo>
                    <a:cubicBezTo>
                      <a:pt x="7" y="138"/>
                      <a:pt x="7" y="138"/>
                      <a:pt x="7" y="138"/>
                    </a:cubicBezTo>
                    <a:cubicBezTo>
                      <a:pt x="7" y="137"/>
                      <a:pt x="7" y="137"/>
                      <a:pt x="7" y="137"/>
                    </a:cubicBezTo>
                    <a:cubicBezTo>
                      <a:pt x="0" y="109"/>
                      <a:pt x="6" y="84"/>
                      <a:pt x="25" y="6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3" name="MH_Other_175"/>
              <p:cNvSpPr/>
              <p:nvPr>
                <p:custDataLst>
                  <p:tags r:id="rId193"/>
                </p:custDataLst>
              </p:nvPr>
            </p:nvSpPr>
            <p:spPr bwMode="auto">
              <a:xfrm>
                <a:off x="3622213" y="2768269"/>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4" name="MH_Other_176"/>
              <p:cNvSpPr/>
              <p:nvPr>
                <p:custDataLst>
                  <p:tags r:id="rId194"/>
                </p:custDataLst>
              </p:nvPr>
            </p:nvSpPr>
            <p:spPr bwMode="auto">
              <a:xfrm>
                <a:off x="3620691" y="2653520"/>
                <a:ext cx="30459" cy="72474"/>
              </a:xfrm>
              <a:custGeom>
                <a:avLst/>
                <a:gdLst>
                  <a:gd name="T0" fmla="*/ 2147483646 w 39"/>
                  <a:gd name="T1" fmla="*/ 2147483646 h 91"/>
                  <a:gd name="T2" fmla="*/ 2147483646 w 39"/>
                  <a:gd name="T3" fmla="*/ 588988319 h 91"/>
                  <a:gd name="T4" fmla="*/ 2147483646 w 39"/>
                  <a:gd name="T5" fmla="*/ 0 h 91"/>
                  <a:gd name="T6" fmla="*/ 2147483646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2147483646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91">
                    <a:moveTo>
                      <a:pt x="27" y="14"/>
                    </a:moveTo>
                    <a:cubicBezTo>
                      <a:pt x="31" y="9"/>
                      <a:pt x="35" y="4"/>
                      <a:pt x="39" y="1"/>
                    </a:cubicBezTo>
                    <a:cubicBezTo>
                      <a:pt x="38" y="0"/>
                      <a:pt x="38" y="0"/>
                      <a:pt x="38" y="0"/>
                    </a:cubicBezTo>
                    <a:cubicBezTo>
                      <a:pt x="34" y="4"/>
                      <a:pt x="30" y="8"/>
                      <a:pt x="26" y="13"/>
                    </a:cubicBezTo>
                    <a:cubicBezTo>
                      <a:pt x="19" y="20"/>
                      <a:pt x="14" y="28"/>
                      <a:pt x="10" y="36"/>
                    </a:cubicBezTo>
                    <a:cubicBezTo>
                      <a:pt x="10" y="39"/>
                      <a:pt x="10" y="39"/>
                      <a:pt x="10" y="39"/>
                    </a:cubicBezTo>
                    <a:cubicBezTo>
                      <a:pt x="9" y="39"/>
                      <a:pt x="9" y="39"/>
                      <a:pt x="9" y="39"/>
                    </a:cubicBezTo>
                    <a:cubicBezTo>
                      <a:pt x="2" y="55"/>
                      <a:pt x="0" y="73"/>
                      <a:pt x="4" y="91"/>
                    </a:cubicBezTo>
                    <a:cubicBezTo>
                      <a:pt x="4" y="91"/>
                      <a:pt x="4" y="91"/>
                      <a:pt x="4" y="91"/>
                    </a:cubicBezTo>
                    <a:cubicBezTo>
                      <a:pt x="5" y="90"/>
                      <a:pt x="5" y="90"/>
                      <a:pt x="5" y="90"/>
                    </a:cubicBezTo>
                    <a:cubicBezTo>
                      <a:pt x="0" y="62"/>
                      <a:pt x="7" y="36"/>
                      <a:pt x="27" y="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5" name="MH_Other_177"/>
              <p:cNvSpPr/>
              <p:nvPr>
                <p:custDataLst>
                  <p:tags r:id="rId195"/>
                </p:custDataLst>
              </p:nvPr>
            </p:nvSpPr>
            <p:spPr bwMode="auto">
              <a:xfrm>
                <a:off x="3623737" y="2724483"/>
                <a:ext cx="1523" cy="1510"/>
              </a:xfrm>
              <a:custGeom>
                <a:avLst/>
                <a:gdLst>
                  <a:gd name="T0" fmla="*/ 2147483646 w 1"/>
                  <a:gd name="T1" fmla="*/ 0 h 1"/>
                  <a:gd name="T2" fmla="*/ 0 w 1"/>
                  <a:gd name="T3" fmla="*/ 1792959984 h 1"/>
                  <a:gd name="T4" fmla="*/ 2147483646 w 1"/>
                  <a:gd name="T5" fmla="*/ 1792959984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6" name="MH_Other_178"/>
              <p:cNvSpPr/>
              <p:nvPr>
                <p:custDataLst>
                  <p:tags r:id="rId196"/>
                </p:custDataLst>
              </p:nvPr>
            </p:nvSpPr>
            <p:spPr bwMode="auto">
              <a:xfrm>
                <a:off x="3625259" y="2648990"/>
                <a:ext cx="7615" cy="34728"/>
              </a:xfrm>
              <a:custGeom>
                <a:avLst/>
                <a:gdLst>
                  <a:gd name="T0" fmla="*/ 2147483646 w 8"/>
                  <a:gd name="T1" fmla="*/ 0 h 43"/>
                  <a:gd name="T2" fmla="*/ 2147483646 w 8"/>
                  <a:gd name="T3" fmla="*/ 0 h 43"/>
                  <a:gd name="T4" fmla="*/ 2147483646 w 8"/>
                  <a:gd name="T5" fmla="*/ 0 h 43"/>
                  <a:gd name="T6" fmla="*/ 1662921698 w 8"/>
                  <a:gd name="T7" fmla="*/ 2147483646 h 43"/>
                  <a:gd name="T8" fmla="*/ 2147483646 w 8"/>
                  <a:gd name="T9" fmla="*/ 2147483646 h 43"/>
                  <a:gd name="T10" fmla="*/ 2147483646 w 8"/>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3">
                    <a:moveTo>
                      <a:pt x="8" y="0"/>
                    </a:moveTo>
                    <a:cubicBezTo>
                      <a:pt x="7" y="0"/>
                      <a:pt x="7" y="0"/>
                      <a:pt x="7" y="0"/>
                    </a:cubicBezTo>
                    <a:cubicBezTo>
                      <a:pt x="7" y="0"/>
                      <a:pt x="7" y="0"/>
                      <a:pt x="7" y="0"/>
                    </a:cubicBezTo>
                    <a:cubicBezTo>
                      <a:pt x="2" y="13"/>
                      <a:pt x="0" y="28"/>
                      <a:pt x="2" y="43"/>
                    </a:cubicBezTo>
                    <a:cubicBezTo>
                      <a:pt x="3" y="40"/>
                      <a:pt x="3" y="40"/>
                      <a:pt x="3" y="40"/>
                    </a:cubicBezTo>
                    <a:cubicBezTo>
                      <a:pt x="2" y="26"/>
                      <a:pt x="3" y="13"/>
                      <a:pt x="8"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7" name="MH_Other_179"/>
              <p:cNvSpPr/>
              <p:nvPr>
                <p:custDataLst>
                  <p:tags r:id="rId197"/>
                </p:custDataLst>
              </p:nvPr>
            </p:nvSpPr>
            <p:spPr bwMode="auto">
              <a:xfrm>
                <a:off x="3628305" y="2682206"/>
                <a:ext cx="0" cy="1510"/>
              </a:xfrm>
              <a:custGeom>
                <a:avLst/>
                <a:gdLst>
                  <a:gd name="T0" fmla="*/ 178 w 2"/>
                  <a:gd name="T1" fmla="*/ 128094205 h 7"/>
                  <a:gd name="T2" fmla="*/ 178 w 2"/>
                  <a:gd name="T3" fmla="*/ 0 h 7"/>
                  <a:gd name="T4" fmla="*/ 0 w 2"/>
                  <a:gd name="T5" fmla="*/ 128094205 h 7"/>
                  <a:gd name="T6" fmla="*/ 178 w 2"/>
                  <a:gd name="T7" fmla="*/ 12809420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2" y="7"/>
                    </a:moveTo>
                    <a:lnTo>
                      <a:pt x="2" y="0"/>
                    </a:lnTo>
                    <a:lnTo>
                      <a:pt x="0" y="7"/>
                    </a:lnTo>
                    <a:lnTo>
                      <a:pt x="2" y="7"/>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8" name="MH_Other_180"/>
              <p:cNvSpPr/>
              <p:nvPr>
                <p:custDataLst>
                  <p:tags r:id="rId198"/>
                </p:custDataLst>
              </p:nvPr>
            </p:nvSpPr>
            <p:spPr bwMode="auto">
              <a:xfrm>
                <a:off x="3689222" y="2870941"/>
                <a:ext cx="7615" cy="25667"/>
              </a:xfrm>
              <a:custGeom>
                <a:avLst/>
                <a:gdLst>
                  <a:gd name="T0" fmla="*/ 2147483646 w 10"/>
                  <a:gd name="T1" fmla="*/ 2147483646 h 32"/>
                  <a:gd name="T2" fmla="*/ 2147483646 w 10"/>
                  <a:gd name="T3" fmla="*/ 2147483646 h 32"/>
                  <a:gd name="T4" fmla="*/ 2147483646 w 10"/>
                  <a:gd name="T5" fmla="*/ 2147483646 h 32"/>
                  <a:gd name="T6" fmla="*/ 2147483646 w 10"/>
                  <a:gd name="T7" fmla="*/ 2147483646 h 32"/>
                  <a:gd name="T8" fmla="*/ 2147483646 w 10"/>
                  <a:gd name="T9" fmla="*/ 2147483646 h 32"/>
                  <a:gd name="T10" fmla="*/ 537490712 w 10"/>
                  <a:gd name="T11" fmla="*/ 0 h 32"/>
                  <a:gd name="T12" fmla="*/ 537490712 w 10"/>
                  <a:gd name="T13" fmla="*/ 1185618184 h 32"/>
                  <a:gd name="T14" fmla="*/ 0 w 10"/>
                  <a:gd name="T15" fmla="*/ 1778071385 h 32"/>
                  <a:gd name="T16" fmla="*/ 2147483646 w 10"/>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2">
                    <a:moveTo>
                      <a:pt x="8" y="32"/>
                    </a:moveTo>
                    <a:cubicBezTo>
                      <a:pt x="8" y="32"/>
                      <a:pt x="8" y="32"/>
                      <a:pt x="8" y="32"/>
                    </a:cubicBezTo>
                    <a:cubicBezTo>
                      <a:pt x="9" y="31"/>
                      <a:pt x="9" y="31"/>
                      <a:pt x="9" y="31"/>
                    </a:cubicBezTo>
                    <a:cubicBezTo>
                      <a:pt x="10" y="31"/>
                      <a:pt x="10" y="31"/>
                      <a:pt x="10" y="31"/>
                    </a:cubicBezTo>
                    <a:cubicBezTo>
                      <a:pt x="9" y="29"/>
                      <a:pt x="9" y="27"/>
                      <a:pt x="9" y="25"/>
                    </a:cubicBezTo>
                    <a:cubicBezTo>
                      <a:pt x="7" y="17"/>
                      <a:pt x="4" y="8"/>
                      <a:pt x="1" y="0"/>
                    </a:cubicBezTo>
                    <a:cubicBezTo>
                      <a:pt x="1" y="2"/>
                      <a:pt x="1" y="2"/>
                      <a:pt x="1" y="2"/>
                    </a:cubicBezTo>
                    <a:cubicBezTo>
                      <a:pt x="0" y="2"/>
                      <a:pt x="0" y="3"/>
                      <a:pt x="0" y="3"/>
                    </a:cubicBezTo>
                    <a:cubicBezTo>
                      <a:pt x="5" y="13"/>
                      <a:pt x="7" y="22"/>
                      <a:pt x="8"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199" name="MH_Other_181"/>
              <p:cNvSpPr/>
              <p:nvPr>
                <p:custDataLst>
                  <p:tags r:id="rId199"/>
                </p:custDataLst>
              </p:nvPr>
            </p:nvSpPr>
            <p:spPr bwMode="auto">
              <a:xfrm>
                <a:off x="3678563" y="2831685"/>
                <a:ext cx="13706" cy="67944"/>
              </a:xfrm>
              <a:custGeom>
                <a:avLst/>
                <a:gdLst>
                  <a:gd name="T0" fmla="*/ 2147483646 w 17"/>
                  <a:gd name="T1" fmla="*/ 2147483646 h 85"/>
                  <a:gd name="T2" fmla="*/ 0 w 17"/>
                  <a:gd name="T3" fmla="*/ 2147483646 h 85"/>
                  <a:gd name="T4" fmla="*/ 1181626505 w 17"/>
                  <a:gd name="T5" fmla="*/ 2147483646 h 85"/>
                  <a:gd name="T6" fmla="*/ 2147483646 w 17"/>
                  <a:gd name="T7" fmla="*/ 2147483646 h 85"/>
                  <a:gd name="T8" fmla="*/ 2147483646 w 17"/>
                  <a:gd name="T9" fmla="*/ 2147483646 h 85"/>
                  <a:gd name="T10" fmla="*/ 2147483646 w 17"/>
                  <a:gd name="T11" fmla="*/ 2147483646 h 85"/>
                  <a:gd name="T12" fmla="*/ 2147483646 w 17"/>
                  <a:gd name="T13" fmla="*/ 2147483646 h 85"/>
                  <a:gd name="T14" fmla="*/ 2147483646 w 17"/>
                  <a:gd name="T15" fmla="*/ 2147483646 h 85"/>
                  <a:gd name="T16" fmla="*/ 2147483646 w 17"/>
                  <a:gd name="T17" fmla="*/ 0 h 85"/>
                  <a:gd name="T18" fmla="*/ 2147483646 w 17"/>
                  <a:gd name="T19" fmla="*/ 594024708 h 85"/>
                  <a:gd name="T20" fmla="*/ 2147483646 w 17"/>
                  <a:gd name="T21" fmla="*/ 1187343451 h 85"/>
                  <a:gd name="T22" fmla="*/ 2147483646 w 17"/>
                  <a:gd name="T23" fmla="*/ 2147483646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5">
                    <a:moveTo>
                      <a:pt x="4" y="76"/>
                    </a:moveTo>
                    <a:cubicBezTo>
                      <a:pt x="0" y="85"/>
                      <a:pt x="0" y="85"/>
                      <a:pt x="0" y="85"/>
                    </a:cubicBezTo>
                    <a:cubicBezTo>
                      <a:pt x="2" y="84"/>
                      <a:pt x="2" y="84"/>
                      <a:pt x="2" y="84"/>
                    </a:cubicBezTo>
                    <a:cubicBezTo>
                      <a:pt x="5" y="76"/>
                      <a:pt x="5" y="76"/>
                      <a:pt x="5" y="76"/>
                    </a:cubicBezTo>
                    <a:cubicBezTo>
                      <a:pt x="9" y="68"/>
                      <a:pt x="12" y="60"/>
                      <a:pt x="13" y="52"/>
                    </a:cubicBezTo>
                    <a:cubicBezTo>
                      <a:pt x="13" y="51"/>
                      <a:pt x="13" y="51"/>
                      <a:pt x="13" y="51"/>
                    </a:cubicBezTo>
                    <a:cubicBezTo>
                      <a:pt x="14" y="51"/>
                      <a:pt x="14" y="51"/>
                      <a:pt x="14" y="51"/>
                    </a:cubicBezTo>
                    <a:cubicBezTo>
                      <a:pt x="15" y="42"/>
                      <a:pt x="16" y="34"/>
                      <a:pt x="15" y="25"/>
                    </a:cubicBezTo>
                    <a:cubicBezTo>
                      <a:pt x="14" y="17"/>
                      <a:pt x="11" y="8"/>
                      <a:pt x="8" y="0"/>
                    </a:cubicBezTo>
                    <a:cubicBezTo>
                      <a:pt x="8" y="1"/>
                      <a:pt x="8" y="1"/>
                      <a:pt x="8" y="1"/>
                    </a:cubicBezTo>
                    <a:cubicBezTo>
                      <a:pt x="8" y="2"/>
                      <a:pt x="8" y="2"/>
                      <a:pt x="8" y="2"/>
                    </a:cubicBezTo>
                    <a:cubicBezTo>
                      <a:pt x="17" y="27"/>
                      <a:pt x="16" y="50"/>
                      <a:pt x="4"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0" name="MH_Other_182"/>
              <p:cNvSpPr/>
              <p:nvPr>
                <p:custDataLst>
                  <p:tags r:id="rId200"/>
                </p:custDataLst>
              </p:nvPr>
            </p:nvSpPr>
            <p:spPr bwMode="auto">
              <a:xfrm>
                <a:off x="3689222" y="287245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1" name="MH_Other_183"/>
              <p:cNvSpPr/>
              <p:nvPr>
                <p:custDataLst>
                  <p:tags r:id="rId201"/>
                </p:custDataLst>
              </p:nvPr>
            </p:nvSpPr>
            <p:spPr bwMode="auto">
              <a:xfrm>
                <a:off x="3651150" y="2792428"/>
                <a:ext cx="38073" cy="111730"/>
              </a:xfrm>
              <a:custGeom>
                <a:avLst/>
                <a:gdLst>
                  <a:gd name="T0" fmla="*/ 2147483646 w 47"/>
                  <a:gd name="T1" fmla="*/ 2147483646 h 140"/>
                  <a:gd name="T2" fmla="*/ 2147483646 w 47"/>
                  <a:gd name="T3" fmla="*/ 2147483646 h 140"/>
                  <a:gd name="T4" fmla="*/ 0 w 47"/>
                  <a:gd name="T5" fmla="*/ 2147483646 h 140"/>
                  <a:gd name="T6" fmla="*/ 598935938 w 47"/>
                  <a:gd name="T7" fmla="*/ 2147483646 h 140"/>
                  <a:gd name="T8" fmla="*/ 2147483646 w 47"/>
                  <a:gd name="T9" fmla="*/ 2147483646 h 140"/>
                  <a:gd name="T10" fmla="*/ 2147483646 w 47"/>
                  <a:gd name="T11" fmla="*/ 2147483646 h 140"/>
                  <a:gd name="T12" fmla="*/ 2147483646 w 47"/>
                  <a:gd name="T13" fmla="*/ 2147483646 h 140"/>
                  <a:gd name="T14" fmla="*/ 2147483646 w 47"/>
                  <a:gd name="T15" fmla="*/ 2147483646 h 140"/>
                  <a:gd name="T16" fmla="*/ 2147483646 w 47"/>
                  <a:gd name="T17" fmla="*/ 2147483646 h 140"/>
                  <a:gd name="T18" fmla="*/ 2147483646 w 47"/>
                  <a:gd name="T19" fmla="*/ 2147483646 h 140"/>
                  <a:gd name="T20" fmla="*/ 2147483646 w 47"/>
                  <a:gd name="T21" fmla="*/ 0 h 140"/>
                  <a:gd name="T22" fmla="*/ 2147483646 w 47"/>
                  <a:gd name="T23" fmla="*/ 1775742031 h 140"/>
                  <a:gd name="T24" fmla="*/ 2147483646 w 47"/>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40">
                    <a:moveTo>
                      <a:pt x="31" y="75"/>
                    </a:moveTo>
                    <a:cubicBezTo>
                      <a:pt x="17" y="102"/>
                      <a:pt x="11" y="114"/>
                      <a:pt x="11" y="114"/>
                    </a:cubicBezTo>
                    <a:cubicBezTo>
                      <a:pt x="11" y="115"/>
                      <a:pt x="7" y="122"/>
                      <a:pt x="0" y="140"/>
                    </a:cubicBezTo>
                    <a:cubicBezTo>
                      <a:pt x="1" y="140"/>
                      <a:pt x="1" y="140"/>
                      <a:pt x="1" y="140"/>
                    </a:cubicBezTo>
                    <a:cubicBezTo>
                      <a:pt x="8" y="122"/>
                      <a:pt x="12" y="115"/>
                      <a:pt x="12" y="115"/>
                    </a:cubicBezTo>
                    <a:cubicBezTo>
                      <a:pt x="12" y="115"/>
                      <a:pt x="18" y="103"/>
                      <a:pt x="32" y="75"/>
                    </a:cubicBezTo>
                    <a:cubicBezTo>
                      <a:pt x="36" y="67"/>
                      <a:pt x="40" y="59"/>
                      <a:pt x="42" y="51"/>
                    </a:cubicBezTo>
                    <a:cubicBezTo>
                      <a:pt x="41" y="51"/>
                      <a:pt x="41" y="51"/>
                      <a:pt x="41" y="51"/>
                    </a:cubicBezTo>
                    <a:cubicBezTo>
                      <a:pt x="42" y="50"/>
                      <a:pt x="42" y="50"/>
                      <a:pt x="42" y="50"/>
                    </a:cubicBezTo>
                    <a:cubicBezTo>
                      <a:pt x="44" y="42"/>
                      <a:pt x="45" y="33"/>
                      <a:pt x="44" y="25"/>
                    </a:cubicBezTo>
                    <a:cubicBezTo>
                      <a:pt x="44" y="17"/>
                      <a:pt x="43" y="9"/>
                      <a:pt x="40" y="0"/>
                    </a:cubicBezTo>
                    <a:cubicBezTo>
                      <a:pt x="39" y="3"/>
                      <a:pt x="39" y="3"/>
                      <a:pt x="39" y="3"/>
                    </a:cubicBezTo>
                    <a:cubicBezTo>
                      <a:pt x="47" y="27"/>
                      <a:pt x="44" y="49"/>
                      <a:pt x="3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2" name="MH_Other_184"/>
              <p:cNvSpPr/>
              <p:nvPr>
                <p:custDataLst>
                  <p:tags r:id="rId202"/>
                </p:custDataLst>
              </p:nvPr>
            </p:nvSpPr>
            <p:spPr bwMode="auto">
              <a:xfrm>
                <a:off x="3684654" y="2831685"/>
                <a:ext cx="0" cy="1509"/>
              </a:xfrm>
              <a:custGeom>
                <a:avLst/>
                <a:gdLst>
                  <a:gd name="T0" fmla="*/ 711 w 1"/>
                  <a:gd name="T1" fmla="*/ 1790702559 h 1"/>
                  <a:gd name="T2" fmla="*/ 711 w 1"/>
                  <a:gd name="T3" fmla="*/ 0 h 1"/>
                  <a:gd name="T4" fmla="*/ 0 w 1"/>
                  <a:gd name="T5" fmla="*/ 1790702559 h 1"/>
                  <a:gd name="T6" fmla="*/ 711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3" name="MH_Other_185"/>
              <p:cNvSpPr/>
              <p:nvPr>
                <p:custDataLst>
                  <p:tags r:id="rId203"/>
                </p:custDataLst>
              </p:nvPr>
            </p:nvSpPr>
            <p:spPr bwMode="auto">
              <a:xfrm>
                <a:off x="3631351" y="2753171"/>
                <a:ext cx="56349" cy="154007"/>
              </a:xfrm>
              <a:custGeom>
                <a:avLst/>
                <a:gdLst>
                  <a:gd name="T0" fmla="*/ 2147483646 w 70"/>
                  <a:gd name="T1" fmla="*/ 2147483646 h 193"/>
                  <a:gd name="T2" fmla="*/ 2147483646 w 70"/>
                  <a:gd name="T3" fmla="*/ 2147483646 h 193"/>
                  <a:gd name="T4" fmla="*/ 2147483646 w 70"/>
                  <a:gd name="T5" fmla="*/ 2147483646 h 193"/>
                  <a:gd name="T6" fmla="*/ 593566790 w 70"/>
                  <a:gd name="T7" fmla="*/ 2147483646 h 193"/>
                  <a:gd name="T8" fmla="*/ 593566790 w 70"/>
                  <a:gd name="T9" fmla="*/ 2147483646 h 193"/>
                  <a:gd name="T10" fmla="*/ 0 w 70"/>
                  <a:gd name="T11" fmla="*/ 2147483646 h 193"/>
                  <a:gd name="T12" fmla="*/ 0 w 70"/>
                  <a:gd name="T13" fmla="*/ 2147483646 h 193"/>
                  <a:gd name="T14" fmla="*/ 0 w 70"/>
                  <a:gd name="T15" fmla="*/ 2147483646 h 193"/>
                  <a:gd name="T16" fmla="*/ 593566790 w 70"/>
                  <a:gd name="T17" fmla="*/ 2147483646 h 193"/>
                  <a:gd name="T18" fmla="*/ 2147483646 w 70"/>
                  <a:gd name="T19" fmla="*/ 2147483646 h 193"/>
                  <a:gd name="T20" fmla="*/ 2147483646 w 70"/>
                  <a:gd name="T21" fmla="*/ 2147483646 h 193"/>
                  <a:gd name="T22" fmla="*/ 2147483646 w 70"/>
                  <a:gd name="T23" fmla="*/ 2147483646 h 193"/>
                  <a:gd name="T24" fmla="*/ 2147483646 w 70"/>
                  <a:gd name="T25" fmla="*/ 2147483646 h 193"/>
                  <a:gd name="T26" fmla="*/ 2147483646 w 70"/>
                  <a:gd name="T27" fmla="*/ 2147483646 h 193"/>
                  <a:gd name="T28" fmla="*/ 2147483646 w 70"/>
                  <a:gd name="T29" fmla="*/ 2147483646 h 193"/>
                  <a:gd name="T30" fmla="*/ 2147483646 w 70"/>
                  <a:gd name="T31" fmla="*/ 2147483646 h 193"/>
                  <a:gd name="T32" fmla="*/ 2147483646 w 70"/>
                  <a:gd name="T33" fmla="*/ 2147483646 h 193"/>
                  <a:gd name="T34" fmla="*/ 2147483646 w 70"/>
                  <a:gd name="T35" fmla="*/ 0 h 193"/>
                  <a:gd name="T36" fmla="*/ 2147483646 w 70"/>
                  <a:gd name="T37" fmla="*/ 1182558411 h 193"/>
                  <a:gd name="T38" fmla="*/ 2147483646 w 70"/>
                  <a:gd name="T39" fmla="*/ 1773837197 h 193"/>
                  <a:gd name="T40" fmla="*/ 2147483646 w 70"/>
                  <a:gd name="T41" fmla="*/ 2147483646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193">
                    <a:moveTo>
                      <a:pt x="51" y="75"/>
                    </a:moveTo>
                    <a:cubicBezTo>
                      <a:pt x="35" y="102"/>
                      <a:pt x="29" y="114"/>
                      <a:pt x="29" y="114"/>
                    </a:cubicBezTo>
                    <a:cubicBezTo>
                      <a:pt x="29" y="114"/>
                      <a:pt x="22" y="125"/>
                      <a:pt x="8" y="154"/>
                    </a:cubicBezTo>
                    <a:cubicBezTo>
                      <a:pt x="5" y="163"/>
                      <a:pt x="2" y="171"/>
                      <a:pt x="1" y="180"/>
                    </a:cubicBezTo>
                    <a:cubicBezTo>
                      <a:pt x="1" y="180"/>
                      <a:pt x="1" y="181"/>
                      <a:pt x="1" y="181"/>
                    </a:cubicBezTo>
                    <a:cubicBezTo>
                      <a:pt x="0" y="181"/>
                      <a:pt x="0" y="181"/>
                      <a:pt x="0" y="181"/>
                    </a:cubicBezTo>
                    <a:cubicBezTo>
                      <a:pt x="0" y="185"/>
                      <a:pt x="0" y="189"/>
                      <a:pt x="0" y="193"/>
                    </a:cubicBezTo>
                    <a:cubicBezTo>
                      <a:pt x="0" y="193"/>
                      <a:pt x="0" y="193"/>
                      <a:pt x="0" y="193"/>
                    </a:cubicBezTo>
                    <a:cubicBezTo>
                      <a:pt x="1" y="193"/>
                      <a:pt x="1" y="193"/>
                      <a:pt x="1" y="193"/>
                    </a:cubicBezTo>
                    <a:cubicBezTo>
                      <a:pt x="1" y="181"/>
                      <a:pt x="4" y="168"/>
                      <a:pt x="10" y="155"/>
                    </a:cubicBezTo>
                    <a:cubicBezTo>
                      <a:pt x="23" y="126"/>
                      <a:pt x="30" y="114"/>
                      <a:pt x="30" y="114"/>
                    </a:cubicBezTo>
                    <a:cubicBezTo>
                      <a:pt x="30" y="114"/>
                      <a:pt x="37" y="102"/>
                      <a:pt x="52" y="76"/>
                    </a:cubicBezTo>
                    <a:cubicBezTo>
                      <a:pt x="57" y="68"/>
                      <a:pt x="61" y="60"/>
                      <a:pt x="63" y="52"/>
                    </a:cubicBezTo>
                    <a:cubicBezTo>
                      <a:pt x="63" y="51"/>
                      <a:pt x="63" y="50"/>
                      <a:pt x="63" y="50"/>
                    </a:cubicBezTo>
                    <a:cubicBezTo>
                      <a:pt x="64" y="49"/>
                      <a:pt x="64" y="49"/>
                      <a:pt x="64" y="49"/>
                    </a:cubicBezTo>
                    <a:cubicBezTo>
                      <a:pt x="64" y="49"/>
                      <a:pt x="64" y="49"/>
                      <a:pt x="64" y="49"/>
                    </a:cubicBezTo>
                    <a:cubicBezTo>
                      <a:pt x="66" y="42"/>
                      <a:pt x="67" y="34"/>
                      <a:pt x="67" y="26"/>
                    </a:cubicBezTo>
                    <a:cubicBezTo>
                      <a:pt x="68" y="18"/>
                      <a:pt x="66" y="8"/>
                      <a:pt x="64" y="0"/>
                    </a:cubicBezTo>
                    <a:cubicBezTo>
                      <a:pt x="64" y="2"/>
                      <a:pt x="64" y="2"/>
                      <a:pt x="64" y="2"/>
                    </a:cubicBezTo>
                    <a:cubicBezTo>
                      <a:pt x="64" y="2"/>
                      <a:pt x="63" y="2"/>
                      <a:pt x="63" y="3"/>
                    </a:cubicBezTo>
                    <a:cubicBezTo>
                      <a:pt x="70" y="28"/>
                      <a:pt x="66" y="50"/>
                      <a:pt x="5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4" name="MH_Other_186"/>
              <p:cNvSpPr/>
              <p:nvPr>
                <p:custDataLst>
                  <p:tags r:id="rId204"/>
                </p:custDataLst>
              </p:nvPr>
            </p:nvSpPr>
            <p:spPr bwMode="auto">
              <a:xfrm>
                <a:off x="3683131" y="2792428"/>
                <a:ext cx="0" cy="1509"/>
              </a:xfrm>
              <a:custGeom>
                <a:avLst/>
                <a:gdLst>
                  <a:gd name="T0" fmla="*/ 0 w 1"/>
                  <a:gd name="T1" fmla="*/ 232268030 h 3"/>
                  <a:gd name="T2" fmla="*/ 0 w 1"/>
                  <a:gd name="T3" fmla="*/ 696524249 h 3"/>
                  <a:gd name="T4" fmla="*/ 711 w 1"/>
                  <a:gd name="T5" fmla="*/ 0 h 3"/>
                  <a:gd name="T6" fmla="*/ 711 w 1"/>
                  <a:gd name="T7" fmla="*/ 0 h 3"/>
                  <a:gd name="T8" fmla="*/ 0 w 1"/>
                  <a:gd name="T9" fmla="*/ 23226803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1"/>
                    </a:moveTo>
                    <a:cubicBezTo>
                      <a:pt x="0" y="1"/>
                      <a:pt x="0" y="2"/>
                      <a:pt x="0" y="3"/>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5" name="MH_Other_187"/>
              <p:cNvSpPr/>
              <p:nvPr>
                <p:custDataLst>
                  <p:tags r:id="rId205"/>
                </p:custDataLst>
              </p:nvPr>
            </p:nvSpPr>
            <p:spPr bwMode="auto">
              <a:xfrm>
                <a:off x="3622213" y="2713915"/>
                <a:ext cx="67009" cy="184204"/>
              </a:xfrm>
              <a:custGeom>
                <a:avLst/>
                <a:gdLst>
                  <a:gd name="T0" fmla="*/ 2147483646 w 84"/>
                  <a:gd name="T1" fmla="*/ 0 h 231"/>
                  <a:gd name="T2" fmla="*/ 2147483646 w 84"/>
                  <a:gd name="T3" fmla="*/ 590476508 h 231"/>
                  <a:gd name="T4" fmla="*/ 2147483646 w 84"/>
                  <a:gd name="T5" fmla="*/ 2147483646 h 231"/>
                  <a:gd name="T6" fmla="*/ 2147483646 w 84"/>
                  <a:gd name="T7" fmla="*/ 2147483646 h 231"/>
                  <a:gd name="T8" fmla="*/ 2147483646 w 84"/>
                  <a:gd name="T9" fmla="*/ 2147483646 h 231"/>
                  <a:gd name="T10" fmla="*/ 2147483646 w 84"/>
                  <a:gd name="T11" fmla="*/ 2147483646 h 231"/>
                  <a:gd name="T12" fmla="*/ 2147483646 w 84"/>
                  <a:gd name="T13" fmla="*/ 2147483646 h 231"/>
                  <a:gd name="T14" fmla="*/ 2147483646 w 84"/>
                  <a:gd name="T15" fmla="*/ 2147483646 h 231"/>
                  <a:gd name="T16" fmla="*/ 2147483646 w 84"/>
                  <a:gd name="T17" fmla="*/ 2147483646 h 231"/>
                  <a:gd name="T18" fmla="*/ 2147483646 w 84"/>
                  <a:gd name="T19" fmla="*/ 2147483646 h 231"/>
                  <a:gd name="T20" fmla="*/ 2147483646 w 84"/>
                  <a:gd name="T21" fmla="*/ 2147483646 h 231"/>
                  <a:gd name="T22" fmla="*/ 2147483646 w 84"/>
                  <a:gd name="T23" fmla="*/ 2147483646 h 231"/>
                  <a:gd name="T24" fmla="*/ 2147483646 w 84"/>
                  <a:gd name="T25" fmla="*/ 2147483646 h 231"/>
                  <a:gd name="T26" fmla="*/ 2147483646 w 84"/>
                  <a:gd name="T27" fmla="*/ 2147483646 h 231"/>
                  <a:gd name="T28" fmla="*/ 2147483646 w 84"/>
                  <a:gd name="T29" fmla="*/ 2147483646 h 231"/>
                  <a:gd name="T30" fmla="*/ 2147483646 w 84"/>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231">
                    <a:moveTo>
                      <a:pt x="80" y="0"/>
                    </a:moveTo>
                    <a:cubicBezTo>
                      <a:pt x="78" y="1"/>
                      <a:pt x="78" y="1"/>
                      <a:pt x="78" y="1"/>
                    </a:cubicBezTo>
                    <a:cubicBezTo>
                      <a:pt x="84" y="27"/>
                      <a:pt x="78" y="49"/>
                      <a:pt x="62" y="73"/>
                    </a:cubicBezTo>
                    <a:cubicBezTo>
                      <a:pt x="45" y="99"/>
                      <a:pt x="38" y="110"/>
                      <a:pt x="37" y="110"/>
                    </a:cubicBezTo>
                    <a:cubicBezTo>
                      <a:pt x="37" y="111"/>
                      <a:pt x="30" y="121"/>
                      <a:pt x="15" y="150"/>
                    </a:cubicBezTo>
                    <a:cubicBezTo>
                      <a:pt x="0" y="176"/>
                      <a:pt x="0" y="204"/>
                      <a:pt x="12" y="231"/>
                    </a:cubicBezTo>
                    <a:cubicBezTo>
                      <a:pt x="12" y="230"/>
                      <a:pt x="12" y="230"/>
                      <a:pt x="12" y="230"/>
                    </a:cubicBezTo>
                    <a:cubicBezTo>
                      <a:pt x="13" y="230"/>
                      <a:pt x="13" y="230"/>
                      <a:pt x="13" y="229"/>
                    </a:cubicBezTo>
                    <a:cubicBezTo>
                      <a:pt x="1" y="203"/>
                      <a:pt x="2" y="177"/>
                      <a:pt x="16" y="150"/>
                    </a:cubicBezTo>
                    <a:cubicBezTo>
                      <a:pt x="31" y="122"/>
                      <a:pt x="38" y="111"/>
                      <a:pt x="38" y="111"/>
                    </a:cubicBezTo>
                    <a:cubicBezTo>
                      <a:pt x="39" y="111"/>
                      <a:pt x="46" y="100"/>
                      <a:pt x="63" y="74"/>
                    </a:cubicBezTo>
                    <a:cubicBezTo>
                      <a:pt x="68" y="67"/>
                      <a:pt x="72" y="59"/>
                      <a:pt x="75" y="52"/>
                    </a:cubicBezTo>
                    <a:cubicBezTo>
                      <a:pt x="75" y="51"/>
                      <a:pt x="75" y="51"/>
                      <a:pt x="75" y="51"/>
                    </a:cubicBezTo>
                    <a:cubicBezTo>
                      <a:pt x="76" y="51"/>
                      <a:pt x="76" y="51"/>
                      <a:pt x="76" y="51"/>
                    </a:cubicBezTo>
                    <a:cubicBezTo>
                      <a:pt x="79" y="42"/>
                      <a:pt x="81" y="34"/>
                      <a:pt x="81" y="25"/>
                    </a:cubicBezTo>
                    <a:cubicBezTo>
                      <a:pt x="82" y="17"/>
                      <a:pt x="81" y="8"/>
                      <a:pt x="8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6" name="MH_Other_188"/>
              <p:cNvSpPr/>
              <p:nvPr>
                <p:custDataLst>
                  <p:tags r:id="rId206"/>
                </p:custDataLst>
              </p:nvPr>
            </p:nvSpPr>
            <p:spPr bwMode="auto">
              <a:xfrm>
                <a:off x="3631351" y="2896608"/>
                <a:ext cx="1523" cy="1510"/>
              </a:xfrm>
              <a:custGeom>
                <a:avLst/>
                <a:gdLst>
                  <a:gd name="T0" fmla="*/ 1792959984 w 1"/>
                  <a:gd name="T1" fmla="*/ 0 h 1"/>
                  <a:gd name="T2" fmla="*/ 0 w 1"/>
                  <a:gd name="T3" fmla="*/ 1792959984 h 1"/>
                  <a:gd name="T4" fmla="*/ 1792959984 w 1"/>
                  <a:gd name="T5" fmla="*/ 1792959984 h 1"/>
                  <a:gd name="T6" fmla="*/ 1792959984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cubicBezTo>
                      <a:pt x="1"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7" name="MH_Other_189"/>
              <p:cNvSpPr/>
              <p:nvPr>
                <p:custDataLst>
                  <p:tags r:id="rId207"/>
                </p:custDataLst>
              </p:nvPr>
            </p:nvSpPr>
            <p:spPr bwMode="auto">
              <a:xfrm>
                <a:off x="3683131" y="275468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0"/>
                      <a:pt x="1"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8" name="MH_Other_190"/>
              <p:cNvSpPr/>
              <p:nvPr>
                <p:custDataLst>
                  <p:tags r:id="rId208"/>
                </p:custDataLst>
              </p:nvPr>
            </p:nvSpPr>
            <p:spPr bwMode="auto">
              <a:xfrm>
                <a:off x="3631352" y="2408921"/>
                <a:ext cx="150772" cy="25214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0 w 186"/>
                  <a:gd name="T17" fmla="*/ 2147483646 h 316"/>
                  <a:gd name="T18" fmla="*/ 0 w 186"/>
                  <a:gd name="T19" fmla="*/ 2147483646 h 316"/>
                  <a:gd name="T20" fmla="*/ 600441242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2147483646 h 316"/>
                  <a:gd name="T64" fmla="*/ 2147483646 w 186"/>
                  <a:gd name="T65" fmla="*/ 2147483646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2147483646 w 186"/>
                  <a:gd name="T75" fmla="*/ 592647808 h 316"/>
                  <a:gd name="T76" fmla="*/ 2147483646 w 186"/>
                  <a:gd name="T77" fmla="*/ 0 h 316"/>
                  <a:gd name="T78" fmla="*/ 2147483646 w 186"/>
                  <a:gd name="T79" fmla="*/ 0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96" y="38"/>
                    </a:moveTo>
                    <a:cubicBezTo>
                      <a:pt x="84" y="51"/>
                      <a:pt x="76" y="67"/>
                      <a:pt x="72" y="85"/>
                    </a:cubicBezTo>
                    <a:cubicBezTo>
                      <a:pt x="73" y="85"/>
                      <a:pt x="73" y="85"/>
                      <a:pt x="73" y="85"/>
                    </a:cubicBezTo>
                    <a:cubicBezTo>
                      <a:pt x="60" y="99"/>
                      <a:pt x="53" y="117"/>
                      <a:pt x="50" y="136"/>
                    </a:cubicBezTo>
                    <a:cubicBezTo>
                      <a:pt x="39" y="150"/>
                      <a:pt x="33" y="167"/>
                      <a:pt x="31" y="186"/>
                    </a:cubicBezTo>
                    <a:cubicBezTo>
                      <a:pt x="21" y="201"/>
                      <a:pt x="17" y="219"/>
                      <a:pt x="17" y="237"/>
                    </a:cubicBezTo>
                    <a:cubicBezTo>
                      <a:pt x="7" y="253"/>
                      <a:pt x="3" y="271"/>
                      <a:pt x="4" y="290"/>
                    </a:cubicBezTo>
                    <a:cubicBezTo>
                      <a:pt x="5" y="290"/>
                      <a:pt x="5" y="290"/>
                      <a:pt x="5" y="290"/>
                    </a:cubicBezTo>
                    <a:cubicBezTo>
                      <a:pt x="3" y="293"/>
                      <a:pt x="1" y="297"/>
                      <a:pt x="0" y="301"/>
                    </a:cubicBezTo>
                    <a:cubicBezTo>
                      <a:pt x="0" y="301"/>
                      <a:pt x="0" y="301"/>
                      <a:pt x="0" y="301"/>
                    </a:cubicBezTo>
                    <a:cubicBezTo>
                      <a:pt x="1" y="301"/>
                      <a:pt x="1" y="301"/>
                      <a:pt x="1" y="301"/>
                    </a:cubicBezTo>
                    <a:cubicBezTo>
                      <a:pt x="24" y="305"/>
                      <a:pt x="24" y="305"/>
                      <a:pt x="24" y="305"/>
                    </a:cubicBezTo>
                    <a:cubicBezTo>
                      <a:pt x="25" y="306"/>
                      <a:pt x="25" y="306"/>
                      <a:pt x="25" y="306"/>
                    </a:cubicBezTo>
                    <a:cubicBezTo>
                      <a:pt x="58" y="312"/>
                      <a:pt x="58" y="312"/>
                      <a:pt x="58" y="312"/>
                    </a:cubicBezTo>
                    <a:cubicBezTo>
                      <a:pt x="60" y="312"/>
                      <a:pt x="60" y="312"/>
                      <a:pt x="60" y="312"/>
                    </a:cubicBezTo>
                    <a:cubicBezTo>
                      <a:pt x="79" y="316"/>
                      <a:pt x="79" y="316"/>
                      <a:pt x="79" y="316"/>
                    </a:cubicBezTo>
                    <a:cubicBezTo>
                      <a:pt x="79" y="316"/>
                      <a:pt x="79" y="316"/>
                      <a:pt x="79" y="316"/>
                    </a:cubicBezTo>
                    <a:cubicBezTo>
                      <a:pt x="80" y="316"/>
                      <a:pt x="80" y="316"/>
                      <a:pt x="80" y="316"/>
                    </a:cubicBezTo>
                    <a:cubicBezTo>
                      <a:pt x="81" y="316"/>
                      <a:pt x="81" y="316"/>
                      <a:pt x="81" y="316"/>
                    </a:cubicBezTo>
                    <a:cubicBezTo>
                      <a:pt x="81" y="314"/>
                      <a:pt x="82" y="312"/>
                      <a:pt x="82" y="310"/>
                    </a:cubicBezTo>
                    <a:cubicBezTo>
                      <a:pt x="84" y="302"/>
                      <a:pt x="84" y="293"/>
                      <a:pt x="83" y="284"/>
                    </a:cubicBezTo>
                    <a:cubicBezTo>
                      <a:pt x="88" y="277"/>
                      <a:pt x="91" y="269"/>
                      <a:pt x="93" y="261"/>
                    </a:cubicBezTo>
                    <a:cubicBezTo>
                      <a:pt x="95" y="254"/>
                      <a:pt x="96" y="245"/>
                      <a:pt x="96" y="236"/>
                    </a:cubicBezTo>
                    <a:cubicBezTo>
                      <a:pt x="101" y="229"/>
                      <a:pt x="104" y="222"/>
                      <a:pt x="107" y="214"/>
                    </a:cubicBezTo>
                    <a:cubicBezTo>
                      <a:pt x="109" y="206"/>
                      <a:pt x="111" y="198"/>
                      <a:pt x="111" y="190"/>
                    </a:cubicBezTo>
                    <a:cubicBezTo>
                      <a:pt x="116" y="183"/>
                      <a:pt x="120" y="176"/>
                      <a:pt x="123" y="169"/>
                    </a:cubicBezTo>
                    <a:cubicBezTo>
                      <a:pt x="126" y="162"/>
                      <a:pt x="128" y="152"/>
                      <a:pt x="129" y="144"/>
                    </a:cubicBezTo>
                    <a:cubicBezTo>
                      <a:pt x="135" y="138"/>
                      <a:pt x="139" y="131"/>
                      <a:pt x="143" y="124"/>
                    </a:cubicBezTo>
                    <a:cubicBezTo>
                      <a:pt x="146" y="116"/>
                      <a:pt x="149" y="108"/>
                      <a:pt x="151" y="99"/>
                    </a:cubicBezTo>
                    <a:cubicBezTo>
                      <a:pt x="157" y="93"/>
                      <a:pt x="162" y="87"/>
                      <a:pt x="166" y="79"/>
                    </a:cubicBezTo>
                    <a:cubicBezTo>
                      <a:pt x="169" y="72"/>
                      <a:pt x="172" y="65"/>
                      <a:pt x="174" y="56"/>
                    </a:cubicBezTo>
                    <a:cubicBezTo>
                      <a:pt x="179" y="52"/>
                      <a:pt x="183" y="48"/>
                      <a:pt x="186" y="43"/>
                    </a:cubicBezTo>
                    <a:cubicBezTo>
                      <a:pt x="185" y="43"/>
                      <a:pt x="185" y="43"/>
                      <a:pt x="185" y="43"/>
                    </a:cubicBezTo>
                    <a:cubicBezTo>
                      <a:pt x="168" y="32"/>
                      <a:pt x="168" y="32"/>
                      <a:pt x="168" y="32"/>
                    </a:cubicBezTo>
                    <a:cubicBezTo>
                      <a:pt x="167" y="32"/>
                      <a:pt x="167" y="32"/>
                      <a:pt x="167" y="32"/>
                    </a:cubicBezTo>
                    <a:cubicBezTo>
                      <a:pt x="138" y="14"/>
                      <a:pt x="138" y="14"/>
                      <a:pt x="138" y="14"/>
                    </a:cubicBezTo>
                    <a:cubicBezTo>
                      <a:pt x="137" y="13"/>
                      <a:pt x="137" y="13"/>
                      <a:pt x="137" y="13"/>
                    </a:cubicBezTo>
                    <a:cubicBezTo>
                      <a:pt x="117" y="1"/>
                      <a:pt x="117" y="1"/>
                      <a:pt x="117" y="1"/>
                    </a:cubicBezTo>
                    <a:cubicBezTo>
                      <a:pt x="117" y="0"/>
                      <a:pt x="117" y="0"/>
                      <a:pt x="117" y="0"/>
                    </a:cubicBezTo>
                    <a:cubicBezTo>
                      <a:pt x="116" y="0"/>
                      <a:pt x="116" y="0"/>
                      <a:pt x="116" y="0"/>
                    </a:cubicBezTo>
                    <a:cubicBezTo>
                      <a:pt x="107" y="11"/>
                      <a:pt x="100" y="24"/>
                      <a:pt x="96" y="3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09" name="MH_Other_191"/>
              <p:cNvSpPr/>
              <p:nvPr>
                <p:custDataLst>
                  <p:tags r:id="rId209"/>
                </p:custDataLst>
              </p:nvPr>
            </p:nvSpPr>
            <p:spPr bwMode="auto">
              <a:xfrm>
                <a:off x="3645058" y="2454217"/>
                <a:ext cx="126404" cy="144947"/>
              </a:xfrm>
              <a:custGeom>
                <a:avLst/>
                <a:gdLst>
                  <a:gd name="T0" fmla="*/ 2147483646 w 157"/>
                  <a:gd name="T1" fmla="*/ 2147483646 h 182"/>
                  <a:gd name="T2" fmla="*/ 2147483646 w 157"/>
                  <a:gd name="T3" fmla="*/ 2147483646 h 182"/>
                  <a:gd name="T4" fmla="*/ 2147483646 w 157"/>
                  <a:gd name="T5" fmla="*/ 2147483646 h 182"/>
                  <a:gd name="T6" fmla="*/ 2147483646 w 157"/>
                  <a:gd name="T7" fmla="*/ 2147483646 h 182"/>
                  <a:gd name="T8" fmla="*/ 2147483646 w 157"/>
                  <a:gd name="T9" fmla="*/ 0 h 182"/>
                  <a:gd name="T10" fmla="*/ 2147483646 w 157"/>
                  <a:gd name="T11" fmla="*/ 1177975800 h 182"/>
                  <a:gd name="T12" fmla="*/ 2147483646 w 157"/>
                  <a:gd name="T13" fmla="*/ 2147483646 h 182"/>
                  <a:gd name="T14" fmla="*/ 2147483646 w 157"/>
                  <a:gd name="T15" fmla="*/ 2147483646 h 182"/>
                  <a:gd name="T16" fmla="*/ 2147483646 w 157"/>
                  <a:gd name="T17" fmla="*/ 2147483646 h 182"/>
                  <a:gd name="T18" fmla="*/ 2147483646 w 157"/>
                  <a:gd name="T19" fmla="*/ 2147483646 h 182"/>
                  <a:gd name="T20" fmla="*/ 2147483646 w 157"/>
                  <a:gd name="T21" fmla="*/ 2147483646 h 182"/>
                  <a:gd name="T22" fmla="*/ 2147483646 w 157"/>
                  <a:gd name="T23" fmla="*/ 2147483646 h 182"/>
                  <a:gd name="T24" fmla="*/ 2147483646 w 157"/>
                  <a:gd name="T25" fmla="*/ 2147483646 h 182"/>
                  <a:gd name="T26" fmla="*/ 0 w 157"/>
                  <a:gd name="T27" fmla="*/ 2147483646 h 182"/>
                  <a:gd name="T28" fmla="*/ 593052370 w 157"/>
                  <a:gd name="T29" fmla="*/ 2147483646 h 182"/>
                  <a:gd name="T30" fmla="*/ 2147483646 w 157"/>
                  <a:gd name="T31" fmla="*/ 2147483646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7" h="182">
                    <a:moveTo>
                      <a:pt x="37" y="109"/>
                    </a:moveTo>
                    <a:cubicBezTo>
                      <a:pt x="62" y="90"/>
                      <a:pt x="73" y="83"/>
                      <a:pt x="74" y="83"/>
                    </a:cubicBezTo>
                    <a:cubicBezTo>
                      <a:pt x="74" y="83"/>
                      <a:pt x="85" y="76"/>
                      <a:pt x="111" y="60"/>
                    </a:cubicBezTo>
                    <a:cubicBezTo>
                      <a:pt x="128" y="50"/>
                      <a:pt x="140" y="38"/>
                      <a:pt x="149" y="23"/>
                    </a:cubicBezTo>
                    <a:cubicBezTo>
                      <a:pt x="152" y="16"/>
                      <a:pt x="155" y="9"/>
                      <a:pt x="157" y="0"/>
                    </a:cubicBezTo>
                    <a:cubicBezTo>
                      <a:pt x="156" y="2"/>
                      <a:pt x="156" y="2"/>
                      <a:pt x="156" y="2"/>
                    </a:cubicBezTo>
                    <a:cubicBezTo>
                      <a:pt x="149" y="27"/>
                      <a:pt x="135" y="44"/>
                      <a:pt x="111" y="59"/>
                    </a:cubicBezTo>
                    <a:cubicBezTo>
                      <a:pt x="84" y="75"/>
                      <a:pt x="73" y="82"/>
                      <a:pt x="73" y="82"/>
                    </a:cubicBezTo>
                    <a:cubicBezTo>
                      <a:pt x="73" y="82"/>
                      <a:pt x="61" y="89"/>
                      <a:pt x="36" y="108"/>
                    </a:cubicBezTo>
                    <a:cubicBezTo>
                      <a:pt x="28" y="114"/>
                      <a:pt x="21" y="121"/>
                      <a:pt x="16" y="128"/>
                    </a:cubicBezTo>
                    <a:cubicBezTo>
                      <a:pt x="16" y="130"/>
                      <a:pt x="16" y="130"/>
                      <a:pt x="16" y="130"/>
                    </a:cubicBezTo>
                    <a:cubicBezTo>
                      <a:pt x="14" y="130"/>
                      <a:pt x="14" y="130"/>
                      <a:pt x="14" y="130"/>
                    </a:cubicBezTo>
                    <a:cubicBezTo>
                      <a:pt x="14" y="130"/>
                      <a:pt x="14" y="130"/>
                      <a:pt x="14" y="130"/>
                    </a:cubicBezTo>
                    <a:cubicBezTo>
                      <a:pt x="4" y="145"/>
                      <a:pt x="0" y="163"/>
                      <a:pt x="0" y="182"/>
                    </a:cubicBezTo>
                    <a:cubicBezTo>
                      <a:pt x="1" y="181"/>
                      <a:pt x="1" y="181"/>
                      <a:pt x="1" y="181"/>
                    </a:cubicBezTo>
                    <a:cubicBezTo>
                      <a:pt x="1" y="152"/>
                      <a:pt x="12" y="128"/>
                      <a:pt x="37" y="10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0" name="MH_Other_192"/>
              <p:cNvSpPr/>
              <p:nvPr>
                <p:custDataLst>
                  <p:tags r:id="rId210"/>
                </p:custDataLst>
              </p:nvPr>
            </p:nvSpPr>
            <p:spPr bwMode="auto">
              <a:xfrm>
                <a:off x="3657242" y="2443648"/>
                <a:ext cx="124880" cy="113240"/>
              </a:xfrm>
              <a:custGeom>
                <a:avLst/>
                <a:gdLst>
                  <a:gd name="T0" fmla="*/ 2147483646 w 155"/>
                  <a:gd name="T1" fmla="*/ 0 h 143"/>
                  <a:gd name="T2" fmla="*/ 2147483646 w 155"/>
                  <a:gd name="T3" fmla="*/ 0 h 143"/>
                  <a:gd name="T4" fmla="*/ 2147483646 w 155"/>
                  <a:gd name="T5" fmla="*/ 2147483646 h 143"/>
                  <a:gd name="T6" fmla="*/ 2147483646 w 155"/>
                  <a:gd name="T7" fmla="*/ 2147483646 h 143"/>
                  <a:gd name="T8" fmla="*/ 2147483646 w 155"/>
                  <a:gd name="T9" fmla="*/ 2147483646 h 143"/>
                  <a:gd name="T10" fmla="*/ 2147483646 w 155"/>
                  <a:gd name="T11" fmla="*/ 2147483646 h 143"/>
                  <a:gd name="T12" fmla="*/ 2147483646 w 155"/>
                  <a:gd name="T13" fmla="*/ 2147483646 h 143"/>
                  <a:gd name="T14" fmla="*/ 2147483646 w 155"/>
                  <a:gd name="T15" fmla="*/ 2147483646 h 143"/>
                  <a:gd name="T16" fmla="*/ 0 w 155"/>
                  <a:gd name="T17" fmla="*/ 2147483646 h 143"/>
                  <a:gd name="T18" fmla="*/ 1187773809 w 155"/>
                  <a:gd name="T19" fmla="*/ 2147483646 h 143"/>
                  <a:gd name="T20" fmla="*/ 2147483646 w 155"/>
                  <a:gd name="T21" fmla="*/ 2147483646 h 143"/>
                  <a:gd name="T22" fmla="*/ 2147483646 w 155"/>
                  <a:gd name="T23" fmla="*/ 2147483646 h 143"/>
                  <a:gd name="T24" fmla="*/ 2147483646 w 155"/>
                  <a:gd name="T25" fmla="*/ 2147483646 h 143"/>
                  <a:gd name="T26" fmla="*/ 2147483646 w 155"/>
                  <a:gd name="T27" fmla="*/ 2147483646 h 143"/>
                  <a:gd name="T28" fmla="*/ 2147483646 w 155"/>
                  <a:gd name="T29" fmla="*/ 2147483646 h 143"/>
                  <a:gd name="T30" fmla="*/ 2147483646 w 155"/>
                  <a:gd name="T31" fmla="*/ 2147483646 h 143"/>
                  <a:gd name="T32" fmla="*/ 2147483646 w 155"/>
                  <a:gd name="T33" fmla="*/ 2147483646 h 143"/>
                  <a:gd name="T34" fmla="*/ 2147483646 w 155"/>
                  <a:gd name="T35" fmla="*/ 0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5" h="143">
                    <a:moveTo>
                      <a:pt x="155" y="0"/>
                    </a:moveTo>
                    <a:cubicBezTo>
                      <a:pt x="154" y="0"/>
                      <a:pt x="154" y="0"/>
                      <a:pt x="154" y="0"/>
                    </a:cubicBezTo>
                    <a:cubicBezTo>
                      <a:pt x="146" y="11"/>
                      <a:pt x="134" y="20"/>
                      <a:pt x="119" y="28"/>
                    </a:cubicBezTo>
                    <a:cubicBezTo>
                      <a:pt x="92" y="43"/>
                      <a:pt x="80" y="49"/>
                      <a:pt x="80" y="49"/>
                    </a:cubicBezTo>
                    <a:cubicBezTo>
                      <a:pt x="80" y="50"/>
                      <a:pt x="68" y="55"/>
                      <a:pt x="41" y="73"/>
                    </a:cubicBezTo>
                    <a:cubicBezTo>
                      <a:pt x="33" y="78"/>
                      <a:pt x="26" y="85"/>
                      <a:pt x="21" y="91"/>
                    </a:cubicBezTo>
                    <a:cubicBezTo>
                      <a:pt x="21" y="92"/>
                      <a:pt x="21" y="92"/>
                      <a:pt x="21" y="92"/>
                    </a:cubicBezTo>
                    <a:cubicBezTo>
                      <a:pt x="20" y="92"/>
                      <a:pt x="20" y="92"/>
                      <a:pt x="20" y="92"/>
                    </a:cubicBezTo>
                    <a:cubicBezTo>
                      <a:pt x="8" y="107"/>
                      <a:pt x="2" y="124"/>
                      <a:pt x="0" y="143"/>
                    </a:cubicBezTo>
                    <a:cubicBezTo>
                      <a:pt x="2" y="141"/>
                      <a:pt x="2" y="141"/>
                      <a:pt x="2" y="141"/>
                    </a:cubicBezTo>
                    <a:cubicBezTo>
                      <a:pt x="4" y="113"/>
                      <a:pt x="17" y="91"/>
                      <a:pt x="42" y="74"/>
                    </a:cubicBezTo>
                    <a:cubicBezTo>
                      <a:pt x="68" y="56"/>
                      <a:pt x="80" y="51"/>
                      <a:pt x="80" y="51"/>
                    </a:cubicBezTo>
                    <a:cubicBezTo>
                      <a:pt x="80" y="51"/>
                      <a:pt x="92" y="44"/>
                      <a:pt x="119" y="30"/>
                    </a:cubicBezTo>
                    <a:cubicBezTo>
                      <a:pt x="128" y="25"/>
                      <a:pt x="135" y="20"/>
                      <a:pt x="142" y="15"/>
                    </a:cubicBezTo>
                    <a:cubicBezTo>
                      <a:pt x="142" y="13"/>
                      <a:pt x="142" y="13"/>
                      <a:pt x="142" y="13"/>
                    </a:cubicBezTo>
                    <a:cubicBezTo>
                      <a:pt x="143" y="13"/>
                      <a:pt x="143" y="13"/>
                      <a:pt x="143" y="13"/>
                    </a:cubicBezTo>
                    <a:cubicBezTo>
                      <a:pt x="143" y="13"/>
                      <a:pt x="143" y="13"/>
                      <a:pt x="143" y="13"/>
                    </a:cubicBezTo>
                    <a:cubicBezTo>
                      <a:pt x="148" y="9"/>
                      <a:pt x="152" y="5"/>
                      <a:pt x="155"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1" name="MH_Other_193"/>
              <p:cNvSpPr/>
              <p:nvPr>
                <p:custDataLst>
                  <p:tags r:id="rId211"/>
                </p:custDataLst>
              </p:nvPr>
            </p:nvSpPr>
            <p:spPr bwMode="auto">
              <a:xfrm>
                <a:off x="3771462" y="2454218"/>
                <a:ext cx="0" cy="1509"/>
              </a:xfrm>
              <a:custGeom>
                <a:avLst/>
                <a:gdLst>
                  <a:gd name="T0" fmla="*/ 0 w 3"/>
                  <a:gd name="T1" fmla="*/ 0 h 4"/>
                  <a:gd name="T2" fmla="*/ 0 w 3"/>
                  <a:gd name="T3" fmla="*/ 223838018 h 4"/>
                  <a:gd name="T4" fmla="*/ 119 w 3"/>
                  <a:gd name="T5" fmla="*/ 0 h 4"/>
                  <a:gd name="T6" fmla="*/ 119 w 3"/>
                  <a:gd name="T7" fmla="*/ 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4"/>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2" name="MH_Other_194"/>
              <p:cNvSpPr/>
              <p:nvPr>
                <p:custDataLst>
                  <p:tags r:id="rId212"/>
                </p:custDataLst>
              </p:nvPr>
            </p:nvSpPr>
            <p:spPr bwMode="auto">
              <a:xfrm>
                <a:off x="3657242" y="2556888"/>
                <a:ext cx="1523" cy="0"/>
              </a:xfrm>
              <a:custGeom>
                <a:avLst/>
                <a:gdLst>
                  <a:gd name="T0" fmla="*/ 179120564 w 5"/>
                  <a:gd name="T1" fmla="*/ 89 h 4"/>
                  <a:gd name="T2" fmla="*/ 179120564 w 5"/>
                  <a:gd name="T3" fmla="*/ 0 h 4"/>
                  <a:gd name="T4" fmla="*/ 0 w 5"/>
                  <a:gd name="T5" fmla="*/ 89 h 4"/>
                  <a:gd name="T6" fmla="*/ 0 w 5"/>
                  <a:gd name="T7" fmla="*/ 89 h 4"/>
                  <a:gd name="T8" fmla="*/ 179120564 w 5"/>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5" y="4"/>
                    </a:moveTo>
                    <a:lnTo>
                      <a:pt x="5"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3" name="MH_Other_195"/>
              <p:cNvSpPr/>
              <p:nvPr>
                <p:custDataLst>
                  <p:tags r:id="rId213"/>
                </p:custDataLst>
              </p:nvPr>
            </p:nvSpPr>
            <p:spPr bwMode="auto">
              <a:xfrm>
                <a:off x="3672471" y="2434588"/>
                <a:ext cx="94423" cy="83044"/>
              </a:xfrm>
              <a:custGeom>
                <a:avLst/>
                <a:gdLst>
                  <a:gd name="T0" fmla="*/ 2147483646 w 118"/>
                  <a:gd name="T1" fmla="*/ 2147483646 h 104"/>
                  <a:gd name="T2" fmla="*/ 2147483646 w 118"/>
                  <a:gd name="T3" fmla="*/ 2147483646 h 104"/>
                  <a:gd name="T4" fmla="*/ 2147483646 w 118"/>
                  <a:gd name="T5" fmla="*/ 0 h 104"/>
                  <a:gd name="T6" fmla="*/ 2147483646 w 118"/>
                  <a:gd name="T7" fmla="*/ 0 h 104"/>
                  <a:gd name="T8" fmla="*/ 2147483646 w 118"/>
                  <a:gd name="T9" fmla="*/ 2147483646 h 104"/>
                  <a:gd name="T10" fmla="*/ 2147483646 w 118"/>
                  <a:gd name="T11" fmla="*/ 2147483646 h 104"/>
                  <a:gd name="T12" fmla="*/ 2147483646 w 118"/>
                  <a:gd name="T13" fmla="*/ 2147483646 h 104"/>
                  <a:gd name="T14" fmla="*/ 2147483646 w 118"/>
                  <a:gd name="T15" fmla="*/ 2147483646 h 104"/>
                  <a:gd name="T16" fmla="*/ 2147483646 w 118"/>
                  <a:gd name="T17" fmla="*/ 2147483646 h 104"/>
                  <a:gd name="T18" fmla="*/ 0 w 118"/>
                  <a:gd name="T19" fmla="*/ 2147483646 h 104"/>
                  <a:gd name="T20" fmla="*/ 585117440 w 118"/>
                  <a:gd name="T21" fmla="*/ 2147483646 h 104"/>
                  <a:gd name="T22" fmla="*/ 1169538399 w 118"/>
                  <a:gd name="T23" fmla="*/ 2147483646 h 104"/>
                  <a:gd name="T24" fmla="*/ 2147483646 w 118"/>
                  <a:gd name="T25" fmla="*/ 2147483646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104">
                    <a:moveTo>
                      <a:pt x="46" y="37"/>
                    </a:moveTo>
                    <a:cubicBezTo>
                      <a:pt x="73" y="21"/>
                      <a:pt x="86" y="16"/>
                      <a:pt x="86" y="15"/>
                    </a:cubicBezTo>
                    <a:cubicBezTo>
                      <a:pt x="118" y="0"/>
                      <a:pt x="118" y="0"/>
                      <a:pt x="118" y="0"/>
                    </a:cubicBezTo>
                    <a:cubicBezTo>
                      <a:pt x="117" y="0"/>
                      <a:pt x="117" y="0"/>
                      <a:pt x="117" y="0"/>
                    </a:cubicBezTo>
                    <a:cubicBezTo>
                      <a:pt x="85" y="14"/>
                      <a:pt x="85" y="14"/>
                      <a:pt x="85" y="14"/>
                    </a:cubicBezTo>
                    <a:cubicBezTo>
                      <a:pt x="85" y="14"/>
                      <a:pt x="73" y="19"/>
                      <a:pt x="45" y="35"/>
                    </a:cubicBezTo>
                    <a:cubicBezTo>
                      <a:pt x="37" y="40"/>
                      <a:pt x="30" y="46"/>
                      <a:pt x="24" y="52"/>
                    </a:cubicBezTo>
                    <a:cubicBezTo>
                      <a:pt x="24" y="53"/>
                      <a:pt x="24" y="53"/>
                      <a:pt x="24" y="53"/>
                    </a:cubicBezTo>
                    <a:cubicBezTo>
                      <a:pt x="23" y="53"/>
                      <a:pt x="23" y="53"/>
                      <a:pt x="23" y="53"/>
                    </a:cubicBezTo>
                    <a:cubicBezTo>
                      <a:pt x="10" y="67"/>
                      <a:pt x="3" y="85"/>
                      <a:pt x="0" y="104"/>
                    </a:cubicBezTo>
                    <a:cubicBezTo>
                      <a:pt x="1" y="103"/>
                      <a:pt x="1" y="103"/>
                      <a:pt x="1" y="103"/>
                    </a:cubicBezTo>
                    <a:cubicBezTo>
                      <a:pt x="2" y="102"/>
                      <a:pt x="2" y="102"/>
                      <a:pt x="2" y="102"/>
                    </a:cubicBezTo>
                    <a:cubicBezTo>
                      <a:pt x="5" y="74"/>
                      <a:pt x="20" y="52"/>
                      <a:pt x="4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4" name="MH_Other_196"/>
              <p:cNvSpPr/>
              <p:nvPr>
                <p:custDataLst>
                  <p:tags r:id="rId214"/>
                </p:custDataLst>
              </p:nvPr>
            </p:nvSpPr>
            <p:spPr bwMode="auto">
              <a:xfrm>
                <a:off x="3672471" y="2516120"/>
                <a:ext cx="1523" cy="1510"/>
              </a:xfrm>
              <a:custGeom>
                <a:avLst/>
                <a:gdLst>
                  <a:gd name="T0" fmla="*/ 1790702559 w 1"/>
                  <a:gd name="T1" fmla="*/ 0 h 1"/>
                  <a:gd name="T2" fmla="*/ 0 w 1"/>
                  <a:gd name="T3" fmla="*/ 2147483646 h 1"/>
                  <a:gd name="T4" fmla="*/ 1790702559 w 1"/>
                  <a:gd name="T5" fmla="*/ 2147483646 h 1"/>
                  <a:gd name="T6" fmla="*/ 1790702559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5" name="MH_Other_197"/>
              <p:cNvSpPr/>
              <p:nvPr>
                <p:custDataLst>
                  <p:tags r:id="rId215"/>
                </p:custDataLst>
              </p:nvPr>
            </p:nvSpPr>
            <p:spPr bwMode="auto">
              <a:xfrm>
                <a:off x="3689223" y="2419490"/>
                <a:ext cx="53303" cy="57375"/>
              </a:xfrm>
              <a:custGeom>
                <a:avLst/>
                <a:gdLst>
                  <a:gd name="T0" fmla="*/ 2147483646 w 66"/>
                  <a:gd name="T1" fmla="*/ 2147483646 h 72"/>
                  <a:gd name="T2" fmla="*/ 2147483646 w 66"/>
                  <a:gd name="T3" fmla="*/ 588968056 h 72"/>
                  <a:gd name="T4" fmla="*/ 2147483646 w 66"/>
                  <a:gd name="T5" fmla="*/ 0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0 w 66"/>
                  <a:gd name="T15" fmla="*/ 2147483646 h 72"/>
                  <a:gd name="T16" fmla="*/ 595336498 w 66"/>
                  <a:gd name="T17" fmla="*/ 2147483646 h 72"/>
                  <a:gd name="T18" fmla="*/ 1191382688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50" y="9"/>
                    </a:moveTo>
                    <a:cubicBezTo>
                      <a:pt x="56" y="6"/>
                      <a:pt x="62" y="3"/>
                      <a:pt x="66" y="1"/>
                    </a:cubicBezTo>
                    <a:cubicBezTo>
                      <a:pt x="65" y="0"/>
                      <a:pt x="65" y="0"/>
                      <a:pt x="65" y="0"/>
                    </a:cubicBezTo>
                    <a:cubicBezTo>
                      <a:pt x="60" y="2"/>
                      <a:pt x="55" y="5"/>
                      <a:pt x="49" y="7"/>
                    </a:cubicBezTo>
                    <a:cubicBezTo>
                      <a:pt x="41" y="12"/>
                      <a:pt x="33" y="17"/>
                      <a:pt x="26" y="24"/>
                    </a:cubicBezTo>
                    <a:cubicBezTo>
                      <a:pt x="26" y="26"/>
                      <a:pt x="26" y="26"/>
                      <a:pt x="26" y="26"/>
                    </a:cubicBezTo>
                    <a:cubicBezTo>
                      <a:pt x="24" y="25"/>
                      <a:pt x="24" y="25"/>
                      <a:pt x="24" y="25"/>
                    </a:cubicBezTo>
                    <a:cubicBezTo>
                      <a:pt x="12" y="38"/>
                      <a:pt x="4" y="54"/>
                      <a:pt x="0" y="72"/>
                    </a:cubicBezTo>
                    <a:cubicBezTo>
                      <a:pt x="1" y="72"/>
                      <a:pt x="1" y="72"/>
                      <a:pt x="1" y="72"/>
                    </a:cubicBezTo>
                    <a:cubicBezTo>
                      <a:pt x="2" y="71"/>
                      <a:pt x="2" y="71"/>
                      <a:pt x="2" y="71"/>
                    </a:cubicBezTo>
                    <a:cubicBezTo>
                      <a:pt x="7" y="43"/>
                      <a:pt x="23" y="22"/>
                      <a:pt x="50"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6" name="MH_Other_198"/>
              <p:cNvSpPr/>
              <p:nvPr>
                <p:custDataLst>
                  <p:tags r:id="rId216"/>
                </p:custDataLst>
              </p:nvPr>
            </p:nvSpPr>
            <p:spPr bwMode="auto">
              <a:xfrm>
                <a:off x="3690746" y="2476864"/>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7" name="MH_Other_199"/>
              <p:cNvSpPr/>
              <p:nvPr>
                <p:custDataLst>
                  <p:tags r:id="rId217"/>
                </p:custDataLst>
              </p:nvPr>
            </p:nvSpPr>
            <p:spPr bwMode="auto">
              <a:xfrm>
                <a:off x="3709021" y="2408920"/>
                <a:ext cx="16752" cy="30198"/>
              </a:xfrm>
              <a:custGeom>
                <a:avLst/>
                <a:gdLst>
                  <a:gd name="T0" fmla="*/ 2147483646 w 21"/>
                  <a:gd name="T1" fmla="*/ 587803625 h 38"/>
                  <a:gd name="T2" fmla="*/ 2147483646 w 21"/>
                  <a:gd name="T3" fmla="*/ 0 h 38"/>
                  <a:gd name="T4" fmla="*/ 2147483646 w 21"/>
                  <a:gd name="T5" fmla="*/ 0 h 38"/>
                  <a:gd name="T6" fmla="*/ 0 w 21"/>
                  <a:gd name="T7" fmla="*/ 2147483646 h 38"/>
                  <a:gd name="T8" fmla="*/ 1170594273 w 21"/>
                  <a:gd name="T9" fmla="*/ 2147483646 h 38"/>
                  <a:gd name="T10" fmla="*/ 2147483646 w 21"/>
                  <a:gd name="T11" fmla="*/ 587803625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38">
                    <a:moveTo>
                      <a:pt x="21" y="1"/>
                    </a:moveTo>
                    <a:cubicBezTo>
                      <a:pt x="21" y="0"/>
                      <a:pt x="21" y="0"/>
                      <a:pt x="21" y="0"/>
                    </a:cubicBezTo>
                    <a:cubicBezTo>
                      <a:pt x="20" y="0"/>
                      <a:pt x="20" y="0"/>
                      <a:pt x="20" y="0"/>
                    </a:cubicBezTo>
                    <a:cubicBezTo>
                      <a:pt x="11" y="11"/>
                      <a:pt x="4" y="24"/>
                      <a:pt x="0" y="38"/>
                    </a:cubicBezTo>
                    <a:cubicBezTo>
                      <a:pt x="2" y="37"/>
                      <a:pt x="2" y="37"/>
                      <a:pt x="2" y="37"/>
                    </a:cubicBezTo>
                    <a:cubicBezTo>
                      <a:pt x="6" y="23"/>
                      <a:pt x="12" y="11"/>
                      <a:pt x="2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8" name="MH_Other_200"/>
              <p:cNvSpPr/>
              <p:nvPr>
                <p:custDataLst>
                  <p:tags r:id="rId218"/>
                </p:custDataLst>
              </p:nvPr>
            </p:nvSpPr>
            <p:spPr bwMode="auto">
              <a:xfrm>
                <a:off x="3709023" y="2439119"/>
                <a:ext cx="1523" cy="1509"/>
              </a:xfrm>
              <a:custGeom>
                <a:avLst/>
                <a:gdLst>
                  <a:gd name="T0" fmla="*/ 179120564 w 5"/>
                  <a:gd name="T1" fmla="*/ 223838018 h 4"/>
                  <a:gd name="T2" fmla="*/ 179120564 w 5"/>
                  <a:gd name="T3" fmla="*/ 0 h 4"/>
                  <a:gd name="T4" fmla="*/ 0 w 5"/>
                  <a:gd name="T5" fmla="*/ 111918811 h 4"/>
                  <a:gd name="T6" fmla="*/ 179120564 w 5"/>
                  <a:gd name="T7" fmla="*/ 22383801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5" y="4"/>
                    </a:moveTo>
                    <a:lnTo>
                      <a:pt x="5" y="0"/>
                    </a:lnTo>
                    <a:lnTo>
                      <a:pt x="0" y="2"/>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19" name="MH_Other_201"/>
              <p:cNvSpPr/>
              <p:nvPr>
                <p:custDataLst>
                  <p:tags r:id="rId219"/>
                </p:custDataLst>
              </p:nvPr>
            </p:nvSpPr>
            <p:spPr bwMode="auto">
              <a:xfrm>
                <a:off x="3695315" y="2635402"/>
                <a:ext cx="4569" cy="25667"/>
              </a:xfrm>
              <a:custGeom>
                <a:avLst/>
                <a:gdLst>
                  <a:gd name="T0" fmla="*/ 0 w 5"/>
                  <a:gd name="T1" fmla="*/ 2147483646 h 32"/>
                  <a:gd name="T2" fmla="*/ 0 w 5"/>
                  <a:gd name="T3" fmla="*/ 2147483646 h 32"/>
                  <a:gd name="T4" fmla="*/ 774052277 w 5"/>
                  <a:gd name="T5" fmla="*/ 2147483646 h 32"/>
                  <a:gd name="T6" fmla="*/ 1548104554 w 5"/>
                  <a:gd name="T7" fmla="*/ 2147483646 h 32"/>
                  <a:gd name="T8" fmla="*/ 2147483646 w 5"/>
                  <a:gd name="T9" fmla="*/ 2147483646 h 32"/>
                  <a:gd name="T10" fmla="*/ 2147483646 w 5"/>
                  <a:gd name="T11" fmla="*/ 0 h 32"/>
                  <a:gd name="T12" fmla="*/ 2147483646 w 5"/>
                  <a:gd name="T13" fmla="*/ 600276901 h 32"/>
                  <a:gd name="T14" fmla="*/ 2147483646 w 5"/>
                  <a:gd name="T15" fmla="*/ 1201265584 h 32"/>
                  <a:gd name="T16" fmla="*/ 0 w 5"/>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
                    <a:moveTo>
                      <a:pt x="0" y="32"/>
                    </a:moveTo>
                    <a:cubicBezTo>
                      <a:pt x="0" y="32"/>
                      <a:pt x="0" y="32"/>
                      <a:pt x="0" y="32"/>
                    </a:cubicBezTo>
                    <a:cubicBezTo>
                      <a:pt x="1" y="32"/>
                      <a:pt x="1" y="32"/>
                      <a:pt x="1" y="32"/>
                    </a:cubicBezTo>
                    <a:cubicBezTo>
                      <a:pt x="2" y="32"/>
                      <a:pt x="2" y="32"/>
                      <a:pt x="2" y="32"/>
                    </a:cubicBezTo>
                    <a:cubicBezTo>
                      <a:pt x="2" y="30"/>
                      <a:pt x="3" y="28"/>
                      <a:pt x="3" y="26"/>
                    </a:cubicBezTo>
                    <a:cubicBezTo>
                      <a:pt x="5" y="18"/>
                      <a:pt x="5" y="8"/>
                      <a:pt x="4" y="0"/>
                    </a:cubicBezTo>
                    <a:cubicBezTo>
                      <a:pt x="4" y="1"/>
                      <a:pt x="4" y="1"/>
                      <a:pt x="4" y="1"/>
                    </a:cubicBezTo>
                    <a:cubicBezTo>
                      <a:pt x="4" y="2"/>
                      <a:pt x="3" y="2"/>
                      <a:pt x="3" y="2"/>
                    </a:cubicBezTo>
                    <a:cubicBezTo>
                      <a:pt x="4" y="13"/>
                      <a:pt x="3" y="22"/>
                      <a:pt x="0"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0" name="MH_Other_202"/>
              <p:cNvSpPr/>
              <p:nvPr>
                <p:custDataLst>
                  <p:tags r:id="rId220"/>
                </p:custDataLst>
              </p:nvPr>
            </p:nvSpPr>
            <p:spPr bwMode="auto">
              <a:xfrm>
                <a:off x="3678562" y="2597654"/>
                <a:ext cx="30459" cy="60395"/>
              </a:xfrm>
              <a:custGeom>
                <a:avLst/>
                <a:gdLst>
                  <a:gd name="T0" fmla="*/ 2147483646 w 38"/>
                  <a:gd name="T1" fmla="*/ 2147483646 h 76"/>
                  <a:gd name="T2" fmla="*/ 0 w 38"/>
                  <a:gd name="T3" fmla="*/ 2147483646 h 76"/>
                  <a:gd name="T4" fmla="*/ 1175607250 w 38"/>
                  <a:gd name="T5" fmla="*/ 2147483646 h 76"/>
                  <a:gd name="T6" fmla="*/ 2147483646 w 38"/>
                  <a:gd name="T7" fmla="*/ 2147483646 h 76"/>
                  <a:gd name="T8" fmla="*/ 2147483646 w 38"/>
                  <a:gd name="T9" fmla="*/ 2147483646 h 76"/>
                  <a:gd name="T10" fmla="*/ 2147483646 w 38"/>
                  <a:gd name="T11" fmla="*/ 2147483646 h 76"/>
                  <a:gd name="T12" fmla="*/ 2147483646 w 38"/>
                  <a:gd name="T13" fmla="*/ 2147483646 h 76"/>
                  <a:gd name="T14" fmla="*/ 2147483646 w 38"/>
                  <a:gd name="T15" fmla="*/ 2147483646 h 76"/>
                  <a:gd name="T16" fmla="*/ 2147483646 w 38"/>
                  <a:gd name="T17" fmla="*/ 0 h 76"/>
                  <a:gd name="T18" fmla="*/ 2147483646 w 38"/>
                  <a:gd name="T19" fmla="*/ 584313632 h 76"/>
                  <a:gd name="T20" fmla="*/ 2147483646 w 38"/>
                  <a:gd name="T21" fmla="*/ 1169324928 h 76"/>
                  <a:gd name="T22" fmla="*/ 2147483646 w 38"/>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76">
                    <a:moveTo>
                      <a:pt x="7" y="69"/>
                    </a:moveTo>
                    <a:cubicBezTo>
                      <a:pt x="0" y="76"/>
                      <a:pt x="0" y="76"/>
                      <a:pt x="0" y="76"/>
                    </a:cubicBezTo>
                    <a:cubicBezTo>
                      <a:pt x="2" y="76"/>
                      <a:pt x="2" y="76"/>
                      <a:pt x="2" y="76"/>
                    </a:cubicBezTo>
                    <a:cubicBezTo>
                      <a:pt x="8" y="70"/>
                      <a:pt x="8" y="70"/>
                      <a:pt x="8" y="70"/>
                    </a:cubicBezTo>
                    <a:cubicBezTo>
                      <a:pt x="14" y="64"/>
                      <a:pt x="20" y="57"/>
                      <a:pt x="24" y="50"/>
                    </a:cubicBezTo>
                    <a:cubicBezTo>
                      <a:pt x="24" y="49"/>
                      <a:pt x="24" y="49"/>
                      <a:pt x="24" y="49"/>
                    </a:cubicBezTo>
                    <a:cubicBezTo>
                      <a:pt x="25" y="49"/>
                      <a:pt x="25" y="49"/>
                      <a:pt x="25" y="49"/>
                    </a:cubicBezTo>
                    <a:cubicBezTo>
                      <a:pt x="29" y="42"/>
                      <a:pt x="33" y="34"/>
                      <a:pt x="35" y="25"/>
                    </a:cubicBezTo>
                    <a:cubicBezTo>
                      <a:pt x="37" y="18"/>
                      <a:pt x="38" y="9"/>
                      <a:pt x="38" y="0"/>
                    </a:cubicBezTo>
                    <a:cubicBezTo>
                      <a:pt x="37" y="1"/>
                      <a:pt x="37" y="1"/>
                      <a:pt x="37" y="1"/>
                    </a:cubicBezTo>
                    <a:cubicBezTo>
                      <a:pt x="37" y="1"/>
                      <a:pt x="37" y="2"/>
                      <a:pt x="37" y="2"/>
                    </a:cubicBezTo>
                    <a:cubicBezTo>
                      <a:pt x="37" y="28"/>
                      <a:pt x="27" y="49"/>
                      <a:pt x="7" y="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1" name="MH_Other_203"/>
              <p:cNvSpPr/>
              <p:nvPr>
                <p:custDataLst>
                  <p:tags r:id="rId221"/>
                </p:custDataLst>
              </p:nvPr>
            </p:nvSpPr>
            <p:spPr bwMode="auto">
              <a:xfrm>
                <a:off x="3698360" y="2636911"/>
                <a:ext cx="0" cy="1510"/>
              </a:xfrm>
              <a:custGeom>
                <a:avLst/>
                <a:gdLst>
                  <a:gd name="T0" fmla="*/ 0 w 1"/>
                  <a:gd name="T1" fmla="*/ 1792959984 h 1"/>
                  <a:gd name="T2" fmla="*/ 711 w 1"/>
                  <a:gd name="T3" fmla="*/ 0 h 1"/>
                  <a:gd name="T4" fmla="*/ 0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2" name="MH_Other_204"/>
              <p:cNvSpPr/>
              <p:nvPr>
                <p:custDataLst>
                  <p:tags r:id="rId222"/>
                </p:custDataLst>
              </p:nvPr>
            </p:nvSpPr>
            <p:spPr bwMode="auto">
              <a:xfrm>
                <a:off x="3651150" y="2561417"/>
                <a:ext cx="70055" cy="92103"/>
              </a:xfrm>
              <a:custGeom>
                <a:avLst/>
                <a:gdLst>
                  <a:gd name="T0" fmla="*/ 2147483646 w 87"/>
                  <a:gd name="T1" fmla="*/ 2147483646 h 116"/>
                  <a:gd name="T2" fmla="*/ 2147483646 w 87"/>
                  <a:gd name="T3" fmla="*/ 2147483646 h 116"/>
                  <a:gd name="T4" fmla="*/ 0 w 87"/>
                  <a:gd name="T5" fmla="*/ 2147483646 h 116"/>
                  <a:gd name="T6" fmla="*/ 593221525 w 87"/>
                  <a:gd name="T7" fmla="*/ 2147483646 h 116"/>
                  <a:gd name="T8" fmla="*/ 2147483646 w 87"/>
                  <a:gd name="T9" fmla="*/ 2147483646 h 116"/>
                  <a:gd name="T10" fmla="*/ 2147483646 w 87"/>
                  <a:gd name="T11" fmla="*/ 2147483646 h 116"/>
                  <a:gd name="T12" fmla="*/ 2147483646 w 87"/>
                  <a:gd name="T13" fmla="*/ 2147483646 h 116"/>
                  <a:gd name="T14" fmla="*/ 2147483646 w 87"/>
                  <a:gd name="T15" fmla="*/ 2147483646 h 116"/>
                  <a:gd name="T16" fmla="*/ 2147483646 w 87"/>
                  <a:gd name="T17" fmla="*/ 2147483646 h 116"/>
                  <a:gd name="T18" fmla="*/ 2147483646 w 87"/>
                  <a:gd name="T19" fmla="*/ 2147483646 h 116"/>
                  <a:gd name="T20" fmla="*/ 2147483646 w 87"/>
                  <a:gd name="T21" fmla="*/ 0 h 116"/>
                  <a:gd name="T22" fmla="*/ 2147483646 w 87"/>
                  <a:gd name="T23" fmla="*/ 1170805647 h 116"/>
                  <a:gd name="T24" fmla="*/ 2147483646 w 87"/>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116">
                    <a:moveTo>
                      <a:pt x="52" y="66"/>
                    </a:moveTo>
                    <a:cubicBezTo>
                      <a:pt x="29" y="86"/>
                      <a:pt x="20" y="96"/>
                      <a:pt x="20" y="96"/>
                    </a:cubicBezTo>
                    <a:cubicBezTo>
                      <a:pt x="20" y="96"/>
                      <a:pt x="13" y="101"/>
                      <a:pt x="0" y="115"/>
                    </a:cubicBezTo>
                    <a:cubicBezTo>
                      <a:pt x="1" y="116"/>
                      <a:pt x="1" y="116"/>
                      <a:pt x="1" y="116"/>
                    </a:cubicBezTo>
                    <a:cubicBezTo>
                      <a:pt x="14" y="102"/>
                      <a:pt x="20" y="97"/>
                      <a:pt x="20" y="97"/>
                    </a:cubicBezTo>
                    <a:cubicBezTo>
                      <a:pt x="21" y="97"/>
                      <a:pt x="30" y="87"/>
                      <a:pt x="53" y="67"/>
                    </a:cubicBezTo>
                    <a:cubicBezTo>
                      <a:pt x="60" y="61"/>
                      <a:pt x="66" y="54"/>
                      <a:pt x="71" y="48"/>
                    </a:cubicBezTo>
                    <a:cubicBezTo>
                      <a:pt x="71" y="47"/>
                      <a:pt x="71" y="47"/>
                      <a:pt x="71" y="47"/>
                    </a:cubicBezTo>
                    <a:cubicBezTo>
                      <a:pt x="71" y="47"/>
                      <a:pt x="71" y="47"/>
                      <a:pt x="71" y="47"/>
                    </a:cubicBezTo>
                    <a:cubicBezTo>
                      <a:pt x="76" y="40"/>
                      <a:pt x="80" y="32"/>
                      <a:pt x="83" y="24"/>
                    </a:cubicBezTo>
                    <a:cubicBezTo>
                      <a:pt x="85" y="16"/>
                      <a:pt x="87" y="8"/>
                      <a:pt x="87" y="0"/>
                    </a:cubicBezTo>
                    <a:cubicBezTo>
                      <a:pt x="86" y="2"/>
                      <a:pt x="86" y="2"/>
                      <a:pt x="86" y="2"/>
                    </a:cubicBezTo>
                    <a:cubicBezTo>
                      <a:pt x="84" y="27"/>
                      <a:pt x="74" y="47"/>
                      <a:pt x="52"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3" name="MH_Other_205"/>
              <p:cNvSpPr/>
              <p:nvPr>
                <p:custDataLst>
                  <p:tags r:id="rId223"/>
                </p:custDataLst>
              </p:nvPr>
            </p:nvSpPr>
            <p:spPr bwMode="auto">
              <a:xfrm>
                <a:off x="3709021" y="2599164"/>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4" name="MH_Other_206"/>
              <p:cNvSpPr/>
              <p:nvPr>
                <p:custDataLst>
                  <p:tags r:id="rId224"/>
                </p:custDataLst>
              </p:nvPr>
            </p:nvSpPr>
            <p:spPr bwMode="auto">
              <a:xfrm>
                <a:off x="3631351" y="2523671"/>
                <a:ext cx="105084" cy="125319"/>
              </a:xfrm>
              <a:custGeom>
                <a:avLst/>
                <a:gdLst>
                  <a:gd name="T0" fmla="*/ 2147483646 w 129"/>
                  <a:gd name="T1" fmla="*/ 2147483646 h 157"/>
                  <a:gd name="T2" fmla="*/ 2147483646 w 129"/>
                  <a:gd name="T3" fmla="*/ 2147483646 h 157"/>
                  <a:gd name="T4" fmla="*/ 2147483646 w 129"/>
                  <a:gd name="T5" fmla="*/ 2147483646 h 157"/>
                  <a:gd name="T6" fmla="*/ 2147483646 w 129"/>
                  <a:gd name="T7" fmla="*/ 2147483646 h 157"/>
                  <a:gd name="T8" fmla="*/ 2147483646 w 129"/>
                  <a:gd name="T9" fmla="*/ 2147483646 h 157"/>
                  <a:gd name="T10" fmla="*/ 2147483646 w 129"/>
                  <a:gd name="T11" fmla="*/ 2147483646 h 157"/>
                  <a:gd name="T12" fmla="*/ 0 w 129"/>
                  <a:gd name="T13" fmla="*/ 2147483646 h 157"/>
                  <a:gd name="T14" fmla="*/ 0 w 129"/>
                  <a:gd name="T15" fmla="*/ 2147483646 h 157"/>
                  <a:gd name="T16" fmla="*/ 606381989 w 129"/>
                  <a:gd name="T17" fmla="*/ 2147483646 h 157"/>
                  <a:gd name="T18" fmla="*/ 2147483646 w 129"/>
                  <a:gd name="T19" fmla="*/ 2147483646 h 157"/>
                  <a:gd name="T20" fmla="*/ 2147483646 w 129"/>
                  <a:gd name="T21" fmla="*/ 2147483646 h 157"/>
                  <a:gd name="T22" fmla="*/ 2147483646 w 129"/>
                  <a:gd name="T23" fmla="*/ 2147483646 h 157"/>
                  <a:gd name="T24" fmla="*/ 2147483646 w 129"/>
                  <a:gd name="T25" fmla="*/ 2147483646 h 157"/>
                  <a:gd name="T26" fmla="*/ 2147483646 w 129"/>
                  <a:gd name="T27" fmla="*/ 2147483646 h 157"/>
                  <a:gd name="T28" fmla="*/ 2147483646 w 129"/>
                  <a:gd name="T29" fmla="*/ 2147483646 h 157"/>
                  <a:gd name="T30" fmla="*/ 2147483646 w 129"/>
                  <a:gd name="T31" fmla="*/ 2147483646 h 157"/>
                  <a:gd name="T32" fmla="*/ 2147483646 w 129"/>
                  <a:gd name="T33" fmla="*/ 2147483646 h 157"/>
                  <a:gd name="T34" fmla="*/ 2147483646 w 129"/>
                  <a:gd name="T35" fmla="*/ 0 h 157"/>
                  <a:gd name="T36" fmla="*/ 2147483646 w 129"/>
                  <a:gd name="T37" fmla="*/ 591644111 h 157"/>
                  <a:gd name="T38" fmla="*/ 2147483646 w 129"/>
                  <a:gd name="T39" fmla="*/ 1183287382 h 157"/>
                  <a:gd name="T40" fmla="*/ 2147483646 w 129"/>
                  <a:gd name="T41" fmla="*/ 2147483646 h 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157">
                    <a:moveTo>
                      <a:pt x="90" y="65"/>
                    </a:moveTo>
                    <a:cubicBezTo>
                      <a:pt x="66" y="84"/>
                      <a:pt x="56" y="93"/>
                      <a:pt x="56" y="93"/>
                    </a:cubicBezTo>
                    <a:cubicBezTo>
                      <a:pt x="56" y="93"/>
                      <a:pt x="45" y="101"/>
                      <a:pt x="22" y="123"/>
                    </a:cubicBezTo>
                    <a:cubicBezTo>
                      <a:pt x="15" y="130"/>
                      <a:pt x="10" y="137"/>
                      <a:pt x="5" y="145"/>
                    </a:cubicBezTo>
                    <a:cubicBezTo>
                      <a:pt x="5" y="145"/>
                      <a:pt x="5" y="145"/>
                      <a:pt x="5" y="146"/>
                    </a:cubicBezTo>
                    <a:cubicBezTo>
                      <a:pt x="5" y="146"/>
                      <a:pt x="5" y="146"/>
                      <a:pt x="5" y="146"/>
                    </a:cubicBezTo>
                    <a:cubicBezTo>
                      <a:pt x="3" y="149"/>
                      <a:pt x="1" y="153"/>
                      <a:pt x="0" y="157"/>
                    </a:cubicBezTo>
                    <a:cubicBezTo>
                      <a:pt x="0" y="157"/>
                      <a:pt x="0" y="157"/>
                      <a:pt x="0" y="157"/>
                    </a:cubicBezTo>
                    <a:cubicBezTo>
                      <a:pt x="1" y="157"/>
                      <a:pt x="1" y="157"/>
                      <a:pt x="1" y="157"/>
                    </a:cubicBezTo>
                    <a:cubicBezTo>
                      <a:pt x="5" y="145"/>
                      <a:pt x="13" y="134"/>
                      <a:pt x="23" y="124"/>
                    </a:cubicBezTo>
                    <a:cubicBezTo>
                      <a:pt x="46" y="102"/>
                      <a:pt x="56" y="94"/>
                      <a:pt x="56" y="94"/>
                    </a:cubicBezTo>
                    <a:cubicBezTo>
                      <a:pt x="57" y="94"/>
                      <a:pt x="67" y="85"/>
                      <a:pt x="91" y="66"/>
                    </a:cubicBezTo>
                    <a:cubicBezTo>
                      <a:pt x="98" y="60"/>
                      <a:pt x="105" y="54"/>
                      <a:pt x="110" y="48"/>
                    </a:cubicBezTo>
                    <a:cubicBezTo>
                      <a:pt x="110" y="47"/>
                      <a:pt x="110" y="46"/>
                      <a:pt x="110" y="46"/>
                    </a:cubicBezTo>
                    <a:cubicBezTo>
                      <a:pt x="111" y="46"/>
                      <a:pt x="111" y="46"/>
                      <a:pt x="111" y="46"/>
                    </a:cubicBezTo>
                    <a:cubicBezTo>
                      <a:pt x="111" y="46"/>
                      <a:pt x="111" y="46"/>
                      <a:pt x="111" y="46"/>
                    </a:cubicBezTo>
                    <a:cubicBezTo>
                      <a:pt x="116" y="39"/>
                      <a:pt x="120" y="32"/>
                      <a:pt x="123" y="25"/>
                    </a:cubicBezTo>
                    <a:cubicBezTo>
                      <a:pt x="126" y="18"/>
                      <a:pt x="128" y="8"/>
                      <a:pt x="129" y="0"/>
                    </a:cubicBezTo>
                    <a:cubicBezTo>
                      <a:pt x="128" y="1"/>
                      <a:pt x="128" y="1"/>
                      <a:pt x="128" y="1"/>
                    </a:cubicBezTo>
                    <a:cubicBezTo>
                      <a:pt x="128" y="1"/>
                      <a:pt x="128" y="2"/>
                      <a:pt x="128" y="2"/>
                    </a:cubicBezTo>
                    <a:cubicBezTo>
                      <a:pt x="124" y="28"/>
                      <a:pt x="113" y="47"/>
                      <a:pt x="90"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5" name="MH_Other_207"/>
              <p:cNvSpPr/>
              <p:nvPr>
                <p:custDataLst>
                  <p:tags r:id="rId225"/>
                </p:custDataLst>
              </p:nvPr>
            </p:nvSpPr>
            <p:spPr bwMode="auto">
              <a:xfrm>
                <a:off x="3719681" y="2561417"/>
                <a:ext cx="1523" cy="1510"/>
              </a:xfrm>
              <a:custGeom>
                <a:avLst/>
                <a:gdLst>
                  <a:gd name="T0" fmla="*/ 0 w 1"/>
                  <a:gd name="T1" fmla="*/ 0 h 2"/>
                  <a:gd name="T2" fmla="*/ 0 w 1"/>
                  <a:gd name="T3" fmla="*/ 1120915208 h 2"/>
                  <a:gd name="T4" fmla="*/ 2147483646 w 1"/>
                  <a:gd name="T5" fmla="*/ 0 h 2"/>
                  <a:gd name="T6" fmla="*/ 2147483646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cubicBezTo>
                      <a:pt x="0" y="0"/>
                      <a:pt x="0" y="1"/>
                      <a:pt x="0" y="2"/>
                    </a:cubicBez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6" name="MH_Other_208"/>
              <p:cNvSpPr/>
              <p:nvPr>
                <p:custDataLst>
                  <p:tags r:id="rId226"/>
                </p:custDataLst>
              </p:nvPr>
            </p:nvSpPr>
            <p:spPr bwMode="auto">
              <a:xfrm>
                <a:off x="3632874" y="2487434"/>
                <a:ext cx="120311" cy="154007"/>
              </a:xfrm>
              <a:custGeom>
                <a:avLst/>
                <a:gdLst>
                  <a:gd name="T0" fmla="*/ 2147483646 w 149"/>
                  <a:gd name="T1" fmla="*/ 0 h 191"/>
                  <a:gd name="T2" fmla="*/ 2147483646 w 149"/>
                  <a:gd name="T3" fmla="*/ 604445678 h 191"/>
                  <a:gd name="T4" fmla="*/ 2147483646 w 149"/>
                  <a:gd name="T5" fmla="*/ 2147483646 h 191"/>
                  <a:gd name="T6" fmla="*/ 2147483646 w 149"/>
                  <a:gd name="T7" fmla="*/ 2147483646 h 191"/>
                  <a:gd name="T8" fmla="*/ 2147483646 w 149"/>
                  <a:gd name="T9" fmla="*/ 2147483646 h 191"/>
                  <a:gd name="T10" fmla="*/ 1190185972 w 149"/>
                  <a:gd name="T11" fmla="*/ 2147483646 h 191"/>
                  <a:gd name="T12" fmla="*/ 1785279379 w 149"/>
                  <a:gd name="T13" fmla="*/ 2147483646 h 191"/>
                  <a:gd name="T14" fmla="*/ 1785279379 w 149"/>
                  <a:gd name="T15" fmla="*/ 2147483646 h 191"/>
                  <a:gd name="T16" fmla="*/ 2147483646 w 149"/>
                  <a:gd name="T17" fmla="*/ 2147483646 h 191"/>
                  <a:gd name="T18" fmla="*/ 2147483646 w 149"/>
                  <a:gd name="T19" fmla="*/ 2147483646 h 191"/>
                  <a:gd name="T20" fmla="*/ 2147483646 w 149"/>
                  <a:gd name="T21" fmla="*/ 2147483646 h 191"/>
                  <a:gd name="T22" fmla="*/ 2147483646 w 149"/>
                  <a:gd name="T23" fmla="*/ 2147483646 h 191"/>
                  <a:gd name="T24" fmla="*/ 2147483646 w 149"/>
                  <a:gd name="T25" fmla="*/ 2147483646 h 191"/>
                  <a:gd name="T26" fmla="*/ 2147483646 w 149"/>
                  <a:gd name="T27" fmla="*/ 2147483646 h 191"/>
                  <a:gd name="T28" fmla="*/ 2147483646 w 149"/>
                  <a:gd name="T29" fmla="*/ 2147483646 h 191"/>
                  <a:gd name="T30" fmla="*/ 2147483646 w 149"/>
                  <a:gd name="T31" fmla="*/ 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9" h="191">
                    <a:moveTo>
                      <a:pt x="149" y="0"/>
                    </a:moveTo>
                    <a:cubicBezTo>
                      <a:pt x="147" y="1"/>
                      <a:pt x="147" y="1"/>
                      <a:pt x="147" y="1"/>
                    </a:cubicBezTo>
                    <a:cubicBezTo>
                      <a:pt x="142" y="27"/>
                      <a:pt x="129" y="46"/>
                      <a:pt x="105" y="62"/>
                    </a:cubicBezTo>
                    <a:cubicBezTo>
                      <a:pt x="80" y="80"/>
                      <a:pt x="69" y="88"/>
                      <a:pt x="69" y="88"/>
                    </a:cubicBezTo>
                    <a:cubicBezTo>
                      <a:pt x="69" y="88"/>
                      <a:pt x="58" y="95"/>
                      <a:pt x="34" y="116"/>
                    </a:cubicBezTo>
                    <a:cubicBezTo>
                      <a:pt x="11" y="136"/>
                      <a:pt x="0" y="162"/>
                      <a:pt x="2" y="191"/>
                    </a:cubicBezTo>
                    <a:cubicBezTo>
                      <a:pt x="3" y="191"/>
                      <a:pt x="3" y="191"/>
                      <a:pt x="3" y="191"/>
                    </a:cubicBezTo>
                    <a:cubicBezTo>
                      <a:pt x="3" y="191"/>
                      <a:pt x="3" y="190"/>
                      <a:pt x="3" y="190"/>
                    </a:cubicBezTo>
                    <a:cubicBezTo>
                      <a:pt x="2" y="161"/>
                      <a:pt x="12" y="137"/>
                      <a:pt x="35" y="117"/>
                    </a:cubicBezTo>
                    <a:cubicBezTo>
                      <a:pt x="59" y="96"/>
                      <a:pt x="70" y="89"/>
                      <a:pt x="70" y="89"/>
                    </a:cubicBezTo>
                    <a:cubicBezTo>
                      <a:pt x="70" y="89"/>
                      <a:pt x="81" y="81"/>
                      <a:pt x="106" y="63"/>
                    </a:cubicBezTo>
                    <a:cubicBezTo>
                      <a:pt x="114" y="58"/>
                      <a:pt x="120" y="53"/>
                      <a:pt x="126" y="47"/>
                    </a:cubicBezTo>
                    <a:cubicBezTo>
                      <a:pt x="126" y="46"/>
                      <a:pt x="126" y="46"/>
                      <a:pt x="126" y="46"/>
                    </a:cubicBezTo>
                    <a:cubicBezTo>
                      <a:pt x="126" y="46"/>
                      <a:pt x="126" y="46"/>
                      <a:pt x="126" y="46"/>
                    </a:cubicBezTo>
                    <a:cubicBezTo>
                      <a:pt x="132" y="39"/>
                      <a:pt x="137" y="32"/>
                      <a:pt x="141" y="25"/>
                    </a:cubicBezTo>
                    <a:cubicBezTo>
                      <a:pt x="144" y="17"/>
                      <a:pt x="147" y="9"/>
                      <a:pt x="149"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7" name="MH_Other_209"/>
              <p:cNvSpPr/>
              <p:nvPr>
                <p:custDataLst>
                  <p:tags r:id="rId227"/>
                </p:custDataLst>
              </p:nvPr>
            </p:nvSpPr>
            <p:spPr bwMode="auto">
              <a:xfrm>
                <a:off x="3635920" y="2639931"/>
                <a:ext cx="0" cy="1510"/>
              </a:xfrm>
              <a:custGeom>
                <a:avLst/>
                <a:gdLst>
                  <a:gd name="T0" fmla="*/ 0 h 1"/>
                  <a:gd name="T1" fmla="*/ 1792959984 h 1"/>
                  <a:gd name="T2" fmla="*/ 1792959984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8" name="MH_Other_210"/>
              <p:cNvSpPr/>
              <p:nvPr>
                <p:custDataLst>
                  <p:tags r:id="rId228"/>
                </p:custDataLst>
              </p:nvPr>
            </p:nvSpPr>
            <p:spPr bwMode="auto">
              <a:xfrm>
                <a:off x="3734910" y="2525180"/>
                <a:ext cx="0" cy="0"/>
              </a:xfrm>
              <a:custGeom>
                <a:avLst/>
                <a:gdLst>
                  <a:gd name="T0" fmla="*/ 1067 h 1"/>
                  <a:gd name="T1" fmla="*/ 0 h 1"/>
                  <a:gd name="T2" fmla="*/ 0 h 1"/>
                  <a:gd name="T3" fmla="*/ 1067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29" name="MH_Other_211"/>
              <p:cNvSpPr/>
              <p:nvPr>
                <p:custDataLst>
                  <p:tags r:id="rId229"/>
                </p:custDataLst>
              </p:nvPr>
            </p:nvSpPr>
            <p:spPr bwMode="auto">
              <a:xfrm>
                <a:off x="3725773" y="2218678"/>
                <a:ext cx="214735" cy="224970"/>
              </a:xfrm>
              <a:custGeom>
                <a:avLst/>
                <a:gdLst>
                  <a:gd name="T0" fmla="*/ 2147483646 w 267"/>
                  <a:gd name="T1" fmla="*/ 2147483646 h 281"/>
                  <a:gd name="T2" fmla="*/ 2147483646 w 267"/>
                  <a:gd name="T3" fmla="*/ 2147483646 h 281"/>
                  <a:gd name="T4" fmla="*/ 2147483646 w 267"/>
                  <a:gd name="T5" fmla="*/ 2147483646 h 281"/>
                  <a:gd name="T6" fmla="*/ 2147483646 w 267"/>
                  <a:gd name="T7" fmla="*/ 2147483646 h 281"/>
                  <a:gd name="T8" fmla="*/ 2147483646 w 267"/>
                  <a:gd name="T9" fmla="*/ 2147483646 h 281"/>
                  <a:gd name="T10" fmla="*/ 2147483646 w 267"/>
                  <a:gd name="T11" fmla="*/ 2147483646 h 281"/>
                  <a:gd name="T12" fmla="*/ 2147483646 w 267"/>
                  <a:gd name="T13" fmla="*/ 2147483646 h 281"/>
                  <a:gd name="T14" fmla="*/ 2147483646 w 267"/>
                  <a:gd name="T15" fmla="*/ 2147483646 h 281"/>
                  <a:gd name="T16" fmla="*/ 0 w 267"/>
                  <a:gd name="T17" fmla="*/ 2147483646 h 281"/>
                  <a:gd name="T18" fmla="*/ 591775695 w 267"/>
                  <a:gd name="T19" fmla="*/ 2147483646 h 281"/>
                  <a:gd name="T20" fmla="*/ 591775695 w 267"/>
                  <a:gd name="T21" fmla="*/ 2147483646 h 281"/>
                  <a:gd name="T22" fmla="*/ 2147483646 w 267"/>
                  <a:gd name="T23" fmla="*/ 2147483646 h 281"/>
                  <a:gd name="T24" fmla="*/ 2147483646 w 267"/>
                  <a:gd name="T25" fmla="*/ 2147483646 h 281"/>
                  <a:gd name="T26" fmla="*/ 2147483646 w 267"/>
                  <a:gd name="T27" fmla="*/ 2147483646 h 281"/>
                  <a:gd name="T28" fmla="*/ 2147483646 w 267"/>
                  <a:gd name="T29" fmla="*/ 2147483646 h 281"/>
                  <a:gd name="T30" fmla="*/ 2147483646 w 267"/>
                  <a:gd name="T31" fmla="*/ 2147483646 h 281"/>
                  <a:gd name="T32" fmla="*/ 2147483646 w 267"/>
                  <a:gd name="T33" fmla="*/ 2147483646 h 281"/>
                  <a:gd name="T34" fmla="*/ 2147483646 w 267"/>
                  <a:gd name="T35" fmla="*/ 2147483646 h 281"/>
                  <a:gd name="T36" fmla="*/ 2147483646 w 267"/>
                  <a:gd name="T37" fmla="*/ 2147483646 h 281"/>
                  <a:gd name="T38" fmla="*/ 2147483646 w 267"/>
                  <a:gd name="T39" fmla="*/ 2147483646 h 281"/>
                  <a:gd name="T40" fmla="*/ 2147483646 w 267"/>
                  <a:gd name="T41" fmla="*/ 2147483646 h 281"/>
                  <a:gd name="T42" fmla="*/ 2147483646 w 267"/>
                  <a:gd name="T43" fmla="*/ 2147483646 h 281"/>
                  <a:gd name="T44" fmla="*/ 2147483646 w 267"/>
                  <a:gd name="T45" fmla="*/ 2147483646 h 281"/>
                  <a:gd name="T46" fmla="*/ 2147483646 w 267"/>
                  <a:gd name="T47" fmla="*/ 2147483646 h 281"/>
                  <a:gd name="T48" fmla="*/ 2147483646 w 267"/>
                  <a:gd name="T49" fmla="*/ 2147483646 h 281"/>
                  <a:gd name="T50" fmla="*/ 2147483646 w 267"/>
                  <a:gd name="T51" fmla="*/ 2147483646 h 281"/>
                  <a:gd name="T52" fmla="*/ 2147483646 w 267"/>
                  <a:gd name="T53" fmla="*/ 2147483646 h 281"/>
                  <a:gd name="T54" fmla="*/ 2147483646 w 267"/>
                  <a:gd name="T55" fmla="*/ 2147483646 h 281"/>
                  <a:gd name="T56" fmla="*/ 2147483646 w 267"/>
                  <a:gd name="T57" fmla="*/ 2147483646 h 281"/>
                  <a:gd name="T58" fmla="*/ 2147483646 w 267"/>
                  <a:gd name="T59" fmla="*/ 2147483646 h 281"/>
                  <a:gd name="T60" fmla="*/ 2147483646 w 267"/>
                  <a:gd name="T61" fmla="*/ 2147483646 h 281"/>
                  <a:gd name="T62" fmla="*/ 2147483646 w 267"/>
                  <a:gd name="T63" fmla="*/ 2147483646 h 281"/>
                  <a:gd name="T64" fmla="*/ 2147483646 w 267"/>
                  <a:gd name="T65" fmla="*/ 2147483646 h 281"/>
                  <a:gd name="T66" fmla="*/ 2147483646 w 267"/>
                  <a:gd name="T67" fmla="*/ 2147483646 h 281"/>
                  <a:gd name="T68" fmla="*/ 2147483646 w 267"/>
                  <a:gd name="T69" fmla="*/ 2147483646 h 281"/>
                  <a:gd name="T70" fmla="*/ 2147483646 w 267"/>
                  <a:gd name="T71" fmla="*/ 2147483646 h 281"/>
                  <a:gd name="T72" fmla="*/ 2147483646 w 267"/>
                  <a:gd name="T73" fmla="*/ 2147483646 h 281"/>
                  <a:gd name="T74" fmla="*/ 2147483646 w 267"/>
                  <a:gd name="T75" fmla="*/ 595910779 h 281"/>
                  <a:gd name="T76" fmla="*/ 2147483646 w 267"/>
                  <a:gd name="T77" fmla="*/ 0 h 281"/>
                  <a:gd name="T78" fmla="*/ 2147483646 w 267"/>
                  <a:gd name="T79" fmla="*/ 0 h 281"/>
                  <a:gd name="T80" fmla="*/ 2147483646 w 267"/>
                  <a:gd name="T81" fmla="*/ 2147483646 h 2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1">
                    <a:moveTo>
                      <a:pt x="185" y="28"/>
                    </a:moveTo>
                    <a:cubicBezTo>
                      <a:pt x="169" y="35"/>
                      <a:pt x="156" y="47"/>
                      <a:pt x="146" y="63"/>
                    </a:cubicBezTo>
                    <a:cubicBezTo>
                      <a:pt x="147" y="64"/>
                      <a:pt x="147" y="64"/>
                      <a:pt x="147" y="64"/>
                    </a:cubicBezTo>
                    <a:cubicBezTo>
                      <a:pt x="130" y="72"/>
                      <a:pt x="116" y="86"/>
                      <a:pt x="107" y="103"/>
                    </a:cubicBezTo>
                    <a:cubicBezTo>
                      <a:pt x="91" y="112"/>
                      <a:pt x="79" y="125"/>
                      <a:pt x="71" y="143"/>
                    </a:cubicBezTo>
                    <a:cubicBezTo>
                      <a:pt x="57" y="153"/>
                      <a:pt x="46" y="168"/>
                      <a:pt x="39" y="185"/>
                    </a:cubicBezTo>
                    <a:cubicBezTo>
                      <a:pt x="25" y="196"/>
                      <a:pt x="14" y="211"/>
                      <a:pt x="8" y="229"/>
                    </a:cubicBezTo>
                    <a:cubicBezTo>
                      <a:pt x="9" y="230"/>
                      <a:pt x="9" y="230"/>
                      <a:pt x="9" y="230"/>
                    </a:cubicBezTo>
                    <a:cubicBezTo>
                      <a:pt x="6" y="232"/>
                      <a:pt x="3" y="235"/>
                      <a:pt x="0" y="238"/>
                    </a:cubicBezTo>
                    <a:cubicBezTo>
                      <a:pt x="1" y="238"/>
                      <a:pt x="1" y="238"/>
                      <a:pt x="1" y="238"/>
                    </a:cubicBezTo>
                    <a:cubicBezTo>
                      <a:pt x="1" y="239"/>
                      <a:pt x="1" y="239"/>
                      <a:pt x="1" y="239"/>
                    </a:cubicBezTo>
                    <a:cubicBezTo>
                      <a:pt x="21" y="251"/>
                      <a:pt x="21" y="251"/>
                      <a:pt x="21" y="251"/>
                    </a:cubicBezTo>
                    <a:cubicBezTo>
                      <a:pt x="22" y="252"/>
                      <a:pt x="22" y="252"/>
                      <a:pt x="22" y="252"/>
                    </a:cubicBezTo>
                    <a:cubicBezTo>
                      <a:pt x="51" y="270"/>
                      <a:pt x="51" y="270"/>
                      <a:pt x="51" y="270"/>
                    </a:cubicBezTo>
                    <a:cubicBezTo>
                      <a:pt x="52" y="270"/>
                      <a:pt x="52" y="270"/>
                      <a:pt x="52" y="270"/>
                    </a:cubicBezTo>
                    <a:cubicBezTo>
                      <a:pt x="69" y="281"/>
                      <a:pt x="69" y="281"/>
                      <a:pt x="69" y="281"/>
                    </a:cubicBezTo>
                    <a:cubicBezTo>
                      <a:pt x="69" y="281"/>
                      <a:pt x="69" y="281"/>
                      <a:pt x="69" y="281"/>
                    </a:cubicBezTo>
                    <a:cubicBezTo>
                      <a:pt x="70" y="281"/>
                      <a:pt x="70" y="281"/>
                      <a:pt x="70" y="281"/>
                    </a:cubicBezTo>
                    <a:cubicBezTo>
                      <a:pt x="70" y="281"/>
                      <a:pt x="70" y="281"/>
                      <a:pt x="70" y="281"/>
                    </a:cubicBezTo>
                    <a:cubicBezTo>
                      <a:pt x="71" y="280"/>
                      <a:pt x="73" y="278"/>
                      <a:pt x="74" y="276"/>
                    </a:cubicBezTo>
                    <a:cubicBezTo>
                      <a:pt x="78" y="270"/>
                      <a:pt x="82" y="261"/>
                      <a:pt x="84" y="253"/>
                    </a:cubicBezTo>
                    <a:cubicBezTo>
                      <a:pt x="91" y="248"/>
                      <a:pt x="97" y="242"/>
                      <a:pt x="102" y="235"/>
                    </a:cubicBezTo>
                    <a:cubicBezTo>
                      <a:pt x="106" y="229"/>
                      <a:pt x="110" y="221"/>
                      <a:pt x="113" y="212"/>
                    </a:cubicBezTo>
                    <a:cubicBezTo>
                      <a:pt x="121" y="208"/>
                      <a:pt x="127" y="202"/>
                      <a:pt x="132" y="196"/>
                    </a:cubicBezTo>
                    <a:cubicBezTo>
                      <a:pt x="137" y="190"/>
                      <a:pt x="141" y="183"/>
                      <a:pt x="145" y="175"/>
                    </a:cubicBezTo>
                    <a:cubicBezTo>
                      <a:pt x="152" y="171"/>
                      <a:pt x="158" y="166"/>
                      <a:pt x="163" y="160"/>
                    </a:cubicBezTo>
                    <a:cubicBezTo>
                      <a:pt x="169" y="154"/>
                      <a:pt x="174" y="146"/>
                      <a:pt x="178" y="139"/>
                    </a:cubicBezTo>
                    <a:cubicBezTo>
                      <a:pt x="185" y="135"/>
                      <a:pt x="192" y="130"/>
                      <a:pt x="198" y="125"/>
                    </a:cubicBezTo>
                    <a:cubicBezTo>
                      <a:pt x="204" y="119"/>
                      <a:pt x="209" y="112"/>
                      <a:pt x="214" y="104"/>
                    </a:cubicBezTo>
                    <a:cubicBezTo>
                      <a:pt x="222" y="101"/>
                      <a:pt x="229" y="97"/>
                      <a:pt x="235" y="91"/>
                    </a:cubicBezTo>
                    <a:cubicBezTo>
                      <a:pt x="241" y="86"/>
                      <a:pt x="247" y="80"/>
                      <a:pt x="252" y="73"/>
                    </a:cubicBezTo>
                    <a:cubicBezTo>
                      <a:pt x="257" y="71"/>
                      <a:pt x="262" y="68"/>
                      <a:pt x="267" y="65"/>
                    </a:cubicBezTo>
                    <a:cubicBezTo>
                      <a:pt x="266" y="64"/>
                      <a:pt x="266" y="64"/>
                      <a:pt x="266" y="64"/>
                    </a:cubicBezTo>
                    <a:cubicBezTo>
                      <a:pt x="255" y="49"/>
                      <a:pt x="255" y="49"/>
                      <a:pt x="255" y="49"/>
                    </a:cubicBezTo>
                    <a:cubicBezTo>
                      <a:pt x="254" y="47"/>
                      <a:pt x="254" y="47"/>
                      <a:pt x="254" y="47"/>
                    </a:cubicBezTo>
                    <a:cubicBezTo>
                      <a:pt x="233" y="20"/>
                      <a:pt x="233" y="20"/>
                      <a:pt x="233" y="20"/>
                    </a:cubicBezTo>
                    <a:cubicBezTo>
                      <a:pt x="232" y="19"/>
                      <a:pt x="232" y="19"/>
                      <a:pt x="232" y="19"/>
                    </a:cubicBezTo>
                    <a:cubicBezTo>
                      <a:pt x="218" y="1"/>
                      <a:pt x="218" y="1"/>
                      <a:pt x="218" y="1"/>
                    </a:cubicBezTo>
                    <a:cubicBezTo>
                      <a:pt x="218" y="0"/>
                      <a:pt x="218" y="0"/>
                      <a:pt x="218" y="0"/>
                    </a:cubicBezTo>
                    <a:cubicBezTo>
                      <a:pt x="218" y="0"/>
                      <a:pt x="218" y="0"/>
                      <a:pt x="218" y="0"/>
                    </a:cubicBezTo>
                    <a:cubicBezTo>
                      <a:pt x="205" y="6"/>
                      <a:pt x="194" y="16"/>
                      <a:pt x="185" y="28"/>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0" name="MH_Other_212"/>
              <p:cNvSpPr/>
              <p:nvPr>
                <p:custDataLst>
                  <p:tags r:id="rId230"/>
                </p:custDataLst>
              </p:nvPr>
            </p:nvSpPr>
            <p:spPr bwMode="auto">
              <a:xfrm>
                <a:off x="3756231" y="2277562"/>
                <a:ext cx="172093" cy="89082"/>
              </a:xfrm>
              <a:custGeom>
                <a:avLst/>
                <a:gdLst>
                  <a:gd name="T0" fmla="*/ 2147483646 w 213"/>
                  <a:gd name="T1" fmla="*/ 2147483646 h 112"/>
                  <a:gd name="T2" fmla="*/ 2147483646 w 213"/>
                  <a:gd name="T3" fmla="*/ 2147483646 h 112"/>
                  <a:gd name="T4" fmla="*/ 2147483646 w 213"/>
                  <a:gd name="T5" fmla="*/ 2147483646 h 112"/>
                  <a:gd name="T6" fmla="*/ 2147483646 w 213"/>
                  <a:gd name="T7" fmla="*/ 2147483646 h 112"/>
                  <a:gd name="T8" fmla="*/ 2147483646 w 213"/>
                  <a:gd name="T9" fmla="*/ 0 h 112"/>
                  <a:gd name="T10" fmla="*/ 2147483646 w 213"/>
                  <a:gd name="T11" fmla="*/ 588160990 h 112"/>
                  <a:gd name="T12" fmla="*/ 2147483646 w 213"/>
                  <a:gd name="T13" fmla="*/ 2147483646 h 112"/>
                  <a:gd name="T14" fmla="*/ 2147483646 w 213"/>
                  <a:gd name="T15" fmla="*/ 2147483646 h 112"/>
                  <a:gd name="T16" fmla="*/ 2147483646 w 213"/>
                  <a:gd name="T17" fmla="*/ 2147483646 h 112"/>
                  <a:gd name="T18" fmla="*/ 2147483646 w 213"/>
                  <a:gd name="T19" fmla="*/ 2147483646 h 112"/>
                  <a:gd name="T20" fmla="*/ 2147483646 w 213"/>
                  <a:gd name="T21" fmla="*/ 2147483646 h 112"/>
                  <a:gd name="T22" fmla="*/ 2147483646 w 213"/>
                  <a:gd name="T23" fmla="*/ 2147483646 h 112"/>
                  <a:gd name="T24" fmla="*/ 2147483646 w 213"/>
                  <a:gd name="T25" fmla="*/ 2147483646 h 112"/>
                  <a:gd name="T26" fmla="*/ 0 w 213"/>
                  <a:gd name="T27" fmla="*/ 2147483646 h 112"/>
                  <a:gd name="T28" fmla="*/ 596518158 w 213"/>
                  <a:gd name="T29" fmla="*/ 2147483646 h 112"/>
                  <a:gd name="T30" fmla="*/ 2147483646 w 213"/>
                  <a:gd name="T31" fmla="*/ 2147483646 h 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3" h="112">
                    <a:moveTo>
                      <a:pt x="61" y="58"/>
                    </a:moveTo>
                    <a:cubicBezTo>
                      <a:pt x="91" y="49"/>
                      <a:pt x="104" y="47"/>
                      <a:pt x="105" y="47"/>
                    </a:cubicBezTo>
                    <a:cubicBezTo>
                      <a:pt x="105" y="47"/>
                      <a:pt x="118" y="45"/>
                      <a:pt x="148" y="39"/>
                    </a:cubicBezTo>
                    <a:cubicBezTo>
                      <a:pt x="168" y="36"/>
                      <a:pt x="183" y="29"/>
                      <a:pt x="196" y="18"/>
                    </a:cubicBezTo>
                    <a:cubicBezTo>
                      <a:pt x="202" y="13"/>
                      <a:pt x="208" y="7"/>
                      <a:pt x="213" y="0"/>
                    </a:cubicBezTo>
                    <a:cubicBezTo>
                      <a:pt x="210" y="1"/>
                      <a:pt x="210" y="1"/>
                      <a:pt x="210" y="1"/>
                    </a:cubicBezTo>
                    <a:cubicBezTo>
                      <a:pt x="195" y="22"/>
                      <a:pt x="176" y="33"/>
                      <a:pt x="148" y="38"/>
                    </a:cubicBezTo>
                    <a:cubicBezTo>
                      <a:pt x="118" y="43"/>
                      <a:pt x="104" y="46"/>
                      <a:pt x="104" y="46"/>
                    </a:cubicBezTo>
                    <a:cubicBezTo>
                      <a:pt x="104" y="46"/>
                      <a:pt x="91" y="48"/>
                      <a:pt x="60" y="57"/>
                    </a:cubicBezTo>
                    <a:cubicBezTo>
                      <a:pt x="51" y="60"/>
                      <a:pt x="42" y="64"/>
                      <a:pt x="35" y="68"/>
                    </a:cubicBezTo>
                    <a:cubicBezTo>
                      <a:pt x="34" y="70"/>
                      <a:pt x="34" y="70"/>
                      <a:pt x="34" y="70"/>
                    </a:cubicBezTo>
                    <a:cubicBezTo>
                      <a:pt x="32" y="70"/>
                      <a:pt x="32" y="70"/>
                      <a:pt x="32" y="70"/>
                    </a:cubicBezTo>
                    <a:cubicBezTo>
                      <a:pt x="32" y="70"/>
                      <a:pt x="32" y="70"/>
                      <a:pt x="32" y="70"/>
                    </a:cubicBezTo>
                    <a:cubicBezTo>
                      <a:pt x="18" y="80"/>
                      <a:pt x="7" y="95"/>
                      <a:pt x="0" y="112"/>
                    </a:cubicBezTo>
                    <a:cubicBezTo>
                      <a:pt x="1" y="112"/>
                      <a:pt x="1" y="112"/>
                      <a:pt x="1" y="112"/>
                    </a:cubicBezTo>
                    <a:cubicBezTo>
                      <a:pt x="12" y="85"/>
                      <a:pt x="31" y="67"/>
                      <a:pt x="61"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1" name="MH_Other_213"/>
              <p:cNvSpPr/>
              <p:nvPr>
                <p:custDataLst>
                  <p:tags r:id="rId231"/>
                </p:custDataLst>
              </p:nvPr>
            </p:nvSpPr>
            <p:spPr bwMode="auto">
              <a:xfrm>
                <a:off x="3782121" y="2270014"/>
                <a:ext cx="158386" cy="63414"/>
              </a:xfrm>
              <a:custGeom>
                <a:avLst/>
                <a:gdLst>
                  <a:gd name="T0" fmla="*/ 2147483646 w 196"/>
                  <a:gd name="T1" fmla="*/ 599768633 h 79"/>
                  <a:gd name="T2" fmla="*/ 2147483646 w 196"/>
                  <a:gd name="T3" fmla="*/ 0 h 79"/>
                  <a:gd name="T4" fmla="*/ 2147483646 w 196"/>
                  <a:gd name="T5" fmla="*/ 2147483646 h 79"/>
                  <a:gd name="T6" fmla="*/ 2147483646 w 196"/>
                  <a:gd name="T7" fmla="*/ 2147483646 h 79"/>
                  <a:gd name="T8" fmla="*/ 2147483646 w 196"/>
                  <a:gd name="T9" fmla="*/ 2147483646 h 79"/>
                  <a:gd name="T10" fmla="*/ 2147483646 w 196"/>
                  <a:gd name="T11" fmla="*/ 2147483646 h 79"/>
                  <a:gd name="T12" fmla="*/ 2147483646 w 196"/>
                  <a:gd name="T13" fmla="*/ 2147483646 h 79"/>
                  <a:gd name="T14" fmla="*/ 2147483646 w 196"/>
                  <a:gd name="T15" fmla="*/ 2147483646 h 79"/>
                  <a:gd name="T16" fmla="*/ 0 w 196"/>
                  <a:gd name="T17" fmla="*/ 2147483646 h 79"/>
                  <a:gd name="T18" fmla="*/ 1791609605 w 196"/>
                  <a:gd name="T19" fmla="*/ 2147483646 h 79"/>
                  <a:gd name="T20" fmla="*/ 2147483646 w 196"/>
                  <a:gd name="T21" fmla="*/ 2147483646 h 79"/>
                  <a:gd name="T22" fmla="*/ 2147483646 w 196"/>
                  <a:gd name="T23" fmla="*/ 2147483646 h 79"/>
                  <a:gd name="T24" fmla="*/ 2147483646 w 196"/>
                  <a:gd name="T25" fmla="*/ 2147483646 h 79"/>
                  <a:gd name="T26" fmla="*/ 2147483646 w 196"/>
                  <a:gd name="T27" fmla="*/ 2147483646 h 79"/>
                  <a:gd name="T28" fmla="*/ 2147483646 w 196"/>
                  <a:gd name="T29" fmla="*/ 2147483646 h 79"/>
                  <a:gd name="T30" fmla="*/ 2147483646 w 196"/>
                  <a:gd name="T31" fmla="*/ 2147483646 h 79"/>
                  <a:gd name="T32" fmla="*/ 2147483646 w 196"/>
                  <a:gd name="T33" fmla="*/ 2147483646 h 79"/>
                  <a:gd name="T34" fmla="*/ 2147483646 w 196"/>
                  <a:gd name="T35" fmla="*/ 599768633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6" h="79">
                    <a:moveTo>
                      <a:pt x="196" y="1"/>
                    </a:moveTo>
                    <a:cubicBezTo>
                      <a:pt x="195" y="0"/>
                      <a:pt x="195" y="0"/>
                      <a:pt x="195" y="0"/>
                    </a:cubicBezTo>
                    <a:cubicBezTo>
                      <a:pt x="183" y="8"/>
                      <a:pt x="169" y="13"/>
                      <a:pt x="152" y="14"/>
                    </a:cubicBezTo>
                    <a:cubicBezTo>
                      <a:pt x="122" y="18"/>
                      <a:pt x="108" y="20"/>
                      <a:pt x="108" y="20"/>
                    </a:cubicBezTo>
                    <a:cubicBezTo>
                      <a:pt x="108" y="20"/>
                      <a:pt x="95" y="21"/>
                      <a:pt x="64" y="28"/>
                    </a:cubicBezTo>
                    <a:cubicBezTo>
                      <a:pt x="54" y="30"/>
                      <a:pt x="46" y="33"/>
                      <a:pt x="38" y="38"/>
                    </a:cubicBezTo>
                    <a:cubicBezTo>
                      <a:pt x="38" y="38"/>
                      <a:pt x="38" y="38"/>
                      <a:pt x="38" y="38"/>
                    </a:cubicBezTo>
                    <a:cubicBezTo>
                      <a:pt x="37" y="38"/>
                      <a:pt x="37" y="38"/>
                      <a:pt x="37" y="38"/>
                    </a:cubicBezTo>
                    <a:cubicBezTo>
                      <a:pt x="21" y="47"/>
                      <a:pt x="9" y="61"/>
                      <a:pt x="0" y="79"/>
                    </a:cubicBezTo>
                    <a:cubicBezTo>
                      <a:pt x="3" y="77"/>
                      <a:pt x="3" y="77"/>
                      <a:pt x="3" y="77"/>
                    </a:cubicBezTo>
                    <a:cubicBezTo>
                      <a:pt x="15" y="52"/>
                      <a:pt x="35" y="36"/>
                      <a:pt x="64" y="29"/>
                    </a:cubicBezTo>
                    <a:cubicBezTo>
                      <a:pt x="95" y="22"/>
                      <a:pt x="108" y="21"/>
                      <a:pt x="108" y="21"/>
                    </a:cubicBezTo>
                    <a:cubicBezTo>
                      <a:pt x="108" y="21"/>
                      <a:pt x="122" y="19"/>
                      <a:pt x="152" y="16"/>
                    </a:cubicBezTo>
                    <a:cubicBezTo>
                      <a:pt x="162" y="15"/>
                      <a:pt x="170" y="13"/>
                      <a:pt x="178" y="10"/>
                    </a:cubicBezTo>
                    <a:cubicBezTo>
                      <a:pt x="180" y="8"/>
                      <a:pt x="180" y="8"/>
                      <a:pt x="180" y="8"/>
                    </a:cubicBezTo>
                    <a:cubicBezTo>
                      <a:pt x="181" y="9"/>
                      <a:pt x="181" y="9"/>
                      <a:pt x="181" y="9"/>
                    </a:cubicBezTo>
                    <a:cubicBezTo>
                      <a:pt x="181" y="9"/>
                      <a:pt x="181" y="9"/>
                      <a:pt x="181" y="9"/>
                    </a:cubicBezTo>
                    <a:cubicBezTo>
                      <a:pt x="186" y="7"/>
                      <a:pt x="191" y="4"/>
                      <a:pt x="196"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2" name="MH_Other_214"/>
              <p:cNvSpPr/>
              <p:nvPr>
                <p:custDataLst>
                  <p:tags r:id="rId232"/>
                </p:custDataLst>
              </p:nvPr>
            </p:nvSpPr>
            <p:spPr bwMode="auto">
              <a:xfrm>
                <a:off x="3926801" y="2276053"/>
                <a:ext cx="1523" cy="1509"/>
              </a:xfrm>
              <a:custGeom>
                <a:avLst/>
                <a:gdLst>
                  <a:gd name="T0" fmla="*/ 73182073 w 7"/>
                  <a:gd name="T1" fmla="*/ 0 h 5"/>
                  <a:gd name="T2" fmla="*/ 0 w 7"/>
                  <a:gd name="T3" fmla="*/ 179120564 h 5"/>
                  <a:gd name="T4" fmla="*/ 128094205 w 7"/>
                  <a:gd name="T5" fmla="*/ 107492588 h 5"/>
                  <a:gd name="T6" fmla="*/ 128094205 w 7"/>
                  <a:gd name="T7" fmla="*/ 107492588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3" name="MH_Other_215"/>
              <p:cNvSpPr/>
              <p:nvPr>
                <p:custDataLst>
                  <p:tags r:id="rId233"/>
                </p:custDataLst>
              </p:nvPr>
            </p:nvSpPr>
            <p:spPr bwMode="auto">
              <a:xfrm>
                <a:off x="3782123" y="2331917"/>
                <a:ext cx="3046" cy="1510"/>
              </a:xfrm>
              <a:custGeom>
                <a:avLst/>
                <a:gdLst>
                  <a:gd name="T0" fmla="*/ 280052463 w 8"/>
                  <a:gd name="T1" fmla="*/ 224119998 h 4"/>
                  <a:gd name="T2" fmla="*/ 447957972 w 8"/>
                  <a:gd name="T3" fmla="*/ 0 h 4"/>
                  <a:gd name="T4" fmla="*/ 0 w 8"/>
                  <a:gd name="T5" fmla="*/ 224119998 h 4"/>
                  <a:gd name="T6" fmla="*/ 0 w 8"/>
                  <a:gd name="T7" fmla="*/ 224119998 h 4"/>
                  <a:gd name="T8" fmla="*/ 280052463 w 8"/>
                  <a:gd name="T9" fmla="*/ 22411999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5" y="4"/>
                    </a:moveTo>
                    <a:lnTo>
                      <a:pt x="8"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4" name="MH_Other_216"/>
              <p:cNvSpPr/>
              <p:nvPr>
                <p:custDataLst>
                  <p:tags r:id="rId234"/>
                </p:custDataLst>
              </p:nvPr>
            </p:nvSpPr>
            <p:spPr bwMode="auto">
              <a:xfrm>
                <a:off x="3811059" y="2256424"/>
                <a:ext cx="120313" cy="43787"/>
              </a:xfrm>
              <a:custGeom>
                <a:avLst/>
                <a:gdLst>
                  <a:gd name="T0" fmla="*/ 2147483646 w 148"/>
                  <a:gd name="T1" fmla="*/ 2147483646 h 56"/>
                  <a:gd name="T2" fmla="*/ 2147483646 w 148"/>
                  <a:gd name="T3" fmla="*/ 2147483646 h 56"/>
                  <a:gd name="T4" fmla="*/ 2147483646 w 148"/>
                  <a:gd name="T5" fmla="*/ 1141527830 h 56"/>
                  <a:gd name="T6" fmla="*/ 2147483646 w 148"/>
                  <a:gd name="T7" fmla="*/ 0 h 56"/>
                  <a:gd name="T8" fmla="*/ 2147483646 w 148"/>
                  <a:gd name="T9" fmla="*/ 1711953448 h 56"/>
                  <a:gd name="T10" fmla="*/ 2147483646 w 148"/>
                  <a:gd name="T11" fmla="*/ 2147483646 h 56"/>
                  <a:gd name="T12" fmla="*/ 2147483646 w 148"/>
                  <a:gd name="T13" fmla="*/ 2147483646 h 56"/>
                  <a:gd name="T14" fmla="*/ 2147483646 w 148"/>
                  <a:gd name="T15" fmla="*/ 2147483646 h 56"/>
                  <a:gd name="T16" fmla="*/ 2147483646 w 148"/>
                  <a:gd name="T17" fmla="*/ 2147483646 h 56"/>
                  <a:gd name="T18" fmla="*/ 0 w 148"/>
                  <a:gd name="T19" fmla="*/ 2147483646 h 56"/>
                  <a:gd name="T20" fmla="*/ 603889864 w 148"/>
                  <a:gd name="T21" fmla="*/ 2147483646 h 56"/>
                  <a:gd name="T22" fmla="*/ 1207779728 w 148"/>
                  <a:gd name="T23" fmla="*/ 2147483646 h 56"/>
                  <a:gd name="T24" fmla="*/ 2147483646 w 148"/>
                  <a:gd name="T25" fmla="*/ 2147483646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 h="56">
                    <a:moveTo>
                      <a:pt x="67" y="9"/>
                    </a:moveTo>
                    <a:cubicBezTo>
                      <a:pt x="98" y="4"/>
                      <a:pt x="112" y="4"/>
                      <a:pt x="112" y="4"/>
                    </a:cubicBezTo>
                    <a:cubicBezTo>
                      <a:pt x="148" y="2"/>
                      <a:pt x="148" y="2"/>
                      <a:pt x="148" y="2"/>
                    </a:cubicBezTo>
                    <a:cubicBezTo>
                      <a:pt x="147" y="0"/>
                      <a:pt x="147" y="0"/>
                      <a:pt x="147" y="0"/>
                    </a:cubicBezTo>
                    <a:cubicBezTo>
                      <a:pt x="112" y="3"/>
                      <a:pt x="112" y="3"/>
                      <a:pt x="112" y="3"/>
                    </a:cubicBezTo>
                    <a:cubicBezTo>
                      <a:pt x="112" y="3"/>
                      <a:pt x="98" y="3"/>
                      <a:pt x="67" y="8"/>
                    </a:cubicBezTo>
                    <a:cubicBezTo>
                      <a:pt x="57" y="10"/>
                      <a:pt x="49" y="12"/>
                      <a:pt x="41" y="16"/>
                    </a:cubicBezTo>
                    <a:cubicBezTo>
                      <a:pt x="41" y="16"/>
                      <a:pt x="40" y="17"/>
                      <a:pt x="40" y="17"/>
                    </a:cubicBezTo>
                    <a:cubicBezTo>
                      <a:pt x="40" y="17"/>
                      <a:pt x="40" y="17"/>
                      <a:pt x="40" y="17"/>
                    </a:cubicBezTo>
                    <a:cubicBezTo>
                      <a:pt x="23" y="25"/>
                      <a:pt x="9" y="39"/>
                      <a:pt x="0" y="56"/>
                    </a:cubicBezTo>
                    <a:cubicBezTo>
                      <a:pt x="1" y="55"/>
                      <a:pt x="1" y="55"/>
                      <a:pt x="1" y="55"/>
                    </a:cubicBezTo>
                    <a:cubicBezTo>
                      <a:pt x="2" y="55"/>
                      <a:pt x="2" y="55"/>
                      <a:pt x="2" y="55"/>
                    </a:cubicBezTo>
                    <a:cubicBezTo>
                      <a:pt x="16" y="29"/>
                      <a:pt x="37" y="14"/>
                      <a:pt x="67" y="9"/>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5" name="MH_Other_217"/>
              <p:cNvSpPr/>
              <p:nvPr>
                <p:custDataLst>
                  <p:tags r:id="rId235"/>
                </p:custDataLst>
              </p:nvPr>
            </p:nvSpPr>
            <p:spPr bwMode="auto">
              <a:xfrm>
                <a:off x="3812581" y="2300211"/>
                <a:ext cx="0" cy="0"/>
              </a:xfrm>
              <a:custGeom>
                <a:avLst/>
                <a:gdLst>
                  <a:gd name="T0" fmla="*/ 711 w 1"/>
                  <a:gd name="T1" fmla="*/ 0 w 1"/>
                  <a:gd name="T2" fmla="*/ 711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6" name="MH_Other_218"/>
              <p:cNvSpPr/>
              <p:nvPr>
                <p:custDataLst>
                  <p:tags r:id="rId236"/>
                </p:custDataLst>
              </p:nvPr>
            </p:nvSpPr>
            <p:spPr bwMode="auto">
              <a:xfrm>
                <a:off x="3843041" y="2233776"/>
                <a:ext cx="70055" cy="36237"/>
              </a:xfrm>
              <a:custGeom>
                <a:avLst/>
                <a:gdLst>
                  <a:gd name="T0" fmla="*/ 2147483646 w 87"/>
                  <a:gd name="T1" fmla="*/ 1800713527 h 45"/>
                  <a:gd name="T2" fmla="*/ 2147483646 w 87"/>
                  <a:gd name="T3" fmla="*/ 599998800 h 45"/>
                  <a:gd name="T4" fmla="*/ 2147483646 w 87"/>
                  <a:gd name="T5" fmla="*/ 0 h 45"/>
                  <a:gd name="T6" fmla="*/ 2147483646 w 87"/>
                  <a:gd name="T7" fmla="*/ 1200714727 h 45"/>
                  <a:gd name="T8" fmla="*/ 2147483646 w 87"/>
                  <a:gd name="T9" fmla="*/ 2147483646 h 45"/>
                  <a:gd name="T10" fmla="*/ 2147483646 w 87"/>
                  <a:gd name="T11" fmla="*/ 2147483646 h 45"/>
                  <a:gd name="T12" fmla="*/ 2147483646 w 87"/>
                  <a:gd name="T13" fmla="*/ 2147483646 h 45"/>
                  <a:gd name="T14" fmla="*/ 0 w 87"/>
                  <a:gd name="T15" fmla="*/ 2147483646 h 45"/>
                  <a:gd name="T16" fmla="*/ 593221525 w 87"/>
                  <a:gd name="T17" fmla="*/ 2147483646 h 45"/>
                  <a:gd name="T18" fmla="*/ 1186442211 w 87"/>
                  <a:gd name="T19" fmla="*/ 2147483646 h 45"/>
                  <a:gd name="T20" fmla="*/ 2147483646 w 87"/>
                  <a:gd name="T21" fmla="*/ 1800713527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69" y="3"/>
                    </a:moveTo>
                    <a:cubicBezTo>
                      <a:pt x="76" y="2"/>
                      <a:pt x="82" y="2"/>
                      <a:pt x="87" y="1"/>
                    </a:cubicBezTo>
                    <a:cubicBezTo>
                      <a:pt x="86" y="0"/>
                      <a:pt x="86" y="0"/>
                      <a:pt x="86" y="0"/>
                    </a:cubicBezTo>
                    <a:cubicBezTo>
                      <a:pt x="81" y="0"/>
                      <a:pt x="76" y="1"/>
                      <a:pt x="69" y="2"/>
                    </a:cubicBezTo>
                    <a:cubicBezTo>
                      <a:pt x="59" y="3"/>
                      <a:pt x="50" y="5"/>
                      <a:pt x="42" y="8"/>
                    </a:cubicBezTo>
                    <a:cubicBezTo>
                      <a:pt x="40" y="10"/>
                      <a:pt x="40" y="10"/>
                      <a:pt x="40" y="10"/>
                    </a:cubicBezTo>
                    <a:cubicBezTo>
                      <a:pt x="39" y="9"/>
                      <a:pt x="39" y="9"/>
                      <a:pt x="39" y="9"/>
                    </a:cubicBezTo>
                    <a:cubicBezTo>
                      <a:pt x="23" y="16"/>
                      <a:pt x="10" y="28"/>
                      <a:pt x="0" y="44"/>
                    </a:cubicBezTo>
                    <a:cubicBezTo>
                      <a:pt x="1" y="45"/>
                      <a:pt x="1" y="45"/>
                      <a:pt x="1" y="45"/>
                    </a:cubicBezTo>
                    <a:cubicBezTo>
                      <a:pt x="2" y="44"/>
                      <a:pt x="2" y="44"/>
                      <a:pt x="2" y="44"/>
                    </a:cubicBezTo>
                    <a:cubicBezTo>
                      <a:pt x="17" y="20"/>
                      <a:pt x="39" y="6"/>
                      <a:pt x="6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7" name="MH_Other_219"/>
              <p:cNvSpPr/>
              <p:nvPr>
                <p:custDataLst>
                  <p:tags r:id="rId237"/>
                </p:custDataLst>
              </p:nvPr>
            </p:nvSpPr>
            <p:spPr bwMode="auto">
              <a:xfrm>
                <a:off x="3844562" y="2268503"/>
                <a:ext cx="0" cy="1510"/>
              </a:xfrm>
              <a:custGeom>
                <a:avLst/>
                <a:gdLst>
                  <a:gd name="T0" fmla="*/ 1067 w 1"/>
                  <a:gd name="T1" fmla="*/ 0 h 1"/>
                  <a:gd name="T2" fmla="*/ 0 w 1"/>
                  <a:gd name="T3" fmla="*/ 1792959984 h 1"/>
                  <a:gd name="T4" fmla="*/ 0 w 1"/>
                  <a:gd name="T5" fmla="*/ 1792959984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0" y="1"/>
                      <a:pt x="0" y="1"/>
                      <a:pt x="0" y="1"/>
                    </a:cubicBezTo>
                    <a:cubicBezTo>
                      <a:pt x="0"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8" name="MH_Other_220"/>
              <p:cNvSpPr/>
              <p:nvPr>
                <p:custDataLst>
                  <p:tags r:id="rId238"/>
                </p:custDataLst>
              </p:nvPr>
            </p:nvSpPr>
            <p:spPr bwMode="auto">
              <a:xfrm>
                <a:off x="3875021" y="2218678"/>
                <a:ext cx="25890" cy="22648"/>
              </a:xfrm>
              <a:custGeom>
                <a:avLst/>
                <a:gdLst>
                  <a:gd name="T0" fmla="*/ 2147483646 w 33"/>
                  <a:gd name="T1" fmla="*/ 606065575 h 28"/>
                  <a:gd name="T2" fmla="*/ 2147483646 w 33"/>
                  <a:gd name="T3" fmla="*/ 0 h 28"/>
                  <a:gd name="T4" fmla="*/ 2147483646 w 33"/>
                  <a:gd name="T5" fmla="*/ 0 h 28"/>
                  <a:gd name="T6" fmla="*/ 0 w 33"/>
                  <a:gd name="T7" fmla="*/ 2147483646 h 28"/>
                  <a:gd name="T8" fmla="*/ 1686112102 w 33"/>
                  <a:gd name="T9" fmla="*/ 2147483646 h 28"/>
                  <a:gd name="T10" fmla="*/ 2147483646 w 33"/>
                  <a:gd name="T11" fmla="*/ 60606557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8">
                    <a:moveTo>
                      <a:pt x="33" y="1"/>
                    </a:moveTo>
                    <a:cubicBezTo>
                      <a:pt x="33" y="0"/>
                      <a:pt x="33" y="0"/>
                      <a:pt x="33" y="0"/>
                    </a:cubicBezTo>
                    <a:cubicBezTo>
                      <a:pt x="33" y="0"/>
                      <a:pt x="33" y="0"/>
                      <a:pt x="33" y="0"/>
                    </a:cubicBezTo>
                    <a:cubicBezTo>
                      <a:pt x="20" y="6"/>
                      <a:pt x="9" y="16"/>
                      <a:pt x="0" y="28"/>
                    </a:cubicBezTo>
                    <a:cubicBezTo>
                      <a:pt x="3" y="27"/>
                      <a:pt x="3" y="27"/>
                      <a:pt x="3" y="27"/>
                    </a:cubicBezTo>
                    <a:cubicBezTo>
                      <a:pt x="11" y="16"/>
                      <a:pt x="21" y="7"/>
                      <a:pt x="33"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39" name="MH_Other_221"/>
              <p:cNvSpPr/>
              <p:nvPr>
                <p:custDataLst>
                  <p:tags r:id="rId239"/>
                </p:custDataLst>
              </p:nvPr>
            </p:nvSpPr>
            <p:spPr bwMode="auto">
              <a:xfrm>
                <a:off x="3875021" y="2239816"/>
                <a:ext cx="1523" cy="1509"/>
              </a:xfrm>
              <a:custGeom>
                <a:avLst/>
                <a:gdLst>
                  <a:gd name="T0" fmla="*/ 54912359 w 7"/>
                  <a:gd name="T1" fmla="*/ 179120564 h 5"/>
                  <a:gd name="T2" fmla="*/ 128094205 w 7"/>
                  <a:gd name="T3" fmla="*/ 0 h 5"/>
                  <a:gd name="T4" fmla="*/ 0 w 7"/>
                  <a:gd name="T5" fmla="*/ 71627975 h 5"/>
                  <a:gd name="T6" fmla="*/ 54912359 w 7"/>
                  <a:gd name="T7" fmla="*/ 17912056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3" y="5"/>
                    </a:moveTo>
                    <a:lnTo>
                      <a:pt x="7" y="0"/>
                    </a:lnTo>
                    <a:lnTo>
                      <a:pt x="0" y="2"/>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0" name="MH_Other_222"/>
              <p:cNvSpPr/>
              <p:nvPr>
                <p:custDataLst>
                  <p:tags r:id="rId240"/>
                </p:custDataLst>
              </p:nvPr>
            </p:nvSpPr>
            <p:spPr bwMode="auto">
              <a:xfrm>
                <a:off x="3780598" y="2421000"/>
                <a:ext cx="12183" cy="22648"/>
              </a:xfrm>
              <a:custGeom>
                <a:avLst/>
                <a:gdLst>
                  <a:gd name="T0" fmla="*/ 0 w 15"/>
                  <a:gd name="T1" fmla="*/ 2147483646 h 28"/>
                  <a:gd name="T2" fmla="*/ 0 w 15"/>
                  <a:gd name="T3" fmla="*/ 2147483646 h 28"/>
                  <a:gd name="T4" fmla="*/ 594980607 w 15"/>
                  <a:gd name="T5" fmla="*/ 2147483646 h 28"/>
                  <a:gd name="T6" fmla="*/ 594980607 w 15"/>
                  <a:gd name="T7" fmla="*/ 2147483646 h 28"/>
                  <a:gd name="T8" fmla="*/ 2147483646 w 15"/>
                  <a:gd name="T9" fmla="*/ 2147483646 h 28"/>
                  <a:gd name="T10" fmla="*/ 2147483646 w 15"/>
                  <a:gd name="T11" fmla="*/ 0 h 28"/>
                  <a:gd name="T12" fmla="*/ 2147483646 w 15"/>
                  <a:gd name="T13" fmla="*/ 606065575 h 28"/>
                  <a:gd name="T14" fmla="*/ 2147483646 w 15"/>
                  <a:gd name="T15" fmla="*/ 606065575 h 28"/>
                  <a:gd name="T16" fmla="*/ 0 w 15"/>
                  <a:gd name="T17" fmla="*/ 21474836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
                    <a:moveTo>
                      <a:pt x="0" y="28"/>
                    </a:moveTo>
                    <a:cubicBezTo>
                      <a:pt x="0" y="28"/>
                      <a:pt x="0" y="28"/>
                      <a:pt x="0" y="28"/>
                    </a:cubicBezTo>
                    <a:cubicBezTo>
                      <a:pt x="1" y="28"/>
                      <a:pt x="1" y="28"/>
                      <a:pt x="1" y="28"/>
                    </a:cubicBezTo>
                    <a:cubicBezTo>
                      <a:pt x="1" y="28"/>
                      <a:pt x="1" y="28"/>
                      <a:pt x="1" y="28"/>
                    </a:cubicBezTo>
                    <a:cubicBezTo>
                      <a:pt x="2" y="27"/>
                      <a:pt x="4" y="25"/>
                      <a:pt x="5" y="23"/>
                    </a:cubicBezTo>
                    <a:cubicBezTo>
                      <a:pt x="9" y="16"/>
                      <a:pt x="13" y="8"/>
                      <a:pt x="15" y="0"/>
                    </a:cubicBezTo>
                    <a:cubicBezTo>
                      <a:pt x="14" y="1"/>
                      <a:pt x="14" y="1"/>
                      <a:pt x="14" y="1"/>
                    </a:cubicBezTo>
                    <a:cubicBezTo>
                      <a:pt x="14" y="1"/>
                      <a:pt x="14" y="1"/>
                      <a:pt x="13" y="1"/>
                    </a:cubicBezTo>
                    <a:cubicBezTo>
                      <a:pt x="10" y="11"/>
                      <a:pt x="6" y="20"/>
                      <a:pt x="0" y="2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1" name="MH_Other_223"/>
              <p:cNvSpPr/>
              <p:nvPr>
                <p:custDataLst>
                  <p:tags r:id="rId241"/>
                </p:custDataLst>
              </p:nvPr>
            </p:nvSpPr>
            <p:spPr bwMode="auto">
              <a:xfrm>
                <a:off x="3766894" y="2387783"/>
                <a:ext cx="50256" cy="46805"/>
              </a:xfrm>
              <a:custGeom>
                <a:avLst/>
                <a:gdLst>
                  <a:gd name="T0" fmla="*/ 2147483646 w 62"/>
                  <a:gd name="T1" fmla="*/ 2147483646 h 58"/>
                  <a:gd name="T2" fmla="*/ 0 w 62"/>
                  <a:gd name="T3" fmla="*/ 2147483646 h 58"/>
                  <a:gd name="T4" fmla="*/ 601853964 w 62"/>
                  <a:gd name="T5" fmla="*/ 2147483646 h 58"/>
                  <a:gd name="T6" fmla="*/ 2147483646 w 62"/>
                  <a:gd name="T7" fmla="*/ 2147483646 h 58"/>
                  <a:gd name="T8" fmla="*/ 2147483646 w 62"/>
                  <a:gd name="T9" fmla="*/ 2147483646 h 58"/>
                  <a:gd name="T10" fmla="*/ 2147483646 w 62"/>
                  <a:gd name="T11" fmla="*/ 2147483646 h 58"/>
                  <a:gd name="T12" fmla="*/ 2147483646 w 62"/>
                  <a:gd name="T13" fmla="*/ 2147483646 h 58"/>
                  <a:gd name="T14" fmla="*/ 2147483646 w 62"/>
                  <a:gd name="T15" fmla="*/ 2147483646 h 58"/>
                  <a:gd name="T16" fmla="*/ 2147483646 w 62"/>
                  <a:gd name="T17" fmla="*/ 0 h 58"/>
                  <a:gd name="T18" fmla="*/ 2147483646 w 62"/>
                  <a:gd name="T19" fmla="*/ 604735723 h 58"/>
                  <a:gd name="T20" fmla="*/ 2147483646 w 62"/>
                  <a:gd name="T21" fmla="*/ 1209470597 h 58"/>
                  <a:gd name="T22" fmla="*/ 2147483646 w 62"/>
                  <a:gd name="T23" fmla="*/ 2147483646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 h="58">
                    <a:moveTo>
                      <a:pt x="9" y="54"/>
                    </a:moveTo>
                    <a:cubicBezTo>
                      <a:pt x="0" y="58"/>
                      <a:pt x="0" y="58"/>
                      <a:pt x="0" y="58"/>
                    </a:cubicBezTo>
                    <a:cubicBezTo>
                      <a:pt x="1" y="58"/>
                      <a:pt x="1" y="58"/>
                      <a:pt x="1" y="58"/>
                    </a:cubicBezTo>
                    <a:cubicBezTo>
                      <a:pt x="9" y="55"/>
                      <a:pt x="9" y="55"/>
                      <a:pt x="9" y="55"/>
                    </a:cubicBezTo>
                    <a:cubicBezTo>
                      <a:pt x="18" y="51"/>
                      <a:pt x="25" y="47"/>
                      <a:pt x="31" y="42"/>
                    </a:cubicBezTo>
                    <a:cubicBezTo>
                      <a:pt x="32" y="41"/>
                      <a:pt x="32" y="41"/>
                      <a:pt x="32" y="41"/>
                    </a:cubicBezTo>
                    <a:cubicBezTo>
                      <a:pt x="32" y="42"/>
                      <a:pt x="32" y="42"/>
                      <a:pt x="32" y="42"/>
                    </a:cubicBezTo>
                    <a:cubicBezTo>
                      <a:pt x="40" y="36"/>
                      <a:pt x="46" y="30"/>
                      <a:pt x="51" y="23"/>
                    </a:cubicBezTo>
                    <a:cubicBezTo>
                      <a:pt x="55" y="17"/>
                      <a:pt x="59" y="8"/>
                      <a:pt x="62" y="0"/>
                    </a:cubicBezTo>
                    <a:cubicBezTo>
                      <a:pt x="62" y="1"/>
                      <a:pt x="62" y="1"/>
                      <a:pt x="62" y="1"/>
                    </a:cubicBezTo>
                    <a:cubicBezTo>
                      <a:pt x="61" y="1"/>
                      <a:pt x="61" y="2"/>
                      <a:pt x="61" y="2"/>
                    </a:cubicBezTo>
                    <a:cubicBezTo>
                      <a:pt x="51" y="26"/>
                      <a:pt x="35" y="42"/>
                      <a:pt x="9" y="5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2" name="MH_Other_224"/>
              <p:cNvSpPr/>
              <p:nvPr>
                <p:custDataLst>
                  <p:tags r:id="rId242"/>
                </p:custDataLst>
              </p:nvPr>
            </p:nvSpPr>
            <p:spPr bwMode="auto">
              <a:xfrm>
                <a:off x="3791261" y="2421000"/>
                <a:ext cx="1523" cy="0"/>
              </a:xfrm>
              <a:custGeom>
                <a:avLst/>
                <a:gdLst>
                  <a:gd name="T0" fmla="*/ 0 w 1"/>
                  <a:gd name="T1" fmla="*/ 711 h 1"/>
                  <a:gd name="T2" fmla="*/ 2147483646 w 1"/>
                  <a:gd name="T3" fmla="*/ 711 h 1"/>
                  <a:gd name="T4" fmla="*/ 2147483646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3" name="MH_Other_225"/>
              <p:cNvSpPr/>
              <p:nvPr>
                <p:custDataLst>
                  <p:tags r:id="rId243"/>
                </p:custDataLst>
              </p:nvPr>
            </p:nvSpPr>
            <p:spPr bwMode="auto">
              <a:xfrm>
                <a:off x="3742527" y="2359095"/>
                <a:ext cx="100513" cy="60395"/>
              </a:xfrm>
              <a:custGeom>
                <a:avLst/>
                <a:gdLst>
                  <a:gd name="T0" fmla="*/ 2147483646 w 124"/>
                  <a:gd name="T1" fmla="*/ 2147483646 h 77"/>
                  <a:gd name="T2" fmla="*/ 2147483646 w 124"/>
                  <a:gd name="T3" fmla="*/ 2147483646 h 77"/>
                  <a:gd name="T4" fmla="*/ 0 w 124"/>
                  <a:gd name="T5" fmla="*/ 2147483646 h 77"/>
                  <a:gd name="T6" fmla="*/ 601865623 w 124"/>
                  <a:gd name="T7" fmla="*/ 2147483646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0 h 77"/>
                  <a:gd name="T22" fmla="*/ 2147483646 w 124"/>
                  <a:gd name="T23" fmla="*/ 571274864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67" y="49"/>
                    </a:moveTo>
                    <a:cubicBezTo>
                      <a:pt x="38" y="60"/>
                      <a:pt x="26" y="65"/>
                      <a:pt x="26" y="65"/>
                    </a:cubicBezTo>
                    <a:cubicBezTo>
                      <a:pt x="26" y="65"/>
                      <a:pt x="18" y="68"/>
                      <a:pt x="0" y="76"/>
                    </a:cubicBezTo>
                    <a:cubicBezTo>
                      <a:pt x="1" y="77"/>
                      <a:pt x="1" y="77"/>
                      <a:pt x="1" y="77"/>
                    </a:cubicBezTo>
                    <a:cubicBezTo>
                      <a:pt x="18" y="69"/>
                      <a:pt x="26" y="66"/>
                      <a:pt x="26" y="66"/>
                    </a:cubicBezTo>
                    <a:cubicBezTo>
                      <a:pt x="26" y="66"/>
                      <a:pt x="39" y="61"/>
                      <a:pt x="68" y="50"/>
                    </a:cubicBezTo>
                    <a:cubicBezTo>
                      <a:pt x="76" y="47"/>
                      <a:pt x="84" y="43"/>
                      <a:pt x="91" y="39"/>
                    </a:cubicBezTo>
                    <a:cubicBezTo>
                      <a:pt x="91" y="38"/>
                      <a:pt x="91" y="38"/>
                      <a:pt x="91" y="38"/>
                    </a:cubicBezTo>
                    <a:cubicBezTo>
                      <a:pt x="92" y="38"/>
                      <a:pt x="92" y="38"/>
                      <a:pt x="92" y="38"/>
                    </a:cubicBezTo>
                    <a:cubicBezTo>
                      <a:pt x="99" y="33"/>
                      <a:pt x="105" y="27"/>
                      <a:pt x="111" y="21"/>
                    </a:cubicBezTo>
                    <a:cubicBezTo>
                      <a:pt x="116" y="15"/>
                      <a:pt x="120" y="8"/>
                      <a:pt x="124" y="0"/>
                    </a:cubicBezTo>
                    <a:cubicBezTo>
                      <a:pt x="122" y="1"/>
                      <a:pt x="122" y="1"/>
                      <a:pt x="122" y="1"/>
                    </a:cubicBezTo>
                    <a:cubicBezTo>
                      <a:pt x="111" y="24"/>
                      <a:pt x="94" y="39"/>
                      <a:pt x="67" y="49"/>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4" name="MH_Other_226"/>
              <p:cNvSpPr/>
              <p:nvPr>
                <p:custDataLst>
                  <p:tags r:id="rId244"/>
                </p:custDataLst>
              </p:nvPr>
            </p:nvSpPr>
            <p:spPr bwMode="auto">
              <a:xfrm>
                <a:off x="3815628" y="2389292"/>
                <a:ext cx="1523" cy="0"/>
              </a:xfrm>
              <a:custGeom>
                <a:avLst/>
                <a:gdLst>
                  <a:gd name="T0" fmla="*/ 0 w 1"/>
                  <a:gd name="T1" fmla="*/ 711 h 1"/>
                  <a:gd name="T2" fmla="*/ 2147483646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5" name="MH_Other_227"/>
              <p:cNvSpPr/>
              <p:nvPr>
                <p:custDataLst>
                  <p:tags r:id="rId245"/>
                </p:custDataLst>
              </p:nvPr>
            </p:nvSpPr>
            <p:spPr bwMode="auto">
              <a:xfrm>
                <a:off x="3725773" y="2328897"/>
                <a:ext cx="143157" cy="81533"/>
              </a:xfrm>
              <a:custGeom>
                <a:avLst/>
                <a:gdLst>
                  <a:gd name="T0" fmla="*/ 2147483646 w 178"/>
                  <a:gd name="T1" fmla="*/ 2147483646 h 101"/>
                  <a:gd name="T2" fmla="*/ 2147483646 w 178"/>
                  <a:gd name="T3" fmla="*/ 2147483646 h 101"/>
                  <a:gd name="T4" fmla="*/ 2147483646 w 178"/>
                  <a:gd name="T5" fmla="*/ 2147483646 h 101"/>
                  <a:gd name="T6" fmla="*/ 2147483646 w 178"/>
                  <a:gd name="T7" fmla="*/ 2147483646 h 101"/>
                  <a:gd name="T8" fmla="*/ 2147483646 w 178"/>
                  <a:gd name="T9" fmla="*/ 2147483646 h 101"/>
                  <a:gd name="T10" fmla="*/ 2147483646 w 178"/>
                  <a:gd name="T11" fmla="*/ 2147483646 h 101"/>
                  <a:gd name="T12" fmla="*/ 0 w 178"/>
                  <a:gd name="T13" fmla="*/ 2147483646 h 101"/>
                  <a:gd name="T14" fmla="*/ 592476066 w 178"/>
                  <a:gd name="T15" fmla="*/ 2147483646 h 101"/>
                  <a:gd name="T16" fmla="*/ 592476066 w 178"/>
                  <a:gd name="T17" fmla="*/ 2147483646 h 101"/>
                  <a:gd name="T18" fmla="*/ 2147483646 w 178"/>
                  <a:gd name="T19" fmla="*/ 2147483646 h 101"/>
                  <a:gd name="T20" fmla="*/ 2147483646 w 178"/>
                  <a:gd name="T21" fmla="*/ 2147483646 h 101"/>
                  <a:gd name="T22" fmla="*/ 2147483646 w 178"/>
                  <a:gd name="T23" fmla="*/ 2147483646 h 101"/>
                  <a:gd name="T24" fmla="*/ 2147483646 w 178"/>
                  <a:gd name="T25" fmla="*/ 2147483646 h 101"/>
                  <a:gd name="T26" fmla="*/ 2147483646 w 178"/>
                  <a:gd name="T27" fmla="*/ 2147483646 h 101"/>
                  <a:gd name="T28" fmla="*/ 2147483646 w 178"/>
                  <a:gd name="T29" fmla="*/ 2147483646 h 101"/>
                  <a:gd name="T30" fmla="*/ 2147483646 w 178"/>
                  <a:gd name="T31" fmla="*/ 2147483646 h 101"/>
                  <a:gd name="T32" fmla="*/ 2147483646 w 178"/>
                  <a:gd name="T33" fmla="*/ 2147483646 h 101"/>
                  <a:gd name="T34" fmla="*/ 2147483646 w 178"/>
                  <a:gd name="T35" fmla="*/ 0 h 101"/>
                  <a:gd name="T36" fmla="*/ 2147483646 w 178"/>
                  <a:gd name="T37" fmla="*/ 605854223 h 101"/>
                  <a:gd name="T38" fmla="*/ 2147483646 w 178"/>
                  <a:gd name="T39" fmla="*/ 1212429045 h 101"/>
                  <a:gd name="T40" fmla="*/ 2147483646 w 178"/>
                  <a:gd name="T41" fmla="*/ 2147483646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8" h="101">
                    <a:moveTo>
                      <a:pt x="118" y="47"/>
                    </a:moveTo>
                    <a:cubicBezTo>
                      <a:pt x="89" y="56"/>
                      <a:pt x="76" y="61"/>
                      <a:pt x="76" y="61"/>
                    </a:cubicBezTo>
                    <a:cubicBezTo>
                      <a:pt x="76" y="61"/>
                      <a:pt x="63" y="64"/>
                      <a:pt x="33" y="77"/>
                    </a:cubicBezTo>
                    <a:cubicBezTo>
                      <a:pt x="24" y="81"/>
                      <a:pt x="17" y="85"/>
                      <a:pt x="10" y="91"/>
                    </a:cubicBezTo>
                    <a:cubicBezTo>
                      <a:pt x="10" y="91"/>
                      <a:pt x="10" y="91"/>
                      <a:pt x="10" y="92"/>
                    </a:cubicBezTo>
                    <a:cubicBezTo>
                      <a:pt x="9" y="92"/>
                      <a:pt x="9" y="92"/>
                      <a:pt x="9" y="92"/>
                    </a:cubicBezTo>
                    <a:cubicBezTo>
                      <a:pt x="6" y="94"/>
                      <a:pt x="3" y="97"/>
                      <a:pt x="0" y="100"/>
                    </a:cubicBezTo>
                    <a:cubicBezTo>
                      <a:pt x="1" y="100"/>
                      <a:pt x="1" y="100"/>
                      <a:pt x="1" y="100"/>
                    </a:cubicBezTo>
                    <a:cubicBezTo>
                      <a:pt x="1" y="101"/>
                      <a:pt x="1" y="101"/>
                      <a:pt x="1" y="101"/>
                    </a:cubicBezTo>
                    <a:cubicBezTo>
                      <a:pt x="10" y="91"/>
                      <a:pt x="21" y="84"/>
                      <a:pt x="34" y="78"/>
                    </a:cubicBezTo>
                    <a:cubicBezTo>
                      <a:pt x="63" y="65"/>
                      <a:pt x="76" y="62"/>
                      <a:pt x="76" y="62"/>
                    </a:cubicBezTo>
                    <a:cubicBezTo>
                      <a:pt x="76" y="62"/>
                      <a:pt x="89" y="57"/>
                      <a:pt x="118" y="48"/>
                    </a:cubicBezTo>
                    <a:cubicBezTo>
                      <a:pt x="127" y="46"/>
                      <a:pt x="136" y="42"/>
                      <a:pt x="143" y="38"/>
                    </a:cubicBezTo>
                    <a:cubicBezTo>
                      <a:pt x="143" y="37"/>
                      <a:pt x="143" y="37"/>
                      <a:pt x="144" y="36"/>
                    </a:cubicBezTo>
                    <a:cubicBezTo>
                      <a:pt x="145" y="37"/>
                      <a:pt x="145" y="37"/>
                      <a:pt x="145" y="37"/>
                    </a:cubicBezTo>
                    <a:cubicBezTo>
                      <a:pt x="145" y="37"/>
                      <a:pt x="145" y="37"/>
                      <a:pt x="145" y="37"/>
                    </a:cubicBezTo>
                    <a:cubicBezTo>
                      <a:pt x="152" y="33"/>
                      <a:pt x="158" y="28"/>
                      <a:pt x="163" y="22"/>
                    </a:cubicBezTo>
                    <a:cubicBezTo>
                      <a:pt x="169" y="16"/>
                      <a:pt x="174" y="8"/>
                      <a:pt x="178" y="0"/>
                    </a:cubicBezTo>
                    <a:cubicBezTo>
                      <a:pt x="177" y="1"/>
                      <a:pt x="177" y="1"/>
                      <a:pt x="177" y="1"/>
                    </a:cubicBezTo>
                    <a:cubicBezTo>
                      <a:pt x="176" y="2"/>
                      <a:pt x="176" y="2"/>
                      <a:pt x="176" y="2"/>
                    </a:cubicBezTo>
                    <a:cubicBezTo>
                      <a:pt x="163" y="25"/>
                      <a:pt x="146" y="39"/>
                      <a:pt x="118" y="4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6" name="MH_Other_228"/>
              <p:cNvSpPr/>
              <p:nvPr>
                <p:custDataLst>
                  <p:tags r:id="rId246"/>
                </p:custDataLst>
              </p:nvPr>
            </p:nvSpPr>
            <p:spPr bwMode="auto">
              <a:xfrm>
                <a:off x="3841516" y="2357586"/>
                <a:ext cx="1523" cy="1509"/>
              </a:xfrm>
              <a:custGeom>
                <a:avLst/>
                <a:gdLst>
                  <a:gd name="T0" fmla="*/ 560457604 w 2"/>
                  <a:gd name="T1" fmla="*/ 0 h 2"/>
                  <a:gd name="T2" fmla="*/ 0 w 2"/>
                  <a:gd name="T3" fmla="*/ 895351280 h 2"/>
                  <a:gd name="T4" fmla="*/ 1120915208 w 2"/>
                  <a:gd name="T5" fmla="*/ 447676037 h 2"/>
                  <a:gd name="T6" fmla="*/ 1120915208 w 2"/>
                  <a:gd name="T7" fmla="*/ 447676037 h 2"/>
                  <a:gd name="T8" fmla="*/ 560457604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0" y="1"/>
                      <a:pt x="0" y="1"/>
                      <a:pt x="0" y="2"/>
                    </a:cubicBezTo>
                    <a:cubicBezTo>
                      <a:pt x="2" y="1"/>
                      <a:pt x="2" y="1"/>
                      <a:pt x="2" y="1"/>
                    </a:cubicBezTo>
                    <a:cubicBezTo>
                      <a:pt x="2" y="1"/>
                      <a:pt x="2" y="1"/>
                      <a:pt x="2"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7" name="MH_Other_229"/>
              <p:cNvSpPr/>
              <p:nvPr>
                <p:custDataLst>
                  <p:tags r:id="rId247"/>
                </p:custDataLst>
              </p:nvPr>
            </p:nvSpPr>
            <p:spPr bwMode="auto">
              <a:xfrm>
                <a:off x="3731864" y="2301720"/>
                <a:ext cx="166001" cy="101161"/>
              </a:xfrm>
              <a:custGeom>
                <a:avLst/>
                <a:gdLst>
                  <a:gd name="T0" fmla="*/ 2147483646 w 206"/>
                  <a:gd name="T1" fmla="*/ 0 h 126"/>
                  <a:gd name="T2" fmla="*/ 2147483646 w 206"/>
                  <a:gd name="T3" fmla="*/ 599288817 h 126"/>
                  <a:gd name="T4" fmla="*/ 2147483646 w 206"/>
                  <a:gd name="T5" fmla="*/ 2147483646 h 126"/>
                  <a:gd name="T6" fmla="*/ 2147483646 w 206"/>
                  <a:gd name="T7" fmla="*/ 2147483646 h 126"/>
                  <a:gd name="T8" fmla="*/ 2147483646 w 206"/>
                  <a:gd name="T9" fmla="*/ 2147483646 h 126"/>
                  <a:gd name="T10" fmla="*/ 0 w 206"/>
                  <a:gd name="T11" fmla="*/ 2147483646 h 126"/>
                  <a:gd name="T12" fmla="*/ 594101613 w 206"/>
                  <a:gd name="T13" fmla="*/ 2147483646 h 126"/>
                  <a:gd name="T14" fmla="*/ 1188203227 w 206"/>
                  <a:gd name="T15" fmla="*/ 2147483646 h 126"/>
                  <a:gd name="T16" fmla="*/ 2147483646 w 206"/>
                  <a:gd name="T17" fmla="*/ 2147483646 h 126"/>
                  <a:gd name="T18" fmla="*/ 2147483646 w 206"/>
                  <a:gd name="T19" fmla="*/ 2147483646 h 126"/>
                  <a:gd name="T20" fmla="*/ 2147483646 w 206"/>
                  <a:gd name="T21" fmla="*/ 2147483646 h 126"/>
                  <a:gd name="T22" fmla="*/ 2147483646 w 206"/>
                  <a:gd name="T23" fmla="*/ 2147483646 h 126"/>
                  <a:gd name="T24" fmla="*/ 2147483646 w 206"/>
                  <a:gd name="T25" fmla="*/ 2147483646 h 126"/>
                  <a:gd name="T26" fmla="*/ 2147483646 w 206"/>
                  <a:gd name="T27" fmla="*/ 2147483646 h 126"/>
                  <a:gd name="T28" fmla="*/ 2147483646 w 206"/>
                  <a:gd name="T29" fmla="*/ 2147483646 h 126"/>
                  <a:gd name="T30" fmla="*/ 2147483646 w 206"/>
                  <a:gd name="T31" fmla="*/ 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6" h="126">
                    <a:moveTo>
                      <a:pt x="206" y="0"/>
                    </a:moveTo>
                    <a:cubicBezTo>
                      <a:pt x="204" y="1"/>
                      <a:pt x="204" y="1"/>
                      <a:pt x="204" y="1"/>
                    </a:cubicBezTo>
                    <a:cubicBezTo>
                      <a:pt x="190" y="23"/>
                      <a:pt x="172" y="36"/>
                      <a:pt x="143" y="43"/>
                    </a:cubicBezTo>
                    <a:cubicBezTo>
                      <a:pt x="113" y="50"/>
                      <a:pt x="100" y="54"/>
                      <a:pt x="100" y="54"/>
                    </a:cubicBezTo>
                    <a:cubicBezTo>
                      <a:pt x="100" y="54"/>
                      <a:pt x="87" y="57"/>
                      <a:pt x="57" y="67"/>
                    </a:cubicBezTo>
                    <a:cubicBezTo>
                      <a:pt x="28" y="78"/>
                      <a:pt x="9" y="98"/>
                      <a:pt x="0" y="125"/>
                    </a:cubicBezTo>
                    <a:cubicBezTo>
                      <a:pt x="1" y="126"/>
                      <a:pt x="1" y="126"/>
                      <a:pt x="1" y="126"/>
                    </a:cubicBezTo>
                    <a:cubicBezTo>
                      <a:pt x="1" y="125"/>
                      <a:pt x="2" y="125"/>
                      <a:pt x="2" y="125"/>
                    </a:cubicBezTo>
                    <a:cubicBezTo>
                      <a:pt x="11" y="98"/>
                      <a:pt x="29" y="79"/>
                      <a:pt x="57" y="69"/>
                    </a:cubicBezTo>
                    <a:cubicBezTo>
                      <a:pt x="87" y="58"/>
                      <a:pt x="100" y="55"/>
                      <a:pt x="101" y="55"/>
                    </a:cubicBezTo>
                    <a:cubicBezTo>
                      <a:pt x="101" y="55"/>
                      <a:pt x="114" y="51"/>
                      <a:pt x="144" y="44"/>
                    </a:cubicBezTo>
                    <a:cubicBezTo>
                      <a:pt x="152" y="42"/>
                      <a:pt x="161" y="39"/>
                      <a:pt x="168" y="36"/>
                    </a:cubicBezTo>
                    <a:cubicBezTo>
                      <a:pt x="168" y="35"/>
                      <a:pt x="168" y="35"/>
                      <a:pt x="168" y="35"/>
                    </a:cubicBezTo>
                    <a:cubicBezTo>
                      <a:pt x="169" y="35"/>
                      <a:pt x="169" y="35"/>
                      <a:pt x="169" y="35"/>
                    </a:cubicBezTo>
                    <a:cubicBezTo>
                      <a:pt x="177" y="31"/>
                      <a:pt x="184" y="27"/>
                      <a:pt x="190" y="21"/>
                    </a:cubicBezTo>
                    <a:cubicBezTo>
                      <a:pt x="196" y="15"/>
                      <a:pt x="201" y="8"/>
                      <a:pt x="206"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8" name="MH_Other_230"/>
              <p:cNvSpPr/>
              <p:nvPr>
                <p:custDataLst>
                  <p:tags r:id="rId248"/>
                </p:custDataLst>
              </p:nvPr>
            </p:nvSpPr>
            <p:spPr bwMode="auto">
              <a:xfrm>
                <a:off x="3733388" y="2401371"/>
                <a:ext cx="0" cy="1510"/>
              </a:xfrm>
              <a:custGeom>
                <a:avLst/>
                <a:gdLst>
                  <a:gd name="T0" fmla="*/ 711 w 1"/>
                  <a:gd name="T1" fmla="*/ 0 h 1"/>
                  <a:gd name="T2" fmla="*/ 0 w 1"/>
                  <a:gd name="T3" fmla="*/ 1792959984 h 1"/>
                  <a:gd name="T4" fmla="*/ 711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49" name="MH_Other_231"/>
              <p:cNvSpPr/>
              <p:nvPr>
                <p:custDataLst>
                  <p:tags r:id="rId249"/>
                </p:custDataLst>
              </p:nvPr>
            </p:nvSpPr>
            <p:spPr bwMode="auto">
              <a:xfrm>
                <a:off x="3867407" y="2330408"/>
                <a:ext cx="0" cy="0"/>
              </a:xfrm>
              <a:custGeom>
                <a:avLst/>
                <a:gdLst>
                  <a:gd name="T0" fmla="*/ 0 w 1"/>
                  <a:gd name="T1" fmla="*/ 711 h 1"/>
                  <a:gd name="T2" fmla="*/ 711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0" name="MH_Other_232"/>
              <p:cNvSpPr/>
              <p:nvPr>
                <p:custDataLst>
                  <p:tags r:id="rId250"/>
                </p:custDataLst>
              </p:nvPr>
            </p:nvSpPr>
            <p:spPr bwMode="auto">
              <a:xfrm>
                <a:off x="3900912" y="2102418"/>
                <a:ext cx="251284" cy="167596"/>
              </a:xfrm>
              <a:custGeom>
                <a:avLst/>
                <a:gdLst>
                  <a:gd name="T0" fmla="*/ 2147483646 w 311"/>
                  <a:gd name="T1" fmla="*/ 2147483646 h 209"/>
                  <a:gd name="T2" fmla="*/ 2147483646 w 311"/>
                  <a:gd name="T3" fmla="*/ 2147483646 h 209"/>
                  <a:gd name="T4" fmla="*/ 2147483646 w 311"/>
                  <a:gd name="T5" fmla="*/ 2147483646 h 209"/>
                  <a:gd name="T6" fmla="*/ 2147483646 w 311"/>
                  <a:gd name="T7" fmla="*/ 2147483646 h 209"/>
                  <a:gd name="T8" fmla="*/ 2147483646 w 311"/>
                  <a:gd name="T9" fmla="*/ 2147483646 h 209"/>
                  <a:gd name="T10" fmla="*/ 2147483646 w 311"/>
                  <a:gd name="T11" fmla="*/ 2147483646 h 209"/>
                  <a:gd name="T12" fmla="*/ 2147483646 w 311"/>
                  <a:gd name="T13" fmla="*/ 2147483646 h 209"/>
                  <a:gd name="T14" fmla="*/ 2147483646 w 311"/>
                  <a:gd name="T15" fmla="*/ 2147483646 h 209"/>
                  <a:gd name="T16" fmla="*/ 0 w 311"/>
                  <a:gd name="T17" fmla="*/ 2147483646 h 209"/>
                  <a:gd name="T18" fmla="*/ 0 w 311"/>
                  <a:gd name="T19" fmla="*/ 2147483646 h 209"/>
                  <a:gd name="T20" fmla="*/ 0 w 311"/>
                  <a:gd name="T21" fmla="*/ 2147483646 h 209"/>
                  <a:gd name="T22" fmla="*/ 2147483646 w 311"/>
                  <a:gd name="T23" fmla="*/ 2147483646 h 209"/>
                  <a:gd name="T24" fmla="*/ 2147483646 w 311"/>
                  <a:gd name="T25" fmla="*/ 2147483646 h 209"/>
                  <a:gd name="T26" fmla="*/ 2147483646 w 311"/>
                  <a:gd name="T27" fmla="*/ 2147483646 h 209"/>
                  <a:gd name="T28" fmla="*/ 2147483646 w 311"/>
                  <a:gd name="T29" fmla="*/ 2147483646 h 209"/>
                  <a:gd name="T30" fmla="*/ 2147483646 w 311"/>
                  <a:gd name="T31" fmla="*/ 2147483646 h 209"/>
                  <a:gd name="T32" fmla="*/ 2147483646 w 311"/>
                  <a:gd name="T33" fmla="*/ 2147483646 h 209"/>
                  <a:gd name="T34" fmla="*/ 2147483646 w 311"/>
                  <a:gd name="T35" fmla="*/ 2147483646 h 209"/>
                  <a:gd name="T36" fmla="*/ 2147483646 w 311"/>
                  <a:gd name="T37" fmla="*/ 2147483646 h 209"/>
                  <a:gd name="T38" fmla="*/ 2147483646 w 311"/>
                  <a:gd name="T39" fmla="*/ 2147483646 h 209"/>
                  <a:gd name="T40" fmla="*/ 2147483646 w 311"/>
                  <a:gd name="T41" fmla="*/ 2147483646 h 209"/>
                  <a:gd name="T42" fmla="*/ 2147483646 w 311"/>
                  <a:gd name="T43" fmla="*/ 2147483646 h 209"/>
                  <a:gd name="T44" fmla="*/ 2147483646 w 311"/>
                  <a:gd name="T45" fmla="*/ 2147483646 h 209"/>
                  <a:gd name="T46" fmla="*/ 2147483646 w 311"/>
                  <a:gd name="T47" fmla="*/ 2147483646 h 209"/>
                  <a:gd name="T48" fmla="*/ 2147483646 w 311"/>
                  <a:gd name="T49" fmla="*/ 2147483646 h 209"/>
                  <a:gd name="T50" fmla="*/ 2147483646 w 311"/>
                  <a:gd name="T51" fmla="*/ 2147483646 h 209"/>
                  <a:gd name="T52" fmla="*/ 2147483646 w 311"/>
                  <a:gd name="T53" fmla="*/ 2147483646 h 209"/>
                  <a:gd name="T54" fmla="*/ 2147483646 w 311"/>
                  <a:gd name="T55" fmla="*/ 2147483646 h 209"/>
                  <a:gd name="T56" fmla="*/ 2147483646 w 311"/>
                  <a:gd name="T57" fmla="*/ 2147483646 h 209"/>
                  <a:gd name="T58" fmla="*/ 2147483646 w 311"/>
                  <a:gd name="T59" fmla="*/ 2147483646 h 209"/>
                  <a:gd name="T60" fmla="*/ 2147483646 w 311"/>
                  <a:gd name="T61" fmla="*/ 2147483646 h 209"/>
                  <a:gd name="T62" fmla="*/ 2147483646 w 311"/>
                  <a:gd name="T63" fmla="*/ 2147483646 h 209"/>
                  <a:gd name="T64" fmla="*/ 2147483646 w 311"/>
                  <a:gd name="T65" fmla="*/ 2147483646 h 209"/>
                  <a:gd name="T66" fmla="*/ 2147483646 w 311"/>
                  <a:gd name="T67" fmla="*/ 2147483646 h 209"/>
                  <a:gd name="T68" fmla="*/ 2147483646 w 311"/>
                  <a:gd name="T69" fmla="*/ 2147483646 h 209"/>
                  <a:gd name="T70" fmla="*/ 2147483646 w 311"/>
                  <a:gd name="T71" fmla="*/ 2147483646 h 209"/>
                  <a:gd name="T72" fmla="*/ 2147483646 w 311"/>
                  <a:gd name="T73" fmla="*/ 2147483646 h 209"/>
                  <a:gd name="T74" fmla="*/ 2147483646 w 311"/>
                  <a:gd name="T75" fmla="*/ 598543287 h 209"/>
                  <a:gd name="T76" fmla="*/ 2147483646 w 311"/>
                  <a:gd name="T77" fmla="*/ 0 h 209"/>
                  <a:gd name="T78" fmla="*/ 2147483646 w 311"/>
                  <a:gd name="T79" fmla="*/ 0 h 209"/>
                  <a:gd name="T80" fmla="*/ 2147483646 w 311"/>
                  <a:gd name="T81" fmla="*/ 2147483646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09">
                    <a:moveTo>
                      <a:pt x="248" y="15"/>
                    </a:moveTo>
                    <a:cubicBezTo>
                      <a:pt x="230" y="16"/>
                      <a:pt x="214" y="22"/>
                      <a:pt x="199" y="33"/>
                    </a:cubicBezTo>
                    <a:cubicBezTo>
                      <a:pt x="199" y="34"/>
                      <a:pt x="199" y="34"/>
                      <a:pt x="199" y="34"/>
                    </a:cubicBezTo>
                    <a:cubicBezTo>
                      <a:pt x="181" y="35"/>
                      <a:pt x="163" y="43"/>
                      <a:pt x="148" y="56"/>
                    </a:cubicBezTo>
                    <a:cubicBezTo>
                      <a:pt x="130" y="59"/>
                      <a:pt x="114" y="67"/>
                      <a:pt x="100" y="81"/>
                    </a:cubicBezTo>
                    <a:cubicBezTo>
                      <a:pt x="83" y="85"/>
                      <a:pt x="67" y="94"/>
                      <a:pt x="55" y="108"/>
                    </a:cubicBezTo>
                    <a:cubicBezTo>
                      <a:pt x="37" y="113"/>
                      <a:pt x="22" y="123"/>
                      <a:pt x="10" y="139"/>
                    </a:cubicBezTo>
                    <a:cubicBezTo>
                      <a:pt x="11" y="139"/>
                      <a:pt x="11" y="139"/>
                      <a:pt x="11" y="139"/>
                    </a:cubicBezTo>
                    <a:cubicBezTo>
                      <a:pt x="7" y="140"/>
                      <a:pt x="3" y="142"/>
                      <a:pt x="0" y="144"/>
                    </a:cubicBezTo>
                    <a:cubicBezTo>
                      <a:pt x="0" y="144"/>
                      <a:pt x="0" y="144"/>
                      <a:pt x="0" y="144"/>
                    </a:cubicBezTo>
                    <a:cubicBezTo>
                      <a:pt x="0" y="145"/>
                      <a:pt x="0" y="145"/>
                      <a:pt x="0" y="145"/>
                    </a:cubicBezTo>
                    <a:cubicBezTo>
                      <a:pt x="14" y="163"/>
                      <a:pt x="14" y="163"/>
                      <a:pt x="14" y="163"/>
                    </a:cubicBezTo>
                    <a:cubicBezTo>
                      <a:pt x="15" y="164"/>
                      <a:pt x="15" y="164"/>
                      <a:pt x="15" y="164"/>
                    </a:cubicBezTo>
                    <a:cubicBezTo>
                      <a:pt x="36" y="191"/>
                      <a:pt x="36" y="191"/>
                      <a:pt x="36" y="191"/>
                    </a:cubicBezTo>
                    <a:cubicBezTo>
                      <a:pt x="37" y="193"/>
                      <a:pt x="37" y="193"/>
                      <a:pt x="37" y="193"/>
                    </a:cubicBezTo>
                    <a:cubicBezTo>
                      <a:pt x="48" y="208"/>
                      <a:pt x="48" y="208"/>
                      <a:pt x="48" y="208"/>
                    </a:cubicBezTo>
                    <a:cubicBezTo>
                      <a:pt x="49" y="209"/>
                      <a:pt x="49" y="209"/>
                      <a:pt x="49" y="209"/>
                    </a:cubicBezTo>
                    <a:cubicBezTo>
                      <a:pt x="49" y="209"/>
                      <a:pt x="49" y="209"/>
                      <a:pt x="49" y="209"/>
                    </a:cubicBezTo>
                    <a:cubicBezTo>
                      <a:pt x="49" y="209"/>
                      <a:pt x="49" y="209"/>
                      <a:pt x="49" y="209"/>
                    </a:cubicBezTo>
                    <a:cubicBezTo>
                      <a:pt x="51" y="208"/>
                      <a:pt x="53" y="207"/>
                      <a:pt x="54" y="206"/>
                    </a:cubicBezTo>
                    <a:cubicBezTo>
                      <a:pt x="61" y="201"/>
                      <a:pt x="67" y="194"/>
                      <a:pt x="73" y="188"/>
                    </a:cubicBezTo>
                    <a:cubicBezTo>
                      <a:pt x="81" y="185"/>
                      <a:pt x="88" y="182"/>
                      <a:pt x="95" y="177"/>
                    </a:cubicBezTo>
                    <a:cubicBezTo>
                      <a:pt x="102" y="173"/>
                      <a:pt x="109" y="167"/>
                      <a:pt x="114" y="161"/>
                    </a:cubicBezTo>
                    <a:cubicBezTo>
                      <a:pt x="123" y="159"/>
                      <a:pt x="130" y="156"/>
                      <a:pt x="138" y="152"/>
                    </a:cubicBezTo>
                    <a:cubicBezTo>
                      <a:pt x="145" y="148"/>
                      <a:pt x="151" y="143"/>
                      <a:pt x="157" y="137"/>
                    </a:cubicBezTo>
                    <a:cubicBezTo>
                      <a:pt x="165" y="135"/>
                      <a:pt x="173" y="133"/>
                      <a:pt x="180" y="129"/>
                    </a:cubicBezTo>
                    <a:cubicBezTo>
                      <a:pt x="187" y="126"/>
                      <a:pt x="195" y="121"/>
                      <a:pt x="201" y="115"/>
                    </a:cubicBezTo>
                    <a:cubicBezTo>
                      <a:pt x="210" y="114"/>
                      <a:pt x="217" y="112"/>
                      <a:pt x="225" y="109"/>
                    </a:cubicBezTo>
                    <a:cubicBezTo>
                      <a:pt x="232" y="106"/>
                      <a:pt x="240" y="101"/>
                      <a:pt x="247" y="96"/>
                    </a:cubicBezTo>
                    <a:cubicBezTo>
                      <a:pt x="256" y="96"/>
                      <a:pt x="264" y="94"/>
                      <a:pt x="271" y="92"/>
                    </a:cubicBezTo>
                    <a:cubicBezTo>
                      <a:pt x="279" y="89"/>
                      <a:pt x="286" y="85"/>
                      <a:pt x="293" y="81"/>
                    </a:cubicBezTo>
                    <a:cubicBezTo>
                      <a:pt x="299" y="81"/>
                      <a:pt x="305" y="80"/>
                      <a:pt x="311" y="79"/>
                    </a:cubicBezTo>
                    <a:cubicBezTo>
                      <a:pt x="310" y="78"/>
                      <a:pt x="310" y="78"/>
                      <a:pt x="310" y="78"/>
                    </a:cubicBezTo>
                    <a:cubicBezTo>
                      <a:pt x="305" y="59"/>
                      <a:pt x="305" y="59"/>
                      <a:pt x="305" y="59"/>
                    </a:cubicBezTo>
                    <a:cubicBezTo>
                      <a:pt x="305" y="57"/>
                      <a:pt x="305" y="57"/>
                      <a:pt x="305" y="57"/>
                    </a:cubicBezTo>
                    <a:cubicBezTo>
                      <a:pt x="295" y="25"/>
                      <a:pt x="295" y="25"/>
                      <a:pt x="295" y="25"/>
                    </a:cubicBezTo>
                    <a:cubicBezTo>
                      <a:pt x="295" y="23"/>
                      <a:pt x="295" y="23"/>
                      <a:pt x="295" y="23"/>
                    </a:cubicBezTo>
                    <a:cubicBezTo>
                      <a:pt x="289" y="1"/>
                      <a:pt x="289" y="1"/>
                      <a:pt x="289" y="1"/>
                    </a:cubicBezTo>
                    <a:cubicBezTo>
                      <a:pt x="288" y="0"/>
                      <a:pt x="288" y="0"/>
                      <a:pt x="288" y="0"/>
                    </a:cubicBezTo>
                    <a:cubicBezTo>
                      <a:pt x="288" y="0"/>
                      <a:pt x="288" y="0"/>
                      <a:pt x="288" y="0"/>
                    </a:cubicBezTo>
                    <a:cubicBezTo>
                      <a:pt x="274" y="1"/>
                      <a:pt x="261" y="6"/>
                      <a:pt x="248" y="1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1" name="MH_Other_233"/>
              <p:cNvSpPr/>
              <p:nvPr>
                <p:custDataLst>
                  <p:tags r:id="rId251"/>
                </p:custDataLst>
              </p:nvPr>
            </p:nvSpPr>
            <p:spPr bwMode="auto">
              <a:xfrm>
                <a:off x="3945078" y="2164323"/>
                <a:ext cx="193414" cy="25667"/>
              </a:xfrm>
              <a:custGeom>
                <a:avLst/>
                <a:gdLst>
                  <a:gd name="T0" fmla="*/ 2147483646 w 238"/>
                  <a:gd name="T1" fmla="*/ 1801542485 h 32"/>
                  <a:gd name="T2" fmla="*/ 2147483646 w 238"/>
                  <a:gd name="T3" fmla="*/ 2147483646 h 32"/>
                  <a:gd name="T4" fmla="*/ 2147483646 w 238"/>
                  <a:gd name="T5" fmla="*/ 2147483646 h 32"/>
                  <a:gd name="T6" fmla="*/ 2147483646 w 238"/>
                  <a:gd name="T7" fmla="*/ 2147483646 h 32"/>
                  <a:gd name="T8" fmla="*/ 2147483646 w 238"/>
                  <a:gd name="T9" fmla="*/ 2147483646 h 32"/>
                  <a:gd name="T10" fmla="*/ 2147483646 w 238"/>
                  <a:gd name="T11" fmla="*/ 2147483646 h 32"/>
                  <a:gd name="T12" fmla="*/ 2147483646 w 238"/>
                  <a:gd name="T13" fmla="*/ 2147483646 h 32"/>
                  <a:gd name="T14" fmla="*/ 2147483646 w 238"/>
                  <a:gd name="T15" fmla="*/ 2147483646 h 32"/>
                  <a:gd name="T16" fmla="*/ 2147483646 w 238"/>
                  <a:gd name="T17" fmla="*/ 600276901 h 32"/>
                  <a:gd name="T18" fmla="*/ 2147483646 w 238"/>
                  <a:gd name="T19" fmla="*/ 1801542485 h 32"/>
                  <a:gd name="T20" fmla="*/ 2147483646 w 238"/>
                  <a:gd name="T21" fmla="*/ 2147483646 h 32"/>
                  <a:gd name="T22" fmla="*/ 2147483646 w 238"/>
                  <a:gd name="T23" fmla="*/ 2147483646 h 32"/>
                  <a:gd name="T24" fmla="*/ 2147483646 w 238"/>
                  <a:gd name="T25" fmla="*/ 2147483646 h 32"/>
                  <a:gd name="T26" fmla="*/ 0 w 238"/>
                  <a:gd name="T27" fmla="*/ 2147483646 h 32"/>
                  <a:gd name="T28" fmla="*/ 604220607 w 238"/>
                  <a:gd name="T29" fmla="*/ 2147483646 h 32"/>
                  <a:gd name="T30" fmla="*/ 2147483646 w 238"/>
                  <a:gd name="T31" fmla="*/ 1801542485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8" h="32">
                    <a:moveTo>
                      <a:pt x="76" y="3"/>
                    </a:moveTo>
                    <a:cubicBezTo>
                      <a:pt x="108" y="5"/>
                      <a:pt x="120" y="9"/>
                      <a:pt x="121" y="8"/>
                    </a:cubicBezTo>
                    <a:cubicBezTo>
                      <a:pt x="121" y="9"/>
                      <a:pt x="134" y="11"/>
                      <a:pt x="164" y="17"/>
                    </a:cubicBezTo>
                    <a:cubicBezTo>
                      <a:pt x="184" y="21"/>
                      <a:pt x="201" y="20"/>
                      <a:pt x="216" y="15"/>
                    </a:cubicBezTo>
                    <a:cubicBezTo>
                      <a:pt x="224" y="12"/>
                      <a:pt x="231" y="8"/>
                      <a:pt x="238" y="4"/>
                    </a:cubicBezTo>
                    <a:cubicBezTo>
                      <a:pt x="236" y="4"/>
                      <a:pt x="236" y="4"/>
                      <a:pt x="236" y="4"/>
                    </a:cubicBezTo>
                    <a:cubicBezTo>
                      <a:pt x="214" y="18"/>
                      <a:pt x="192" y="21"/>
                      <a:pt x="164" y="15"/>
                    </a:cubicBezTo>
                    <a:cubicBezTo>
                      <a:pt x="134" y="9"/>
                      <a:pt x="121" y="7"/>
                      <a:pt x="121" y="7"/>
                    </a:cubicBezTo>
                    <a:cubicBezTo>
                      <a:pt x="121" y="7"/>
                      <a:pt x="108" y="4"/>
                      <a:pt x="76" y="1"/>
                    </a:cubicBezTo>
                    <a:cubicBezTo>
                      <a:pt x="66" y="1"/>
                      <a:pt x="57" y="1"/>
                      <a:pt x="48" y="3"/>
                    </a:cubicBezTo>
                    <a:cubicBezTo>
                      <a:pt x="46" y="4"/>
                      <a:pt x="46" y="4"/>
                      <a:pt x="46" y="4"/>
                    </a:cubicBezTo>
                    <a:cubicBezTo>
                      <a:pt x="45" y="4"/>
                      <a:pt x="45" y="4"/>
                      <a:pt x="45" y="4"/>
                    </a:cubicBezTo>
                    <a:cubicBezTo>
                      <a:pt x="45" y="4"/>
                      <a:pt x="45" y="4"/>
                      <a:pt x="45" y="4"/>
                    </a:cubicBezTo>
                    <a:cubicBezTo>
                      <a:pt x="28" y="8"/>
                      <a:pt x="12" y="18"/>
                      <a:pt x="0" y="32"/>
                    </a:cubicBezTo>
                    <a:cubicBezTo>
                      <a:pt x="1" y="31"/>
                      <a:pt x="1" y="31"/>
                      <a:pt x="1" y="31"/>
                    </a:cubicBezTo>
                    <a:cubicBezTo>
                      <a:pt x="21" y="10"/>
                      <a:pt x="45" y="0"/>
                      <a:pt x="76"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2" name="MH_Other_234"/>
              <p:cNvSpPr/>
              <p:nvPr>
                <p:custDataLst>
                  <p:tags r:id="rId252"/>
                </p:custDataLst>
              </p:nvPr>
            </p:nvSpPr>
            <p:spPr bwMode="auto">
              <a:xfrm>
                <a:off x="3981626" y="2146204"/>
                <a:ext cx="170569" cy="21138"/>
              </a:xfrm>
              <a:custGeom>
                <a:avLst/>
                <a:gdLst>
                  <a:gd name="T0" fmla="*/ 2147483646 w 211"/>
                  <a:gd name="T1" fmla="*/ 2147483646 h 28"/>
                  <a:gd name="T2" fmla="*/ 2147483646 w 211"/>
                  <a:gd name="T3" fmla="*/ 2147483646 h 28"/>
                  <a:gd name="T4" fmla="*/ 2147483646 w 211"/>
                  <a:gd name="T5" fmla="*/ 2147483646 h 28"/>
                  <a:gd name="T6" fmla="*/ 2147483646 w 211"/>
                  <a:gd name="T7" fmla="*/ 2147483646 h 28"/>
                  <a:gd name="T8" fmla="*/ 2147483646 w 211"/>
                  <a:gd name="T9" fmla="*/ 1583918600 h 28"/>
                  <a:gd name="T10" fmla="*/ 2147483646 w 211"/>
                  <a:gd name="T11" fmla="*/ 1583918600 h 28"/>
                  <a:gd name="T12" fmla="*/ 2147483646 w 211"/>
                  <a:gd name="T13" fmla="*/ 1583918600 h 28"/>
                  <a:gd name="T14" fmla="*/ 2147483646 w 211"/>
                  <a:gd name="T15" fmla="*/ 1583918600 h 28"/>
                  <a:gd name="T16" fmla="*/ 0 w 211"/>
                  <a:gd name="T17" fmla="*/ 2147483646 h 28"/>
                  <a:gd name="T18" fmla="*/ 1790785590 w 211"/>
                  <a:gd name="T19" fmla="*/ 2147483646 h 28"/>
                  <a:gd name="T20" fmla="*/ 2147483646 w 211"/>
                  <a:gd name="T21" fmla="*/ 2111890938 h 28"/>
                  <a:gd name="T22" fmla="*/ 2147483646 w 211"/>
                  <a:gd name="T23" fmla="*/ 2147483646 h 28"/>
                  <a:gd name="T24" fmla="*/ 2147483646 w 211"/>
                  <a:gd name="T25" fmla="*/ 2147483646 h 28"/>
                  <a:gd name="T26" fmla="*/ 2147483646 w 211"/>
                  <a:gd name="T27" fmla="*/ 2147483646 h 28"/>
                  <a:gd name="T28" fmla="*/ 2147483646 w 211"/>
                  <a:gd name="T29" fmla="*/ 2147483646 h 28"/>
                  <a:gd name="T30" fmla="*/ 2147483646 w 211"/>
                  <a:gd name="T31" fmla="*/ 2147483646 h 28"/>
                  <a:gd name="T32" fmla="*/ 2147483646 w 211"/>
                  <a:gd name="T33" fmla="*/ 2147483646 h 28"/>
                  <a:gd name="T34" fmla="*/ 2147483646 w 211"/>
                  <a:gd name="T35" fmla="*/ 2147483646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1" h="28">
                    <a:moveTo>
                      <a:pt x="211" y="26"/>
                    </a:moveTo>
                    <a:cubicBezTo>
                      <a:pt x="210" y="25"/>
                      <a:pt x="210" y="25"/>
                      <a:pt x="210" y="25"/>
                    </a:cubicBezTo>
                    <a:cubicBezTo>
                      <a:pt x="196" y="28"/>
                      <a:pt x="182" y="27"/>
                      <a:pt x="165" y="22"/>
                    </a:cubicBezTo>
                    <a:cubicBezTo>
                      <a:pt x="135" y="14"/>
                      <a:pt x="122" y="12"/>
                      <a:pt x="122" y="11"/>
                    </a:cubicBezTo>
                    <a:cubicBezTo>
                      <a:pt x="122" y="11"/>
                      <a:pt x="109" y="8"/>
                      <a:pt x="78" y="3"/>
                    </a:cubicBezTo>
                    <a:cubicBezTo>
                      <a:pt x="68" y="2"/>
                      <a:pt x="59" y="1"/>
                      <a:pt x="50" y="3"/>
                    </a:cubicBezTo>
                    <a:cubicBezTo>
                      <a:pt x="50" y="3"/>
                      <a:pt x="50" y="3"/>
                      <a:pt x="50" y="3"/>
                    </a:cubicBezTo>
                    <a:cubicBezTo>
                      <a:pt x="49" y="3"/>
                      <a:pt x="49" y="3"/>
                      <a:pt x="49" y="3"/>
                    </a:cubicBezTo>
                    <a:cubicBezTo>
                      <a:pt x="31" y="5"/>
                      <a:pt x="14" y="14"/>
                      <a:pt x="0" y="28"/>
                    </a:cubicBezTo>
                    <a:cubicBezTo>
                      <a:pt x="3" y="27"/>
                      <a:pt x="3" y="27"/>
                      <a:pt x="3" y="27"/>
                    </a:cubicBezTo>
                    <a:cubicBezTo>
                      <a:pt x="23" y="8"/>
                      <a:pt x="48" y="0"/>
                      <a:pt x="77" y="4"/>
                    </a:cubicBezTo>
                    <a:cubicBezTo>
                      <a:pt x="109" y="9"/>
                      <a:pt x="122" y="13"/>
                      <a:pt x="122" y="13"/>
                    </a:cubicBezTo>
                    <a:cubicBezTo>
                      <a:pt x="122" y="13"/>
                      <a:pt x="135" y="16"/>
                      <a:pt x="165" y="23"/>
                    </a:cubicBezTo>
                    <a:cubicBezTo>
                      <a:pt x="174" y="26"/>
                      <a:pt x="183" y="27"/>
                      <a:pt x="191" y="28"/>
                    </a:cubicBezTo>
                    <a:cubicBezTo>
                      <a:pt x="193" y="26"/>
                      <a:pt x="193" y="26"/>
                      <a:pt x="193" y="26"/>
                    </a:cubicBezTo>
                    <a:cubicBezTo>
                      <a:pt x="193" y="28"/>
                      <a:pt x="193" y="28"/>
                      <a:pt x="193" y="28"/>
                    </a:cubicBezTo>
                    <a:cubicBezTo>
                      <a:pt x="193" y="28"/>
                      <a:pt x="193" y="28"/>
                      <a:pt x="193" y="28"/>
                    </a:cubicBezTo>
                    <a:cubicBezTo>
                      <a:pt x="199" y="28"/>
                      <a:pt x="205" y="27"/>
                      <a:pt x="211" y="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3" name="MH_Other_235"/>
              <p:cNvSpPr/>
              <p:nvPr>
                <p:custDataLst>
                  <p:tags r:id="rId253"/>
                </p:custDataLst>
              </p:nvPr>
            </p:nvSpPr>
            <p:spPr bwMode="auto">
              <a:xfrm>
                <a:off x="4135444" y="2165832"/>
                <a:ext cx="3046" cy="1510"/>
              </a:xfrm>
              <a:custGeom>
                <a:avLst/>
                <a:gdLst>
                  <a:gd name="T0" fmla="*/ 716934050 w 5"/>
                  <a:gd name="T1" fmla="*/ 0 h 5"/>
                  <a:gd name="T2" fmla="*/ 0 w 5"/>
                  <a:gd name="T3" fmla="*/ 179346497 h 5"/>
                  <a:gd name="T4" fmla="*/ 716934050 w 5"/>
                  <a:gd name="T5" fmla="*/ 179346497 h 5"/>
                  <a:gd name="T6" fmla="*/ 716934050 w 5"/>
                  <a:gd name="T7" fmla="*/ 179346497 h 5"/>
                  <a:gd name="T8" fmla="*/ 71693405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0"/>
                    </a:moveTo>
                    <a:lnTo>
                      <a:pt x="0" y="5"/>
                    </a:lnTo>
                    <a:lnTo>
                      <a:pt x="5" y="5"/>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4" name="MH_Other_236"/>
              <p:cNvSpPr/>
              <p:nvPr>
                <p:custDataLst>
                  <p:tags r:id="rId254"/>
                </p:custDataLst>
              </p:nvPr>
            </p:nvSpPr>
            <p:spPr bwMode="auto">
              <a:xfrm>
                <a:off x="3981628" y="2167342"/>
                <a:ext cx="3046" cy="0"/>
              </a:xfrm>
              <a:custGeom>
                <a:avLst/>
                <a:gdLst>
                  <a:gd name="T0" fmla="*/ 146271796 w 7"/>
                  <a:gd name="T1" fmla="*/ 178 h 2"/>
                  <a:gd name="T2" fmla="*/ 512054475 w 7"/>
                  <a:gd name="T3" fmla="*/ 0 h 2"/>
                  <a:gd name="T4" fmla="*/ 0 w 7"/>
                  <a:gd name="T5" fmla="*/ 178 h 2"/>
                  <a:gd name="T6" fmla="*/ 0 w 7"/>
                  <a:gd name="T7" fmla="*/ 178 h 2"/>
                  <a:gd name="T8" fmla="*/ 146271796 w 7"/>
                  <a:gd name="T9" fmla="*/ 17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2" y="2"/>
                    </a:moveTo>
                    <a:lnTo>
                      <a:pt x="7" y="0"/>
                    </a:lnTo>
                    <a:lnTo>
                      <a:pt x="0" y="2"/>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5" name="MH_Other_237"/>
              <p:cNvSpPr/>
              <p:nvPr>
                <p:custDataLst>
                  <p:tags r:id="rId255"/>
                </p:custDataLst>
              </p:nvPr>
            </p:nvSpPr>
            <p:spPr bwMode="auto">
              <a:xfrm>
                <a:off x="4021224" y="2128085"/>
                <a:ext cx="126405" cy="22648"/>
              </a:xfrm>
              <a:custGeom>
                <a:avLst/>
                <a:gdLst>
                  <a:gd name="T0" fmla="*/ 2147483646 w 157"/>
                  <a:gd name="T1" fmla="*/ 2147483646 h 28"/>
                  <a:gd name="T2" fmla="*/ 2147483646 w 157"/>
                  <a:gd name="T3" fmla="*/ 2147483646 h 28"/>
                  <a:gd name="T4" fmla="*/ 2147483646 w 157"/>
                  <a:gd name="T5" fmla="*/ 2147483646 h 28"/>
                  <a:gd name="T6" fmla="*/ 2147483646 w 157"/>
                  <a:gd name="T7" fmla="*/ 2147483646 h 28"/>
                  <a:gd name="T8" fmla="*/ 2147483646 w 157"/>
                  <a:gd name="T9" fmla="*/ 2147483646 h 28"/>
                  <a:gd name="T10" fmla="*/ 2147483646 w 157"/>
                  <a:gd name="T11" fmla="*/ 2147483646 h 28"/>
                  <a:gd name="T12" fmla="*/ 2147483646 w 157"/>
                  <a:gd name="T13" fmla="*/ 1818196726 h 28"/>
                  <a:gd name="T14" fmla="*/ 2147483646 w 157"/>
                  <a:gd name="T15" fmla="*/ 1818196726 h 28"/>
                  <a:gd name="T16" fmla="*/ 2147483646 w 157"/>
                  <a:gd name="T17" fmla="*/ 1818196726 h 28"/>
                  <a:gd name="T18" fmla="*/ 0 w 157"/>
                  <a:gd name="T19" fmla="*/ 2147483646 h 28"/>
                  <a:gd name="T20" fmla="*/ 593061906 w 157"/>
                  <a:gd name="T21" fmla="*/ 2147483646 h 28"/>
                  <a:gd name="T22" fmla="*/ 1186827107 w 157"/>
                  <a:gd name="T23" fmla="*/ 2147483646 h 28"/>
                  <a:gd name="T24" fmla="*/ 2147483646 w 157"/>
                  <a:gd name="T25" fmla="*/ 214748364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7" h="28">
                    <a:moveTo>
                      <a:pt x="79" y="6"/>
                    </a:moveTo>
                    <a:cubicBezTo>
                      <a:pt x="110" y="12"/>
                      <a:pt x="123" y="17"/>
                      <a:pt x="123" y="17"/>
                    </a:cubicBezTo>
                    <a:cubicBezTo>
                      <a:pt x="157" y="28"/>
                      <a:pt x="157" y="28"/>
                      <a:pt x="157" y="28"/>
                    </a:cubicBezTo>
                    <a:cubicBezTo>
                      <a:pt x="157" y="26"/>
                      <a:pt x="157" y="26"/>
                      <a:pt x="157" y="26"/>
                    </a:cubicBezTo>
                    <a:cubicBezTo>
                      <a:pt x="123" y="16"/>
                      <a:pt x="123" y="16"/>
                      <a:pt x="123" y="16"/>
                    </a:cubicBezTo>
                    <a:cubicBezTo>
                      <a:pt x="123" y="16"/>
                      <a:pt x="111" y="11"/>
                      <a:pt x="79" y="5"/>
                    </a:cubicBezTo>
                    <a:cubicBezTo>
                      <a:pt x="70" y="3"/>
                      <a:pt x="61" y="2"/>
                      <a:pt x="52" y="3"/>
                    </a:cubicBezTo>
                    <a:cubicBezTo>
                      <a:pt x="52" y="3"/>
                      <a:pt x="52" y="3"/>
                      <a:pt x="51" y="3"/>
                    </a:cubicBezTo>
                    <a:cubicBezTo>
                      <a:pt x="51" y="3"/>
                      <a:pt x="51" y="3"/>
                      <a:pt x="51" y="3"/>
                    </a:cubicBezTo>
                    <a:cubicBezTo>
                      <a:pt x="32" y="4"/>
                      <a:pt x="15" y="12"/>
                      <a:pt x="0" y="25"/>
                    </a:cubicBezTo>
                    <a:cubicBezTo>
                      <a:pt x="1" y="25"/>
                      <a:pt x="1" y="25"/>
                      <a:pt x="1" y="25"/>
                    </a:cubicBezTo>
                    <a:cubicBezTo>
                      <a:pt x="2" y="25"/>
                      <a:pt x="2" y="25"/>
                      <a:pt x="2" y="25"/>
                    </a:cubicBezTo>
                    <a:cubicBezTo>
                      <a:pt x="24" y="6"/>
                      <a:pt x="50" y="0"/>
                      <a:pt x="79"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6" name="MH_Other_238"/>
              <p:cNvSpPr/>
              <p:nvPr>
                <p:custDataLst>
                  <p:tags r:id="rId256"/>
                </p:custDataLst>
              </p:nvPr>
            </p:nvSpPr>
            <p:spPr bwMode="auto">
              <a:xfrm>
                <a:off x="4021222" y="2147713"/>
                <a:ext cx="1523" cy="0"/>
              </a:xfrm>
              <a:custGeom>
                <a:avLst/>
                <a:gdLst>
                  <a:gd name="T0" fmla="*/ 1792959984 w 1"/>
                  <a:gd name="T1" fmla="*/ 0 w 1"/>
                  <a:gd name="T2" fmla="*/ 1792959984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7" name="MH_Other_239"/>
              <p:cNvSpPr/>
              <p:nvPr>
                <p:custDataLst>
                  <p:tags r:id="rId257"/>
                </p:custDataLst>
              </p:nvPr>
            </p:nvSpPr>
            <p:spPr bwMode="auto">
              <a:xfrm>
                <a:off x="4062344" y="2112987"/>
                <a:ext cx="76147" cy="18119"/>
              </a:xfrm>
              <a:custGeom>
                <a:avLst/>
                <a:gdLst>
                  <a:gd name="T0" fmla="*/ 2147483646 w 96"/>
                  <a:gd name="T1" fmla="*/ 2147483646 h 22"/>
                  <a:gd name="T2" fmla="*/ 2147483646 w 96"/>
                  <a:gd name="T3" fmla="*/ 2147483646 h 22"/>
                  <a:gd name="T4" fmla="*/ 2147483646 w 96"/>
                  <a:gd name="T5" fmla="*/ 2147483646 h 22"/>
                  <a:gd name="T6" fmla="*/ 2147483646 w 96"/>
                  <a:gd name="T7" fmla="*/ 2147483646 h 22"/>
                  <a:gd name="T8" fmla="*/ 2147483646 w 96"/>
                  <a:gd name="T9" fmla="*/ 1890242311 h 22"/>
                  <a:gd name="T10" fmla="*/ 2147483646 w 96"/>
                  <a:gd name="T11" fmla="*/ 2147483646 h 22"/>
                  <a:gd name="T12" fmla="*/ 2147483646 w 96"/>
                  <a:gd name="T13" fmla="*/ 1890242311 h 22"/>
                  <a:gd name="T14" fmla="*/ 0 w 96"/>
                  <a:gd name="T15" fmla="*/ 2147483646 h 22"/>
                  <a:gd name="T16" fmla="*/ 0 w 96"/>
                  <a:gd name="T17" fmla="*/ 2147483646 h 22"/>
                  <a:gd name="T18" fmla="*/ 574937930 w 96"/>
                  <a:gd name="T19" fmla="*/ 2147483646 h 22"/>
                  <a:gd name="T20" fmla="*/ 2147483646 w 96"/>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22">
                    <a:moveTo>
                      <a:pt x="79" y="8"/>
                    </a:moveTo>
                    <a:cubicBezTo>
                      <a:pt x="86" y="9"/>
                      <a:pt x="91" y="11"/>
                      <a:pt x="96" y="13"/>
                    </a:cubicBezTo>
                    <a:cubicBezTo>
                      <a:pt x="96" y="11"/>
                      <a:pt x="96" y="11"/>
                      <a:pt x="96" y="11"/>
                    </a:cubicBezTo>
                    <a:cubicBezTo>
                      <a:pt x="91" y="10"/>
                      <a:pt x="86" y="8"/>
                      <a:pt x="79" y="6"/>
                    </a:cubicBezTo>
                    <a:cubicBezTo>
                      <a:pt x="70" y="4"/>
                      <a:pt x="60" y="3"/>
                      <a:pt x="51" y="3"/>
                    </a:cubicBezTo>
                    <a:cubicBezTo>
                      <a:pt x="50" y="4"/>
                      <a:pt x="50" y="4"/>
                      <a:pt x="50" y="4"/>
                    </a:cubicBezTo>
                    <a:cubicBezTo>
                      <a:pt x="49" y="3"/>
                      <a:pt x="49" y="3"/>
                      <a:pt x="49" y="3"/>
                    </a:cubicBezTo>
                    <a:cubicBezTo>
                      <a:pt x="31" y="4"/>
                      <a:pt x="15" y="10"/>
                      <a:pt x="0" y="21"/>
                    </a:cubicBezTo>
                    <a:cubicBezTo>
                      <a:pt x="0" y="22"/>
                      <a:pt x="0" y="22"/>
                      <a:pt x="0" y="22"/>
                    </a:cubicBezTo>
                    <a:cubicBezTo>
                      <a:pt x="1" y="22"/>
                      <a:pt x="1" y="22"/>
                      <a:pt x="1" y="22"/>
                    </a:cubicBezTo>
                    <a:cubicBezTo>
                      <a:pt x="24" y="4"/>
                      <a:pt x="50" y="0"/>
                      <a:pt x="79"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8" name="MH_Other_240"/>
              <p:cNvSpPr/>
              <p:nvPr>
                <p:custDataLst>
                  <p:tags r:id="rId258"/>
                </p:custDataLst>
              </p:nvPr>
            </p:nvSpPr>
            <p:spPr bwMode="auto">
              <a:xfrm>
                <a:off x="4062343" y="2131106"/>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59" name="MH_Other_241"/>
              <p:cNvSpPr/>
              <p:nvPr>
                <p:custDataLst>
                  <p:tags r:id="rId259"/>
                </p:custDataLst>
              </p:nvPr>
            </p:nvSpPr>
            <p:spPr bwMode="auto">
              <a:xfrm>
                <a:off x="4101940" y="2102417"/>
                <a:ext cx="31981" cy="13589"/>
              </a:xfrm>
              <a:custGeom>
                <a:avLst/>
                <a:gdLst>
                  <a:gd name="T0" fmla="*/ 2147483646 w 41"/>
                  <a:gd name="T1" fmla="*/ 773943811 h 15"/>
                  <a:gd name="T2" fmla="*/ 2147483646 w 41"/>
                  <a:gd name="T3" fmla="*/ 0 h 15"/>
                  <a:gd name="T4" fmla="*/ 2147483646 w 41"/>
                  <a:gd name="T5" fmla="*/ 0 h 15"/>
                  <a:gd name="T6" fmla="*/ 0 w 41"/>
                  <a:gd name="T7" fmla="*/ 2147483646 h 15"/>
                  <a:gd name="T8" fmla="*/ 1112016617 w 41"/>
                  <a:gd name="T9" fmla="*/ 2147483646 h 15"/>
                  <a:gd name="T10" fmla="*/ 2147483646 w 41"/>
                  <a:gd name="T11" fmla="*/ 773943811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5">
                    <a:moveTo>
                      <a:pt x="41" y="1"/>
                    </a:moveTo>
                    <a:cubicBezTo>
                      <a:pt x="40" y="0"/>
                      <a:pt x="40" y="0"/>
                      <a:pt x="40" y="0"/>
                    </a:cubicBezTo>
                    <a:cubicBezTo>
                      <a:pt x="40" y="0"/>
                      <a:pt x="40" y="0"/>
                      <a:pt x="40" y="0"/>
                    </a:cubicBezTo>
                    <a:cubicBezTo>
                      <a:pt x="26" y="1"/>
                      <a:pt x="13" y="6"/>
                      <a:pt x="0" y="15"/>
                    </a:cubicBezTo>
                    <a:cubicBezTo>
                      <a:pt x="2" y="15"/>
                      <a:pt x="2" y="15"/>
                      <a:pt x="2" y="15"/>
                    </a:cubicBezTo>
                    <a:cubicBezTo>
                      <a:pt x="15" y="7"/>
                      <a:pt x="27" y="2"/>
                      <a:pt x="4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0" name="MH_Other_242"/>
              <p:cNvSpPr/>
              <p:nvPr>
                <p:custDataLst>
                  <p:tags r:id="rId260"/>
                </p:custDataLst>
              </p:nvPr>
            </p:nvSpPr>
            <p:spPr bwMode="auto">
              <a:xfrm>
                <a:off x="4101940" y="2116006"/>
                <a:ext cx="1523" cy="0"/>
              </a:xfrm>
              <a:custGeom>
                <a:avLst/>
                <a:gdLst>
                  <a:gd name="T0" fmla="*/ 71627975 w 5"/>
                  <a:gd name="T1" fmla="*/ 178 h 2"/>
                  <a:gd name="T2" fmla="*/ 179120564 w 5"/>
                  <a:gd name="T3" fmla="*/ 0 h 2"/>
                  <a:gd name="T4" fmla="*/ 0 w 5"/>
                  <a:gd name="T5" fmla="*/ 0 h 2"/>
                  <a:gd name="T6" fmla="*/ 71627975 w 5"/>
                  <a:gd name="T7" fmla="*/ 17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2" y="2"/>
                    </a:moveTo>
                    <a:lnTo>
                      <a:pt x="5" y="0"/>
                    </a:lnTo>
                    <a:lnTo>
                      <a:pt x="0" y="0"/>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1" name="MH_Other_243"/>
              <p:cNvSpPr/>
              <p:nvPr>
                <p:custDataLst>
                  <p:tags r:id="rId261"/>
                </p:custDataLst>
              </p:nvPr>
            </p:nvSpPr>
            <p:spPr bwMode="auto">
              <a:xfrm>
                <a:off x="3940508" y="2253404"/>
                <a:ext cx="19798" cy="16609"/>
              </a:xfrm>
              <a:custGeom>
                <a:avLst/>
                <a:gdLst>
                  <a:gd name="T0" fmla="*/ 0 w 25"/>
                  <a:gd name="T1" fmla="*/ 2147483646 h 22"/>
                  <a:gd name="T2" fmla="*/ 571709287 w 25"/>
                  <a:gd name="T3" fmla="*/ 2147483646 h 22"/>
                  <a:gd name="T4" fmla="*/ 571709287 w 25"/>
                  <a:gd name="T5" fmla="*/ 2147483646 h 22"/>
                  <a:gd name="T6" fmla="*/ 571709287 w 25"/>
                  <a:gd name="T7" fmla="*/ 2147483646 h 22"/>
                  <a:gd name="T8" fmla="*/ 2147483646 w 25"/>
                  <a:gd name="T9" fmla="*/ 2147483646 h 22"/>
                  <a:gd name="T10" fmla="*/ 2147483646 w 25"/>
                  <a:gd name="T11" fmla="*/ 0 h 22"/>
                  <a:gd name="T12" fmla="*/ 2147483646 w 25"/>
                  <a:gd name="T13" fmla="*/ 529263048 h 22"/>
                  <a:gd name="T14" fmla="*/ 2147483646 w 25"/>
                  <a:gd name="T15" fmla="*/ 529263048 h 22"/>
                  <a:gd name="T16" fmla="*/ 0 w 25"/>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2">
                    <a:moveTo>
                      <a:pt x="0" y="21"/>
                    </a:moveTo>
                    <a:cubicBezTo>
                      <a:pt x="1" y="22"/>
                      <a:pt x="1" y="22"/>
                      <a:pt x="1" y="22"/>
                    </a:cubicBezTo>
                    <a:cubicBezTo>
                      <a:pt x="1" y="22"/>
                      <a:pt x="1" y="22"/>
                      <a:pt x="1" y="22"/>
                    </a:cubicBezTo>
                    <a:cubicBezTo>
                      <a:pt x="1" y="22"/>
                      <a:pt x="1" y="22"/>
                      <a:pt x="1" y="22"/>
                    </a:cubicBezTo>
                    <a:cubicBezTo>
                      <a:pt x="3" y="21"/>
                      <a:pt x="5" y="20"/>
                      <a:pt x="6" y="19"/>
                    </a:cubicBezTo>
                    <a:cubicBezTo>
                      <a:pt x="13" y="14"/>
                      <a:pt x="20" y="7"/>
                      <a:pt x="25" y="0"/>
                    </a:cubicBezTo>
                    <a:cubicBezTo>
                      <a:pt x="24" y="1"/>
                      <a:pt x="24" y="1"/>
                      <a:pt x="24" y="1"/>
                    </a:cubicBezTo>
                    <a:cubicBezTo>
                      <a:pt x="23" y="1"/>
                      <a:pt x="23" y="1"/>
                      <a:pt x="23" y="1"/>
                    </a:cubicBezTo>
                    <a:cubicBezTo>
                      <a:pt x="16" y="10"/>
                      <a:pt x="9" y="16"/>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2" name="MH_Other_244"/>
              <p:cNvSpPr/>
              <p:nvPr>
                <p:custDataLst>
                  <p:tags r:id="rId262"/>
                </p:custDataLst>
              </p:nvPr>
            </p:nvSpPr>
            <p:spPr bwMode="auto">
              <a:xfrm>
                <a:off x="3929847" y="2232266"/>
                <a:ext cx="63963" cy="25668"/>
              </a:xfrm>
              <a:custGeom>
                <a:avLst/>
                <a:gdLst>
                  <a:gd name="T0" fmla="*/ 2147483646 w 78"/>
                  <a:gd name="T1" fmla="*/ 2147483646 h 32"/>
                  <a:gd name="T2" fmla="*/ 0 w 78"/>
                  <a:gd name="T3" fmla="*/ 2147483646 h 32"/>
                  <a:gd name="T4" fmla="*/ 615976988 w 78"/>
                  <a:gd name="T5" fmla="*/ 2147483646 h 32"/>
                  <a:gd name="T6" fmla="*/ 2147483646 w 78"/>
                  <a:gd name="T7" fmla="*/ 2147483646 h 32"/>
                  <a:gd name="T8" fmla="*/ 2147483646 w 78"/>
                  <a:gd name="T9" fmla="*/ 2147483646 h 32"/>
                  <a:gd name="T10" fmla="*/ 2147483646 w 78"/>
                  <a:gd name="T11" fmla="*/ 2147483646 h 32"/>
                  <a:gd name="T12" fmla="*/ 2147483646 w 78"/>
                  <a:gd name="T13" fmla="*/ 2147483646 h 32"/>
                  <a:gd name="T14" fmla="*/ 2147483646 w 78"/>
                  <a:gd name="T15" fmla="*/ 2147483646 h 32"/>
                  <a:gd name="T16" fmla="*/ 2147483646 w 78"/>
                  <a:gd name="T17" fmla="*/ 0 h 32"/>
                  <a:gd name="T18" fmla="*/ 2147483646 w 78"/>
                  <a:gd name="T19" fmla="*/ 0 h 32"/>
                  <a:gd name="T20" fmla="*/ 2147483646 w 78"/>
                  <a:gd name="T21" fmla="*/ 0 h 32"/>
                  <a:gd name="T22" fmla="*/ 2147483646 w 78"/>
                  <a:gd name="T23" fmla="*/ 214748364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32">
                    <a:moveTo>
                      <a:pt x="9" y="30"/>
                    </a:moveTo>
                    <a:cubicBezTo>
                      <a:pt x="0" y="30"/>
                      <a:pt x="0" y="30"/>
                      <a:pt x="0" y="30"/>
                    </a:cubicBezTo>
                    <a:cubicBezTo>
                      <a:pt x="1" y="32"/>
                      <a:pt x="1" y="32"/>
                      <a:pt x="1" y="32"/>
                    </a:cubicBezTo>
                    <a:cubicBezTo>
                      <a:pt x="9" y="31"/>
                      <a:pt x="9" y="31"/>
                      <a:pt x="9" y="31"/>
                    </a:cubicBezTo>
                    <a:cubicBezTo>
                      <a:pt x="18" y="31"/>
                      <a:pt x="27" y="30"/>
                      <a:pt x="35" y="27"/>
                    </a:cubicBezTo>
                    <a:cubicBezTo>
                      <a:pt x="35" y="27"/>
                      <a:pt x="35" y="27"/>
                      <a:pt x="35" y="27"/>
                    </a:cubicBezTo>
                    <a:cubicBezTo>
                      <a:pt x="36" y="27"/>
                      <a:pt x="36" y="27"/>
                      <a:pt x="36" y="27"/>
                    </a:cubicBezTo>
                    <a:cubicBezTo>
                      <a:pt x="44" y="25"/>
                      <a:pt x="52" y="21"/>
                      <a:pt x="59" y="16"/>
                    </a:cubicBezTo>
                    <a:cubicBezTo>
                      <a:pt x="66" y="12"/>
                      <a:pt x="73" y="6"/>
                      <a:pt x="78" y="0"/>
                    </a:cubicBezTo>
                    <a:cubicBezTo>
                      <a:pt x="77" y="0"/>
                      <a:pt x="77" y="0"/>
                      <a:pt x="77" y="0"/>
                    </a:cubicBezTo>
                    <a:cubicBezTo>
                      <a:pt x="77" y="0"/>
                      <a:pt x="77" y="0"/>
                      <a:pt x="76" y="0"/>
                    </a:cubicBezTo>
                    <a:cubicBezTo>
                      <a:pt x="58" y="20"/>
                      <a:pt x="38" y="29"/>
                      <a:pt x="9" y="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3" name="MH_Other_245"/>
              <p:cNvSpPr/>
              <p:nvPr>
                <p:custDataLst>
                  <p:tags r:id="rId263"/>
                </p:custDataLst>
              </p:nvPr>
            </p:nvSpPr>
            <p:spPr bwMode="auto">
              <a:xfrm>
                <a:off x="3958783" y="2253404"/>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4" name="MH_Other_246"/>
              <p:cNvSpPr/>
              <p:nvPr>
                <p:custDataLst>
                  <p:tags r:id="rId264"/>
                </p:custDataLst>
              </p:nvPr>
            </p:nvSpPr>
            <p:spPr bwMode="auto">
              <a:xfrm>
                <a:off x="3913095" y="2212639"/>
                <a:ext cx="114219" cy="21138"/>
              </a:xfrm>
              <a:custGeom>
                <a:avLst/>
                <a:gdLst>
                  <a:gd name="T0" fmla="*/ 2147483646 w 143"/>
                  <a:gd name="T1" fmla="*/ 2147483646 h 27"/>
                  <a:gd name="T2" fmla="*/ 2147483646 w 143"/>
                  <a:gd name="T3" fmla="*/ 2147483646 h 27"/>
                  <a:gd name="T4" fmla="*/ 0 w 143"/>
                  <a:gd name="T5" fmla="*/ 2147483646 h 27"/>
                  <a:gd name="T6" fmla="*/ 584388767 w 143"/>
                  <a:gd name="T7" fmla="*/ 2147483646 h 27"/>
                  <a:gd name="T8" fmla="*/ 2147483646 w 143"/>
                  <a:gd name="T9" fmla="*/ 2147483646 h 27"/>
                  <a:gd name="T10" fmla="*/ 2147483646 w 143"/>
                  <a:gd name="T11" fmla="*/ 2147483646 h 27"/>
                  <a:gd name="T12" fmla="*/ 2147483646 w 143"/>
                  <a:gd name="T13" fmla="*/ 2147483646 h 27"/>
                  <a:gd name="T14" fmla="*/ 2147483646 w 143"/>
                  <a:gd name="T15" fmla="*/ 2147483646 h 27"/>
                  <a:gd name="T16" fmla="*/ 2147483646 w 143"/>
                  <a:gd name="T17" fmla="*/ 2147483646 h 27"/>
                  <a:gd name="T18" fmla="*/ 2147483646 w 143"/>
                  <a:gd name="T19" fmla="*/ 2147483646 h 27"/>
                  <a:gd name="T20" fmla="*/ 2147483646 w 143"/>
                  <a:gd name="T21" fmla="*/ 0 h 27"/>
                  <a:gd name="T22" fmla="*/ 2147483646 w 143"/>
                  <a:gd name="T23" fmla="*/ 0 h 27"/>
                  <a:gd name="T24" fmla="*/ 2147483646 w 143"/>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27">
                    <a:moveTo>
                      <a:pt x="73" y="25"/>
                    </a:moveTo>
                    <a:cubicBezTo>
                      <a:pt x="42" y="25"/>
                      <a:pt x="28" y="25"/>
                      <a:pt x="28" y="25"/>
                    </a:cubicBezTo>
                    <a:cubicBezTo>
                      <a:pt x="28" y="25"/>
                      <a:pt x="20" y="25"/>
                      <a:pt x="0" y="26"/>
                    </a:cubicBezTo>
                    <a:cubicBezTo>
                      <a:pt x="1" y="27"/>
                      <a:pt x="1" y="27"/>
                      <a:pt x="1" y="27"/>
                    </a:cubicBezTo>
                    <a:cubicBezTo>
                      <a:pt x="20" y="26"/>
                      <a:pt x="28" y="26"/>
                      <a:pt x="28" y="26"/>
                    </a:cubicBezTo>
                    <a:cubicBezTo>
                      <a:pt x="28" y="26"/>
                      <a:pt x="42" y="26"/>
                      <a:pt x="73" y="26"/>
                    </a:cubicBezTo>
                    <a:cubicBezTo>
                      <a:pt x="82" y="26"/>
                      <a:pt x="90" y="26"/>
                      <a:pt x="98" y="24"/>
                    </a:cubicBezTo>
                    <a:cubicBezTo>
                      <a:pt x="99" y="23"/>
                      <a:pt x="99" y="23"/>
                      <a:pt x="99" y="23"/>
                    </a:cubicBezTo>
                    <a:cubicBezTo>
                      <a:pt x="99" y="24"/>
                      <a:pt x="99" y="24"/>
                      <a:pt x="99" y="24"/>
                    </a:cubicBezTo>
                    <a:cubicBezTo>
                      <a:pt x="108" y="22"/>
                      <a:pt x="116" y="19"/>
                      <a:pt x="124" y="15"/>
                    </a:cubicBezTo>
                    <a:cubicBezTo>
                      <a:pt x="131" y="11"/>
                      <a:pt x="137" y="6"/>
                      <a:pt x="143" y="0"/>
                    </a:cubicBezTo>
                    <a:cubicBezTo>
                      <a:pt x="141" y="0"/>
                      <a:pt x="141" y="0"/>
                      <a:pt x="141" y="0"/>
                    </a:cubicBezTo>
                    <a:cubicBezTo>
                      <a:pt x="122" y="18"/>
                      <a:pt x="101" y="25"/>
                      <a:pt x="73"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5" name="MH_Other_247"/>
              <p:cNvSpPr/>
              <p:nvPr>
                <p:custDataLst>
                  <p:tags r:id="rId265"/>
                </p:custDataLst>
              </p:nvPr>
            </p:nvSpPr>
            <p:spPr bwMode="auto">
              <a:xfrm>
                <a:off x="3990764" y="2230757"/>
                <a:ext cx="1523" cy="1509"/>
              </a:xfrm>
              <a:custGeom>
                <a:avLst/>
                <a:gdLst>
                  <a:gd name="T0" fmla="*/ 0 w 1"/>
                  <a:gd name="T1" fmla="*/ 1790702559 h 1"/>
                  <a:gd name="T2" fmla="*/ 2147483646 w 1"/>
                  <a:gd name="T3" fmla="*/ 1790702559 h 1"/>
                  <a:gd name="T4" fmla="*/ 2147483646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6" name="MH_Other_248"/>
              <p:cNvSpPr/>
              <p:nvPr>
                <p:custDataLst>
                  <p:tags r:id="rId266"/>
                </p:custDataLst>
              </p:nvPr>
            </p:nvSpPr>
            <p:spPr bwMode="auto">
              <a:xfrm>
                <a:off x="3900911" y="2194520"/>
                <a:ext cx="162954" cy="24158"/>
              </a:xfrm>
              <a:custGeom>
                <a:avLst/>
                <a:gdLst>
                  <a:gd name="T0" fmla="*/ 2147483646 w 201"/>
                  <a:gd name="T1" fmla="*/ 2147483646 h 30"/>
                  <a:gd name="T2" fmla="*/ 2147483646 w 201"/>
                  <a:gd name="T3" fmla="*/ 2147483646 h 30"/>
                  <a:gd name="T4" fmla="*/ 2147483646 w 201"/>
                  <a:gd name="T5" fmla="*/ 2147483646 h 30"/>
                  <a:gd name="T6" fmla="*/ 2147483646 w 201"/>
                  <a:gd name="T7" fmla="*/ 2147483646 h 30"/>
                  <a:gd name="T8" fmla="*/ 2147483646 w 201"/>
                  <a:gd name="T9" fmla="*/ 2147483646 h 30"/>
                  <a:gd name="T10" fmla="*/ 2147483646 w 201"/>
                  <a:gd name="T11" fmla="*/ 2147483646 h 30"/>
                  <a:gd name="T12" fmla="*/ 0 w 201"/>
                  <a:gd name="T13" fmla="*/ 2147483646 h 30"/>
                  <a:gd name="T14" fmla="*/ 0 w 201"/>
                  <a:gd name="T15" fmla="*/ 2147483646 h 30"/>
                  <a:gd name="T16" fmla="*/ 0 w 201"/>
                  <a:gd name="T17" fmla="*/ 2147483646 h 30"/>
                  <a:gd name="T18" fmla="*/ 2147483646 w 201"/>
                  <a:gd name="T19" fmla="*/ 2147483646 h 30"/>
                  <a:gd name="T20" fmla="*/ 2147483646 w 201"/>
                  <a:gd name="T21" fmla="*/ 2147483646 h 30"/>
                  <a:gd name="T22" fmla="*/ 2147483646 w 201"/>
                  <a:gd name="T23" fmla="*/ 2147483646 h 30"/>
                  <a:gd name="T24" fmla="*/ 2147483646 w 201"/>
                  <a:gd name="T25" fmla="*/ 2147483646 h 30"/>
                  <a:gd name="T26" fmla="*/ 2147483646 w 201"/>
                  <a:gd name="T27" fmla="*/ 2147483646 h 30"/>
                  <a:gd name="T28" fmla="*/ 2147483646 w 201"/>
                  <a:gd name="T29" fmla="*/ 2147483646 h 30"/>
                  <a:gd name="T30" fmla="*/ 2147483646 w 201"/>
                  <a:gd name="T31" fmla="*/ 2147483646 h 30"/>
                  <a:gd name="T32" fmla="*/ 2147483646 w 201"/>
                  <a:gd name="T33" fmla="*/ 2147483646 h 30"/>
                  <a:gd name="T34" fmla="*/ 2147483646 w 201"/>
                  <a:gd name="T35" fmla="*/ 0 h 30"/>
                  <a:gd name="T36" fmla="*/ 2147483646 w 201"/>
                  <a:gd name="T37" fmla="*/ 0 h 30"/>
                  <a:gd name="T38" fmla="*/ 2147483646 w 201"/>
                  <a:gd name="T39" fmla="*/ 0 h 30"/>
                  <a:gd name="T40" fmla="*/ 2147483646 w 201"/>
                  <a:gd name="T41" fmla="*/ 2147483646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1" h="30">
                    <a:moveTo>
                      <a:pt x="128" y="22"/>
                    </a:moveTo>
                    <a:cubicBezTo>
                      <a:pt x="98" y="20"/>
                      <a:pt x="84" y="19"/>
                      <a:pt x="84" y="19"/>
                    </a:cubicBezTo>
                    <a:cubicBezTo>
                      <a:pt x="84" y="19"/>
                      <a:pt x="71" y="18"/>
                      <a:pt x="39" y="19"/>
                    </a:cubicBezTo>
                    <a:cubicBezTo>
                      <a:pt x="29" y="19"/>
                      <a:pt x="20" y="21"/>
                      <a:pt x="12" y="24"/>
                    </a:cubicBezTo>
                    <a:cubicBezTo>
                      <a:pt x="12" y="24"/>
                      <a:pt x="11" y="24"/>
                      <a:pt x="11" y="24"/>
                    </a:cubicBezTo>
                    <a:cubicBezTo>
                      <a:pt x="11" y="24"/>
                      <a:pt x="11" y="24"/>
                      <a:pt x="11" y="24"/>
                    </a:cubicBezTo>
                    <a:cubicBezTo>
                      <a:pt x="7" y="25"/>
                      <a:pt x="3" y="27"/>
                      <a:pt x="0" y="29"/>
                    </a:cubicBezTo>
                    <a:cubicBezTo>
                      <a:pt x="0" y="29"/>
                      <a:pt x="0" y="29"/>
                      <a:pt x="0" y="29"/>
                    </a:cubicBezTo>
                    <a:cubicBezTo>
                      <a:pt x="0" y="30"/>
                      <a:pt x="0" y="30"/>
                      <a:pt x="0" y="30"/>
                    </a:cubicBezTo>
                    <a:cubicBezTo>
                      <a:pt x="12" y="24"/>
                      <a:pt x="24" y="21"/>
                      <a:pt x="39" y="20"/>
                    </a:cubicBezTo>
                    <a:cubicBezTo>
                      <a:pt x="71" y="19"/>
                      <a:pt x="84" y="20"/>
                      <a:pt x="84" y="20"/>
                    </a:cubicBezTo>
                    <a:cubicBezTo>
                      <a:pt x="84" y="20"/>
                      <a:pt x="98" y="21"/>
                      <a:pt x="128" y="23"/>
                    </a:cubicBezTo>
                    <a:cubicBezTo>
                      <a:pt x="138" y="24"/>
                      <a:pt x="147" y="23"/>
                      <a:pt x="155" y="22"/>
                    </a:cubicBezTo>
                    <a:cubicBezTo>
                      <a:pt x="156" y="21"/>
                      <a:pt x="156" y="21"/>
                      <a:pt x="156" y="21"/>
                    </a:cubicBezTo>
                    <a:cubicBezTo>
                      <a:pt x="157" y="22"/>
                      <a:pt x="157" y="22"/>
                      <a:pt x="157" y="22"/>
                    </a:cubicBezTo>
                    <a:cubicBezTo>
                      <a:pt x="157" y="22"/>
                      <a:pt x="157" y="22"/>
                      <a:pt x="157" y="22"/>
                    </a:cubicBezTo>
                    <a:cubicBezTo>
                      <a:pt x="165" y="20"/>
                      <a:pt x="173" y="18"/>
                      <a:pt x="180" y="14"/>
                    </a:cubicBezTo>
                    <a:cubicBezTo>
                      <a:pt x="187" y="11"/>
                      <a:pt x="195" y="5"/>
                      <a:pt x="201" y="0"/>
                    </a:cubicBezTo>
                    <a:cubicBezTo>
                      <a:pt x="200" y="0"/>
                      <a:pt x="200" y="0"/>
                      <a:pt x="200" y="0"/>
                    </a:cubicBezTo>
                    <a:cubicBezTo>
                      <a:pt x="199" y="0"/>
                      <a:pt x="199" y="0"/>
                      <a:pt x="199" y="0"/>
                    </a:cubicBezTo>
                    <a:cubicBezTo>
                      <a:pt x="179" y="17"/>
                      <a:pt x="157" y="24"/>
                      <a:pt x="128" y="2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7" name="MH_Other_249"/>
              <p:cNvSpPr/>
              <p:nvPr>
                <p:custDataLst>
                  <p:tags r:id="rId267"/>
                </p:custDataLst>
              </p:nvPr>
            </p:nvSpPr>
            <p:spPr bwMode="auto">
              <a:xfrm>
                <a:off x="4025793" y="2212638"/>
                <a:ext cx="1523" cy="0"/>
              </a:xfrm>
              <a:custGeom>
                <a:avLst/>
                <a:gdLst>
                  <a:gd name="T0" fmla="*/ 71627975 w 5"/>
                  <a:gd name="T1" fmla="*/ 0 h 2"/>
                  <a:gd name="T2" fmla="*/ 0 w 5"/>
                  <a:gd name="T3" fmla="*/ 178 h 2"/>
                  <a:gd name="T4" fmla="*/ 179120564 w 5"/>
                  <a:gd name="T5" fmla="*/ 178 h 2"/>
                  <a:gd name="T6" fmla="*/ 179120564 w 5"/>
                  <a:gd name="T7" fmla="*/ 178 h 2"/>
                  <a:gd name="T8" fmla="*/ 71627975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2" y="0"/>
                    </a:moveTo>
                    <a:lnTo>
                      <a:pt x="0" y="2"/>
                    </a:lnTo>
                    <a:lnTo>
                      <a:pt x="5" y="2"/>
                    </a:ln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8" name="MH_Other_250"/>
              <p:cNvSpPr/>
              <p:nvPr>
                <p:custDataLst>
                  <p:tags r:id="rId268"/>
                </p:custDataLst>
              </p:nvPr>
            </p:nvSpPr>
            <p:spPr bwMode="auto">
              <a:xfrm>
                <a:off x="3910049" y="2179421"/>
                <a:ext cx="190367" cy="34727"/>
              </a:xfrm>
              <a:custGeom>
                <a:avLst/>
                <a:gdLst>
                  <a:gd name="T0" fmla="*/ 2147483646 w 237"/>
                  <a:gd name="T1" fmla="*/ 0 h 43"/>
                  <a:gd name="T2" fmla="*/ 2147483646 w 237"/>
                  <a:gd name="T3" fmla="*/ 0 h 43"/>
                  <a:gd name="T4" fmla="*/ 2147483646 w 237"/>
                  <a:gd name="T5" fmla="*/ 2147483646 h 43"/>
                  <a:gd name="T6" fmla="*/ 2147483646 w 237"/>
                  <a:gd name="T7" fmla="*/ 2147483646 h 43"/>
                  <a:gd name="T8" fmla="*/ 2147483646 w 237"/>
                  <a:gd name="T9" fmla="*/ 2147483646 h 43"/>
                  <a:gd name="T10" fmla="*/ 0 w 237"/>
                  <a:gd name="T11" fmla="*/ 2147483646 h 43"/>
                  <a:gd name="T12" fmla="*/ 590283929 w 237"/>
                  <a:gd name="T13" fmla="*/ 2147483646 h 43"/>
                  <a:gd name="T14" fmla="*/ 1179866212 w 237"/>
                  <a:gd name="T15" fmla="*/ 2147483646 h 43"/>
                  <a:gd name="T16" fmla="*/ 2147483646 w 237"/>
                  <a:gd name="T17" fmla="*/ 2147483646 h 43"/>
                  <a:gd name="T18" fmla="*/ 2147483646 w 237"/>
                  <a:gd name="T19" fmla="*/ 2147483646 h 43"/>
                  <a:gd name="T20" fmla="*/ 2147483646 w 237"/>
                  <a:gd name="T21" fmla="*/ 2147483646 h 43"/>
                  <a:gd name="T22" fmla="*/ 2147483646 w 237"/>
                  <a:gd name="T23" fmla="*/ 2147483646 h 43"/>
                  <a:gd name="T24" fmla="*/ 2147483646 w 237"/>
                  <a:gd name="T25" fmla="*/ 2147483646 h 43"/>
                  <a:gd name="T26" fmla="*/ 2147483646 w 237"/>
                  <a:gd name="T27" fmla="*/ 2147483646 h 43"/>
                  <a:gd name="T28" fmla="*/ 2147483646 w 237"/>
                  <a:gd name="T29" fmla="*/ 2147483646 h 43"/>
                  <a:gd name="T30" fmla="*/ 2147483646 w 237"/>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7" h="43">
                    <a:moveTo>
                      <a:pt x="237" y="0"/>
                    </a:moveTo>
                    <a:cubicBezTo>
                      <a:pt x="236" y="0"/>
                      <a:pt x="236" y="0"/>
                      <a:pt x="236" y="0"/>
                    </a:cubicBezTo>
                    <a:cubicBezTo>
                      <a:pt x="214" y="16"/>
                      <a:pt x="192" y="21"/>
                      <a:pt x="163" y="17"/>
                    </a:cubicBezTo>
                    <a:cubicBezTo>
                      <a:pt x="133" y="13"/>
                      <a:pt x="119" y="12"/>
                      <a:pt x="119" y="12"/>
                    </a:cubicBezTo>
                    <a:cubicBezTo>
                      <a:pt x="119" y="12"/>
                      <a:pt x="106" y="9"/>
                      <a:pt x="74" y="9"/>
                    </a:cubicBezTo>
                    <a:cubicBezTo>
                      <a:pt x="44" y="8"/>
                      <a:pt x="18" y="20"/>
                      <a:pt x="0" y="43"/>
                    </a:cubicBezTo>
                    <a:cubicBezTo>
                      <a:pt x="1" y="43"/>
                      <a:pt x="1" y="43"/>
                      <a:pt x="1" y="43"/>
                    </a:cubicBezTo>
                    <a:cubicBezTo>
                      <a:pt x="1" y="43"/>
                      <a:pt x="2" y="43"/>
                      <a:pt x="2" y="43"/>
                    </a:cubicBezTo>
                    <a:cubicBezTo>
                      <a:pt x="20" y="20"/>
                      <a:pt x="44" y="9"/>
                      <a:pt x="74" y="10"/>
                    </a:cubicBezTo>
                    <a:cubicBezTo>
                      <a:pt x="106" y="11"/>
                      <a:pt x="119" y="13"/>
                      <a:pt x="119" y="13"/>
                    </a:cubicBezTo>
                    <a:cubicBezTo>
                      <a:pt x="119" y="13"/>
                      <a:pt x="133" y="14"/>
                      <a:pt x="163" y="18"/>
                    </a:cubicBezTo>
                    <a:cubicBezTo>
                      <a:pt x="172" y="20"/>
                      <a:pt x="181" y="20"/>
                      <a:pt x="189" y="19"/>
                    </a:cubicBezTo>
                    <a:cubicBezTo>
                      <a:pt x="189" y="19"/>
                      <a:pt x="189" y="19"/>
                      <a:pt x="189" y="19"/>
                    </a:cubicBezTo>
                    <a:cubicBezTo>
                      <a:pt x="190" y="19"/>
                      <a:pt x="190" y="19"/>
                      <a:pt x="190" y="19"/>
                    </a:cubicBezTo>
                    <a:cubicBezTo>
                      <a:pt x="199" y="18"/>
                      <a:pt x="207" y="16"/>
                      <a:pt x="215" y="13"/>
                    </a:cubicBezTo>
                    <a:cubicBezTo>
                      <a:pt x="222" y="10"/>
                      <a:pt x="230" y="5"/>
                      <a:pt x="237"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69" name="MH_Other_251"/>
              <p:cNvSpPr/>
              <p:nvPr>
                <p:custDataLst>
                  <p:tags r:id="rId269"/>
                </p:custDataLst>
              </p:nvPr>
            </p:nvSpPr>
            <p:spPr bwMode="auto">
              <a:xfrm>
                <a:off x="3910049" y="2214148"/>
                <a:ext cx="1523" cy="0"/>
              </a:xfrm>
              <a:custGeom>
                <a:avLst/>
                <a:gdLst>
                  <a:gd name="T0" fmla="*/ 2147483646 w 1"/>
                  <a:gd name="T1" fmla="*/ 0 w 1"/>
                  <a:gd name="T2" fmla="*/ 0 w 1"/>
                  <a:gd name="T3" fmla="*/ 2147483646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0" name="MH_Other_252"/>
              <p:cNvSpPr/>
              <p:nvPr>
                <p:custDataLst>
                  <p:tags r:id="rId270"/>
                </p:custDataLst>
              </p:nvPr>
            </p:nvSpPr>
            <p:spPr bwMode="auto">
              <a:xfrm>
                <a:off x="4062343" y="2194520"/>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1" name="MH_Other_253"/>
              <p:cNvSpPr/>
              <p:nvPr>
                <p:custDataLst>
                  <p:tags r:id="rId271"/>
                </p:custDataLst>
              </p:nvPr>
            </p:nvSpPr>
            <p:spPr bwMode="auto">
              <a:xfrm>
                <a:off x="4133921" y="2073730"/>
                <a:ext cx="260423" cy="92102"/>
              </a:xfrm>
              <a:custGeom>
                <a:avLst/>
                <a:gdLst>
                  <a:gd name="T0" fmla="*/ 2147483646 w 322"/>
                  <a:gd name="T1" fmla="*/ 2147483646 h 115"/>
                  <a:gd name="T2" fmla="*/ 2147483646 w 322"/>
                  <a:gd name="T3" fmla="*/ 2147483646 h 115"/>
                  <a:gd name="T4" fmla="*/ 2147483646 w 322"/>
                  <a:gd name="T5" fmla="*/ 2147483646 h 115"/>
                  <a:gd name="T6" fmla="*/ 2147483646 w 322"/>
                  <a:gd name="T7" fmla="*/ 2147483646 h 115"/>
                  <a:gd name="T8" fmla="*/ 2147483646 w 322"/>
                  <a:gd name="T9" fmla="*/ 2147483646 h 115"/>
                  <a:gd name="T10" fmla="*/ 2147483646 w 322"/>
                  <a:gd name="T11" fmla="*/ 2147483646 h 115"/>
                  <a:gd name="T12" fmla="*/ 2147483646 w 322"/>
                  <a:gd name="T13" fmla="*/ 2147483646 h 115"/>
                  <a:gd name="T14" fmla="*/ 2147483646 w 322"/>
                  <a:gd name="T15" fmla="*/ 2147483646 h 115"/>
                  <a:gd name="T16" fmla="*/ 0 w 322"/>
                  <a:gd name="T17" fmla="*/ 2147483646 h 115"/>
                  <a:gd name="T18" fmla="*/ 0 w 322"/>
                  <a:gd name="T19" fmla="*/ 2147483646 h 115"/>
                  <a:gd name="T20" fmla="*/ 597730333 w 322"/>
                  <a:gd name="T21" fmla="*/ 2147483646 h 115"/>
                  <a:gd name="T22" fmla="*/ 2147483646 w 322"/>
                  <a:gd name="T23" fmla="*/ 2147483646 h 115"/>
                  <a:gd name="T24" fmla="*/ 2147483646 w 322"/>
                  <a:gd name="T25" fmla="*/ 2147483646 h 115"/>
                  <a:gd name="T26" fmla="*/ 2147483646 w 322"/>
                  <a:gd name="T27" fmla="*/ 2147483646 h 115"/>
                  <a:gd name="T28" fmla="*/ 2147483646 w 322"/>
                  <a:gd name="T29" fmla="*/ 2147483646 h 115"/>
                  <a:gd name="T30" fmla="*/ 2147483646 w 322"/>
                  <a:gd name="T31" fmla="*/ 2147483646 h 115"/>
                  <a:gd name="T32" fmla="*/ 2147483646 w 322"/>
                  <a:gd name="T33" fmla="*/ 2147483646 h 115"/>
                  <a:gd name="T34" fmla="*/ 2147483646 w 322"/>
                  <a:gd name="T35" fmla="*/ 2147483646 h 115"/>
                  <a:gd name="T36" fmla="*/ 2147483646 w 322"/>
                  <a:gd name="T37" fmla="*/ 2147483646 h 115"/>
                  <a:gd name="T38" fmla="*/ 2147483646 w 322"/>
                  <a:gd name="T39" fmla="*/ 2147483646 h 115"/>
                  <a:gd name="T40" fmla="*/ 2147483646 w 322"/>
                  <a:gd name="T41" fmla="*/ 2147483646 h 115"/>
                  <a:gd name="T42" fmla="*/ 2147483646 w 322"/>
                  <a:gd name="T43" fmla="*/ 2147483646 h 115"/>
                  <a:gd name="T44" fmla="*/ 2147483646 w 322"/>
                  <a:gd name="T45" fmla="*/ 2147483646 h 115"/>
                  <a:gd name="T46" fmla="*/ 2147483646 w 322"/>
                  <a:gd name="T47" fmla="*/ 2147483646 h 115"/>
                  <a:gd name="T48" fmla="*/ 2147483646 w 322"/>
                  <a:gd name="T49" fmla="*/ 2147483646 h 115"/>
                  <a:gd name="T50" fmla="*/ 2147483646 w 322"/>
                  <a:gd name="T51" fmla="*/ 2147483646 h 115"/>
                  <a:gd name="T52" fmla="*/ 2147483646 w 322"/>
                  <a:gd name="T53" fmla="*/ 2147483646 h 115"/>
                  <a:gd name="T54" fmla="*/ 2147483646 w 322"/>
                  <a:gd name="T55" fmla="*/ 2147483646 h 115"/>
                  <a:gd name="T56" fmla="*/ 2147483646 w 322"/>
                  <a:gd name="T57" fmla="*/ 2147483646 h 115"/>
                  <a:gd name="T58" fmla="*/ 2147483646 w 322"/>
                  <a:gd name="T59" fmla="*/ 2147483646 h 115"/>
                  <a:gd name="T60" fmla="*/ 2147483646 w 322"/>
                  <a:gd name="T61" fmla="*/ 2147483646 h 115"/>
                  <a:gd name="T62" fmla="*/ 2147483646 w 322"/>
                  <a:gd name="T63" fmla="*/ 2147483646 h 115"/>
                  <a:gd name="T64" fmla="*/ 2147483646 w 322"/>
                  <a:gd name="T65" fmla="*/ 2147483646 h 115"/>
                  <a:gd name="T66" fmla="*/ 2147483646 w 322"/>
                  <a:gd name="T67" fmla="*/ 2147483646 h 115"/>
                  <a:gd name="T68" fmla="*/ 2147483646 w 322"/>
                  <a:gd name="T69" fmla="*/ 2147483646 h 115"/>
                  <a:gd name="T70" fmla="*/ 2147483646 w 322"/>
                  <a:gd name="T71" fmla="*/ 2147483646 h 115"/>
                  <a:gd name="T72" fmla="*/ 2147483646 w 322"/>
                  <a:gd name="T73" fmla="*/ 2147483646 h 115"/>
                  <a:gd name="T74" fmla="*/ 2147483646 w 322"/>
                  <a:gd name="T75" fmla="*/ 2147483646 h 115"/>
                  <a:gd name="T76" fmla="*/ 2147483646 w 322"/>
                  <a:gd name="T77" fmla="*/ 2147483646 h 115"/>
                  <a:gd name="T78" fmla="*/ 2147483646 w 322"/>
                  <a:gd name="T79" fmla="*/ 2147483646 h 115"/>
                  <a:gd name="T80" fmla="*/ 2147483646 w 322"/>
                  <a:gd name="T81" fmla="*/ 2147483646 h 1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5">
                    <a:moveTo>
                      <a:pt x="278" y="6"/>
                    </a:moveTo>
                    <a:cubicBezTo>
                      <a:pt x="262" y="0"/>
                      <a:pt x="244" y="0"/>
                      <a:pt x="226" y="5"/>
                    </a:cubicBezTo>
                    <a:cubicBezTo>
                      <a:pt x="226" y="6"/>
                      <a:pt x="226" y="6"/>
                      <a:pt x="226" y="6"/>
                    </a:cubicBezTo>
                    <a:cubicBezTo>
                      <a:pt x="208" y="0"/>
                      <a:pt x="189" y="1"/>
                      <a:pt x="171" y="8"/>
                    </a:cubicBezTo>
                    <a:cubicBezTo>
                      <a:pt x="153" y="4"/>
                      <a:pt x="135" y="6"/>
                      <a:pt x="117" y="13"/>
                    </a:cubicBezTo>
                    <a:cubicBezTo>
                      <a:pt x="100" y="11"/>
                      <a:pt x="81" y="15"/>
                      <a:pt x="65" y="23"/>
                    </a:cubicBezTo>
                    <a:cubicBezTo>
                      <a:pt x="47" y="21"/>
                      <a:pt x="29" y="25"/>
                      <a:pt x="12" y="35"/>
                    </a:cubicBezTo>
                    <a:cubicBezTo>
                      <a:pt x="13" y="35"/>
                      <a:pt x="13" y="35"/>
                      <a:pt x="13" y="35"/>
                    </a:cubicBezTo>
                    <a:cubicBezTo>
                      <a:pt x="8" y="35"/>
                      <a:pt x="4" y="35"/>
                      <a:pt x="0" y="36"/>
                    </a:cubicBezTo>
                    <a:cubicBezTo>
                      <a:pt x="0" y="36"/>
                      <a:pt x="0" y="36"/>
                      <a:pt x="0" y="36"/>
                    </a:cubicBezTo>
                    <a:cubicBezTo>
                      <a:pt x="1" y="37"/>
                      <a:pt x="1" y="37"/>
                      <a:pt x="1" y="37"/>
                    </a:cubicBezTo>
                    <a:cubicBezTo>
                      <a:pt x="7" y="59"/>
                      <a:pt x="7" y="59"/>
                      <a:pt x="7" y="59"/>
                    </a:cubicBezTo>
                    <a:cubicBezTo>
                      <a:pt x="7" y="61"/>
                      <a:pt x="7" y="61"/>
                      <a:pt x="7" y="61"/>
                    </a:cubicBezTo>
                    <a:cubicBezTo>
                      <a:pt x="17" y="93"/>
                      <a:pt x="17" y="93"/>
                      <a:pt x="17" y="93"/>
                    </a:cubicBezTo>
                    <a:cubicBezTo>
                      <a:pt x="17" y="95"/>
                      <a:pt x="17" y="95"/>
                      <a:pt x="17" y="95"/>
                    </a:cubicBezTo>
                    <a:cubicBezTo>
                      <a:pt x="22" y="114"/>
                      <a:pt x="22" y="114"/>
                      <a:pt x="22" y="114"/>
                    </a:cubicBezTo>
                    <a:cubicBezTo>
                      <a:pt x="22" y="114"/>
                      <a:pt x="22" y="114"/>
                      <a:pt x="22" y="114"/>
                    </a:cubicBezTo>
                    <a:cubicBezTo>
                      <a:pt x="23" y="115"/>
                      <a:pt x="23" y="115"/>
                      <a:pt x="23" y="115"/>
                    </a:cubicBezTo>
                    <a:cubicBezTo>
                      <a:pt x="23" y="115"/>
                      <a:pt x="23" y="115"/>
                      <a:pt x="23" y="115"/>
                    </a:cubicBezTo>
                    <a:cubicBezTo>
                      <a:pt x="25" y="115"/>
                      <a:pt x="27" y="114"/>
                      <a:pt x="29" y="114"/>
                    </a:cubicBezTo>
                    <a:cubicBezTo>
                      <a:pt x="37" y="111"/>
                      <a:pt x="45" y="108"/>
                      <a:pt x="53" y="103"/>
                    </a:cubicBezTo>
                    <a:cubicBezTo>
                      <a:pt x="61" y="104"/>
                      <a:pt x="69" y="104"/>
                      <a:pt x="77" y="102"/>
                    </a:cubicBezTo>
                    <a:cubicBezTo>
                      <a:pt x="85" y="100"/>
                      <a:pt x="94" y="97"/>
                      <a:pt x="101" y="93"/>
                    </a:cubicBezTo>
                    <a:cubicBezTo>
                      <a:pt x="110" y="94"/>
                      <a:pt x="118" y="94"/>
                      <a:pt x="126" y="93"/>
                    </a:cubicBezTo>
                    <a:cubicBezTo>
                      <a:pt x="134" y="92"/>
                      <a:pt x="142" y="90"/>
                      <a:pt x="150" y="87"/>
                    </a:cubicBezTo>
                    <a:cubicBezTo>
                      <a:pt x="158" y="88"/>
                      <a:pt x="166" y="89"/>
                      <a:pt x="173" y="88"/>
                    </a:cubicBezTo>
                    <a:cubicBezTo>
                      <a:pt x="181" y="87"/>
                      <a:pt x="190" y="85"/>
                      <a:pt x="199" y="82"/>
                    </a:cubicBezTo>
                    <a:cubicBezTo>
                      <a:pt x="207" y="84"/>
                      <a:pt x="215" y="85"/>
                      <a:pt x="223" y="85"/>
                    </a:cubicBezTo>
                    <a:cubicBezTo>
                      <a:pt x="231" y="85"/>
                      <a:pt x="240" y="84"/>
                      <a:pt x="248" y="81"/>
                    </a:cubicBezTo>
                    <a:cubicBezTo>
                      <a:pt x="256" y="84"/>
                      <a:pt x="264" y="85"/>
                      <a:pt x="273" y="86"/>
                    </a:cubicBezTo>
                    <a:cubicBezTo>
                      <a:pt x="281" y="86"/>
                      <a:pt x="289" y="85"/>
                      <a:pt x="297" y="83"/>
                    </a:cubicBezTo>
                    <a:cubicBezTo>
                      <a:pt x="303" y="86"/>
                      <a:pt x="308" y="87"/>
                      <a:pt x="314" y="88"/>
                    </a:cubicBezTo>
                    <a:cubicBezTo>
                      <a:pt x="314" y="87"/>
                      <a:pt x="314" y="87"/>
                      <a:pt x="314" y="87"/>
                    </a:cubicBezTo>
                    <a:cubicBezTo>
                      <a:pt x="316" y="67"/>
                      <a:pt x="316" y="67"/>
                      <a:pt x="316" y="67"/>
                    </a:cubicBezTo>
                    <a:cubicBezTo>
                      <a:pt x="316" y="66"/>
                      <a:pt x="316" y="66"/>
                      <a:pt x="316" y="66"/>
                    </a:cubicBezTo>
                    <a:cubicBezTo>
                      <a:pt x="319" y="32"/>
                      <a:pt x="319" y="32"/>
                      <a:pt x="319" y="32"/>
                    </a:cubicBezTo>
                    <a:cubicBezTo>
                      <a:pt x="319" y="30"/>
                      <a:pt x="319" y="30"/>
                      <a:pt x="319" y="30"/>
                    </a:cubicBezTo>
                    <a:cubicBezTo>
                      <a:pt x="321" y="7"/>
                      <a:pt x="321" y="7"/>
                      <a:pt x="321" y="7"/>
                    </a:cubicBezTo>
                    <a:cubicBezTo>
                      <a:pt x="321" y="7"/>
                      <a:pt x="321" y="7"/>
                      <a:pt x="321" y="7"/>
                    </a:cubicBezTo>
                    <a:cubicBezTo>
                      <a:pt x="322" y="6"/>
                      <a:pt x="322" y="6"/>
                      <a:pt x="322" y="6"/>
                    </a:cubicBezTo>
                    <a:cubicBezTo>
                      <a:pt x="308" y="2"/>
                      <a:pt x="293" y="2"/>
                      <a:pt x="278" y="6"/>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2" name="MH_Other_254"/>
              <p:cNvSpPr/>
              <p:nvPr>
                <p:custDataLst>
                  <p:tags r:id="rId272"/>
                </p:custDataLst>
              </p:nvPr>
            </p:nvSpPr>
            <p:spPr bwMode="auto">
              <a:xfrm>
                <a:off x="4185702" y="2082790"/>
                <a:ext cx="187322" cy="61904"/>
              </a:xfrm>
              <a:custGeom>
                <a:avLst/>
                <a:gdLst>
                  <a:gd name="T0" fmla="*/ 2147483646 w 232"/>
                  <a:gd name="T1" fmla="*/ 2147483646 h 78"/>
                  <a:gd name="T2" fmla="*/ 2147483646 w 232"/>
                  <a:gd name="T3" fmla="*/ 2147483646 h 78"/>
                  <a:gd name="T4" fmla="*/ 2147483646 w 232"/>
                  <a:gd name="T5" fmla="*/ 2147483646 h 78"/>
                  <a:gd name="T6" fmla="*/ 2147483646 w 232"/>
                  <a:gd name="T7" fmla="*/ 2147483646 h 78"/>
                  <a:gd name="T8" fmla="*/ 2147483646 w 232"/>
                  <a:gd name="T9" fmla="*/ 2147483646 h 78"/>
                  <a:gd name="T10" fmla="*/ 2147483646 w 232"/>
                  <a:gd name="T11" fmla="*/ 2147483646 h 78"/>
                  <a:gd name="T12" fmla="*/ 2147483646 w 232"/>
                  <a:gd name="T13" fmla="*/ 2147483646 h 78"/>
                  <a:gd name="T14" fmla="*/ 2147483646 w 232"/>
                  <a:gd name="T15" fmla="*/ 2147483646 h 78"/>
                  <a:gd name="T16" fmla="*/ 2147483646 w 232"/>
                  <a:gd name="T17" fmla="*/ 2147483646 h 78"/>
                  <a:gd name="T18" fmla="*/ 2147483646 w 232"/>
                  <a:gd name="T19" fmla="*/ 2147483646 h 78"/>
                  <a:gd name="T20" fmla="*/ 2147483646 w 232"/>
                  <a:gd name="T21" fmla="*/ 2147483646 h 78"/>
                  <a:gd name="T22" fmla="*/ 2147483646 w 232"/>
                  <a:gd name="T23" fmla="*/ 1751902553 h 78"/>
                  <a:gd name="T24" fmla="*/ 2147483646 w 232"/>
                  <a:gd name="T25" fmla="*/ 1751902553 h 78"/>
                  <a:gd name="T26" fmla="*/ 0 w 232"/>
                  <a:gd name="T27" fmla="*/ 2147483646 h 78"/>
                  <a:gd name="T28" fmla="*/ 595744046 w 232"/>
                  <a:gd name="T29" fmla="*/ 2147483646 h 78"/>
                  <a:gd name="T30" fmla="*/ 2147483646 w 232"/>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2" h="78">
                    <a:moveTo>
                      <a:pt x="81" y="14"/>
                    </a:moveTo>
                    <a:cubicBezTo>
                      <a:pt x="109" y="28"/>
                      <a:pt x="120" y="35"/>
                      <a:pt x="121" y="35"/>
                    </a:cubicBezTo>
                    <a:cubicBezTo>
                      <a:pt x="121" y="36"/>
                      <a:pt x="132" y="42"/>
                      <a:pt x="158" y="59"/>
                    </a:cubicBezTo>
                    <a:cubicBezTo>
                      <a:pt x="175" y="69"/>
                      <a:pt x="191" y="75"/>
                      <a:pt x="208" y="76"/>
                    </a:cubicBezTo>
                    <a:cubicBezTo>
                      <a:pt x="216" y="76"/>
                      <a:pt x="224" y="75"/>
                      <a:pt x="232" y="73"/>
                    </a:cubicBezTo>
                    <a:cubicBezTo>
                      <a:pt x="230" y="72"/>
                      <a:pt x="230" y="72"/>
                      <a:pt x="230" y="72"/>
                    </a:cubicBezTo>
                    <a:cubicBezTo>
                      <a:pt x="205" y="78"/>
                      <a:pt x="183" y="73"/>
                      <a:pt x="159" y="58"/>
                    </a:cubicBezTo>
                    <a:cubicBezTo>
                      <a:pt x="133" y="41"/>
                      <a:pt x="121" y="34"/>
                      <a:pt x="121" y="34"/>
                    </a:cubicBezTo>
                    <a:cubicBezTo>
                      <a:pt x="121" y="34"/>
                      <a:pt x="110" y="27"/>
                      <a:pt x="81" y="13"/>
                    </a:cubicBezTo>
                    <a:cubicBezTo>
                      <a:pt x="73" y="8"/>
                      <a:pt x="64" y="5"/>
                      <a:pt x="55" y="4"/>
                    </a:cubicBezTo>
                    <a:cubicBezTo>
                      <a:pt x="54" y="4"/>
                      <a:pt x="53" y="4"/>
                      <a:pt x="53" y="5"/>
                    </a:cubicBezTo>
                    <a:cubicBezTo>
                      <a:pt x="52" y="3"/>
                      <a:pt x="52" y="3"/>
                      <a:pt x="52" y="3"/>
                    </a:cubicBezTo>
                    <a:cubicBezTo>
                      <a:pt x="52" y="3"/>
                      <a:pt x="52" y="3"/>
                      <a:pt x="52" y="3"/>
                    </a:cubicBezTo>
                    <a:cubicBezTo>
                      <a:pt x="35" y="1"/>
                      <a:pt x="16" y="5"/>
                      <a:pt x="0" y="13"/>
                    </a:cubicBezTo>
                    <a:cubicBezTo>
                      <a:pt x="1" y="13"/>
                      <a:pt x="1" y="13"/>
                      <a:pt x="1" y="13"/>
                    </a:cubicBezTo>
                    <a:cubicBezTo>
                      <a:pt x="27" y="0"/>
                      <a:pt x="53" y="0"/>
                      <a:pt x="81" y="1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3" name="MH_Other_255"/>
              <p:cNvSpPr/>
              <p:nvPr>
                <p:custDataLst>
                  <p:tags r:id="rId273"/>
                </p:custDataLst>
              </p:nvPr>
            </p:nvSpPr>
            <p:spPr bwMode="auto">
              <a:xfrm>
                <a:off x="4228343" y="2076750"/>
                <a:ext cx="158386" cy="67944"/>
              </a:xfrm>
              <a:custGeom>
                <a:avLst/>
                <a:gdLst>
                  <a:gd name="T0" fmla="*/ 2147483646 w 197"/>
                  <a:gd name="T1" fmla="*/ 2147483646 h 85"/>
                  <a:gd name="T2" fmla="*/ 2147483646 w 197"/>
                  <a:gd name="T3" fmla="*/ 2147483646 h 85"/>
                  <a:gd name="T4" fmla="*/ 2147483646 w 197"/>
                  <a:gd name="T5" fmla="*/ 2147483646 h 85"/>
                  <a:gd name="T6" fmla="*/ 2147483646 w 197"/>
                  <a:gd name="T7" fmla="*/ 2147483646 h 85"/>
                  <a:gd name="T8" fmla="*/ 2147483646 w 197"/>
                  <a:gd name="T9" fmla="*/ 2147483646 h 85"/>
                  <a:gd name="T10" fmla="*/ 2147483646 w 197"/>
                  <a:gd name="T11" fmla="*/ 2147483646 h 85"/>
                  <a:gd name="T12" fmla="*/ 2147483646 w 197"/>
                  <a:gd name="T13" fmla="*/ 2147483646 h 85"/>
                  <a:gd name="T14" fmla="*/ 2147483646 w 197"/>
                  <a:gd name="T15" fmla="*/ 2147483646 h 85"/>
                  <a:gd name="T16" fmla="*/ 0 w 197"/>
                  <a:gd name="T17" fmla="*/ 2147483646 h 85"/>
                  <a:gd name="T18" fmla="*/ 1772061880 w 197"/>
                  <a:gd name="T19" fmla="*/ 2147483646 h 85"/>
                  <a:gd name="T20" fmla="*/ 2147483646 w 197"/>
                  <a:gd name="T21" fmla="*/ 2147483646 h 85"/>
                  <a:gd name="T22" fmla="*/ 2147483646 w 197"/>
                  <a:gd name="T23" fmla="*/ 2147483646 h 85"/>
                  <a:gd name="T24" fmla="*/ 2147483646 w 197"/>
                  <a:gd name="T25" fmla="*/ 2147483646 h 85"/>
                  <a:gd name="T26" fmla="*/ 2147483646 w 197"/>
                  <a:gd name="T27" fmla="*/ 2147483646 h 85"/>
                  <a:gd name="T28" fmla="*/ 2147483646 w 197"/>
                  <a:gd name="T29" fmla="*/ 2147483646 h 85"/>
                  <a:gd name="T30" fmla="*/ 2147483646 w 197"/>
                  <a:gd name="T31" fmla="*/ 2147483646 h 85"/>
                  <a:gd name="T32" fmla="*/ 2147483646 w 197"/>
                  <a:gd name="T33" fmla="*/ 2147483646 h 85"/>
                  <a:gd name="T34" fmla="*/ 2147483646 w 197"/>
                  <a:gd name="T35" fmla="*/ 2147483646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7" h="85">
                    <a:moveTo>
                      <a:pt x="197" y="85"/>
                    </a:moveTo>
                    <a:cubicBezTo>
                      <a:pt x="197" y="84"/>
                      <a:pt x="197" y="84"/>
                      <a:pt x="197" y="84"/>
                    </a:cubicBezTo>
                    <a:cubicBezTo>
                      <a:pt x="183" y="81"/>
                      <a:pt x="170" y="75"/>
                      <a:pt x="156" y="65"/>
                    </a:cubicBezTo>
                    <a:cubicBezTo>
                      <a:pt x="131" y="47"/>
                      <a:pt x="120" y="40"/>
                      <a:pt x="120" y="40"/>
                    </a:cubicBezTo>
                    <a:cubicBezTo>
                      <a:pt x="119" y="40"/>
                      <a:pt x="109" y="31"/>
                      <a:pt x="81" y="16"/>
                    </a:cubicBezTo>
                    <a:cubicBezTo>
                      <a:pt x="73" y="11"/>
                      <a:pt x="64" y="7"/>
                      <a:pt x="56" y="5"/>
                    </a:cubicBezTo>
                    <a:cubicBezTo>
                      <a:pt x="55" y="5"/>
                      <a:pt x="55" y="6"/>
                      <a:pt x="55" y="6"/>
                    </a:cubicBezTo>
                    <a:cubicBezTo>
                      <a:pt x="55" y="5"/>
                      <a:pt x="55" y="5"/>
                      <a:pt x="55" y="5"/>
                    </a:cubicBezTo>
                    <a:cubicBezTo>
                      <a:pt x="36" y="1"/>
                      <a:pt x="18" y="3"/>
                      <a:pt x="0" y="10"/>
                    </a:cubicBezTo>
                    <a:cubicBezTo>
                      <a:pt x="3" y="11"/>
                      <a:pt x="3" y="11"/>
                      <a:pt x="3" y="11"/>
                    </a:cubicBezTo>
                    <a:cubicBezTo>
                      <a:pt x="29" y="0"/>
                      <a:pt x="55" y="2"/>
                      <a:pt x="80" y="17"/>
                    </a:cubicBezTo>
                    <a:cubicBezTo>
                      <a:pt x="108" y="32"/>
                      <a:pt x="119" y="41"/>
                      <a:pt x="119" y="41"/>
                    </a:cubicBezTo>
                    <a:cubicBezTo>
                      <a:pt x="119" y="41"/>
                      <a:pt x="130" y="48"/>
                      <a:pt x="155" y="66"/>
                    </a:cubicBezTo>
                    <a:cubicBezTo>
                      <a:pt x="163" y="72"/>
                      <a:pt x="170" y="76"/>
                      <a:pt x="178" y="79"/>
                    </a:cubicBezTo>
                    <a:cubicBezTo>
                      <a:pt x="180" y="79"/>
                      <a:pt x="180" y="79"/>
                      <a:pt x="180" y="79"/>
                    </a:cubicBezTo>
                    <a:cubicBezTo>
                      <a:pt x="180" y="80"/>
                      <a:pt x="180" y="80"/>
                      <a:pt x="180" y="80"/>
                    </a:cubicBezTo>
                    <a:cubicBezTo>
                      <a:pt x="180" y="80"/>
                      <a:pt x="180" y="80"/>
                      <a:pt x="180" y="80"/>
                    </a:cubicBezTo>
                    <a:cubicBezTo>
                      <a:pt x="186" y="83"/>
                      <a:pt x="191" y="84"/>
                      <a:pt x="197" y="8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4" name="MH_Other_256"/>
              <p:cNvSpPr/>
              <p:nvPr>
                <p:custDataLst>
                  <p:tags r:id="rId274"/>
                </p:custDataLst>
              </p:nvPr>
            </p:nvSpPr>
            <p:spPr bwMode="auto">
              <a:xfrm>
                <a:off x="4371499" y="2140165"/>
                <a:ext cx="1523" cy="1509"/>
              </a:xfrm>
              <a:custGeom>
                <a:avLst/>
                <a:gdLst>
                  <a:gd name="T0" fmla="*/ 179346497 w 5"/>
                  <a:gd name="T1" fmla="*/ 0 h 3"/>
                  <a:gd name="T2" fmla="*/ 0 w 5"/>
                  <a:gd name="T3" fmla="*/ 0 h 3"/>
                  <a:gd name="T4" fmla="*/ 179346497 w 5"/>
                  <a:gd name="T5" fmla="*/ 298590347 h 3"/>
                  <a:gd name="T6" fmla="*/ 179346497 w 5"/>
                  <a:gd name="T7" fmla="*/ 298590347 h 3"/>
                  <a:gd name="T8" fmla="*/ 179346497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5" name="MH_Other_257"/>
              <p:cNvSpPr/>
              <p:nvPr>
                <p:custDataLst>
                  <p:tags r:id="rId275"/>
                </p:custDataLst>
              </p:nvPr>
            </p:nvSpPr>
            <p:spPr bwMode="auto">
              <a:xfrm>
                <a:off x="4228343" y="2084299"/>
                <a:ext cx="1523" cy="3019"/>
              </a:xfrm>
              <a:custGeom>
                <a:avLst/>
                <a:gdLst>
                  <a:gd name="T0" fmla="*/ 232561012 w 3"/>
                  <a:gd name="T1" fmla="*/ 2147483646 h 2"/>
                  <a:gd name="T2" fmla="*/ 697402489 w 3"/>
                  <a:gd name="T3" fmla="*/ 2147483646 h 2"/>
                  <a:gd name="T4" fmla="*/ 0 w 3"/>
                  <a:gd name="T5" fmla="*/ 0 h 2"/>
                  <a:gd name="T6" fmla="*/ 0 w 3"/>
                  <a:gd name="T7" fmla="*/ 0 h 2"/>
                  <a:gd name="T8" fmla="*/ 232561012 w 3"/>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2"/>
                    </a:moveTo>
                    <a:cubicBezTo>
                      <a:pt x="1" y="1"/>
                      <a:pt x="2" y="1"/>
                      <a:pt x="3" y="1"/>
                    </a:cubicBezTo>
                    <a:cubicBezTo>
                      <a:pt x="0" y="0"/>
                      <a:pt x="0" y="0"/>
                      <a:pt x="0" y="0"/>
                    </a:cubicBezTo>
                    <a:cubicBezTo>
                      <a:pt x="0" y="0"/>
                      <a:pt x="0" y="0"/>
                      <a:pt x="0" y="0"/>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6" name="MH_Other_258"/>
              <p:cNvSpPr/>
              <p:nvPr>
                <p:custDataLst>
                  <p:tags r:id="rId276"/>
                </p:custDataLst>
              </p:nvPr>
            </p:nvSpPr>
            <p:spPr bwMode="auto">
              <a:xfrm>
                <a:off x="4270985" y="2073730"/>
                <a:ext cx="117267" cy="54356"/>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0 w 146"/>
                  <a:gd name="T19" fmla="*/ 2147483646 h 68"/>
                  <a:gd name="T20" fmla="*/ 1177649264 w 146"/>
                  <a:gd name="T21" fmla="*/ 2147483646 h 68"/>
                  <a:gd name="T22" fmla="*/ 1766473897 w 146"/>
                  <a:gd name="T23" fmla="*/ 2147483646 h 68"/>
                  <a:gd name="T24" fmla="*/ 2147483646 w 146"/>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68">
                    <a:moveTo>
                      <a:pt x="81" y="20"/>
                    </a:moveTo>
                    <a:cubicBezTo>
                      <a:pt x="108" y="37"/>
                      <a:pt x="118" y="46"/>
                      <a:pt x="118" y="46"/>
                    </a:cubicBezTo>
                    <a:cubicBezTo>
                      <a:pt x="146" y="68"/>
                      <a:pt x="146" y="68"/>
                      <a:pt x="146" y="68"/>
                    </a:cubicBezTo>
                    <a:cubicBezTo>
                      <a:pt x="146" y="67"/>
                      <a:pt x="146" y="67"/>
                      <a:pt x="146" y="67"/>
                    </a:cubicBezTo>
                    <a:cubicBezTo>
                      <a:pt x="119" y="45"/>
                      <a:pt x="119" y="45"/>
                      <a:pt x="119" y="45"/>
                    </a:cubicBezTo>
                    <a:cubicBezTo>
                      <a:pt x="119" y="45"/>
                      <a:pt x="109" y="36"/>
                      <a:pt x="82" y="19"/>
                    </a:cubicBezTo>
                    <a:cubicBezTo>
                      <a:pt x="74" y="13"/>
                      <a:pt x="66" y="9"/>
                      <a:pt x="57" y="7"/>
                    </a:cubicBezTo>
                    <a:cubicBezTo>
                      <a:pt x="57" y="7"/>
                      <a:pt x="57" y="7"/>
                      <a:pt x="56" y="7"/>
                    </a:cubicBezTo>
                    <a:cubicBezTo>
                      <a:pt x="56" y="7"/>
                      <a:pt x="56" y="7"/>
                      <a:pt x="56" y="7"/>
                    </a:cubicBezTo>
                    <a:cubicBezTo>
                      <a:pt x="38" y="1"/>
                      <a:pt x="19" y="2"/>
                      <a:pt x="0" y="9"/>
                    </a:cubicBezTo>
                    <a:cubicBezTo>
                      <a:pt x="2" y="9"/>
                      <a:pt x="2" y="9"/>
                      <a:pt x="2" y="9"/>
                    </a:cubicBezTo>
                    <a:cubicBezTo>
                      <a:pt x="3" y="9"/>
                      <a:pt x="3" y="9"/>
                      <a:pt x="3" y="9"/>
                    </a:cubicBezTo>
                    <a:cubicBezTo>
                      <a:pt x="30" y="0"/>
                      <a:pt x="56" y="3"/>
                      <a:pt x="81"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7" name="MH_Other_259"/>
              <p:cNvSpPr/>
              <p:nvPr>
                <p:custDataLst>
                  <p:tags r:id="rId277"/>
                </p:custDataLst>
              </p:nvPr>
            </p:nvSpPr>
            <p:spPr bwMode="auto">
              <a:xfrm>
                <a:off x="4272508" y="2081279"/>
                <a:ext cx="0" cy="0"/>
              </a:xfrm>
              <a:custGeom>
                <a:avLst/>
                <a:gdLst>
                  <a:gd name="T0" fmla="*/ 711 w 1"/>
                  <a:gd name="T1" fmla="*/ 0 h 1"/>
                  <a:gd name="T2" fmla="*/ 0 w 1"/>
                  <a:gd name="T3" fmla="*/ 0 h 1"/>
                  <a:gd name="T4" fmla="*/ 0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cubicBezTo>
                      <a:pt x="0" y="1"/>
                      <a:pt x="0"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8" name="MH_Other_260"/>
              <p:cNvSpPr/>
              <p:nvPr>
                <p:custDataLst>
                  <p:tags r:id="rId278"/>
                </p:custDataLst>
              </p:nvPr>
            </p:nvSpPr>
            <p:spPr bwMode="auto">
              <a:xfrm>
                <a:off x="4316673" y="2072220"/>
                <a:ext cx="74624" cy="27177"/>
              </a:xfrm>
              <a:custGeom>
                <a:avLst/>
                <a:gdLst>
                  <a:gd name="T0" fmla="*/ 2147483646 w 93"/>
                  <a:gd name="T1" fmla="*/ 2147483646 h 34"/>
                  <a:gd name="T2" fmla="*/ 2147483646 w 93"/>
                  <a:gd name="T3" fmla="*/ 2147483646 h 34"/>
                  <a:gd name="T4" fmla="*/ 2147483646 w 93"/>
                  <a:gd name="T5" fmla="*/ 2147483646 h 34"/>
                  <a:gd name="T6" fmla="*/ 2147483646 w 93"/>
                  <a:gd name="T7" fmla="*/ 2147483646 h 34"/>
                  <a:gd name="T8" fmla="*/ 2147483646 w 93"/>
                  <a:gd name="T9" fmla="*/ 2147483646 h 34"/>
                  <a:gd name="T10" fmla="*/ 2147483646 w 93"/>
                  <a:gd name="T11" fmla="*/ 2147483646 h 34"/>
                  <a:gd name="T12" fmla="*/ 2147483646 w 93"/>
                  <a:gd name="T13" fmla="*/ 2147483646 h 34"/>
                  <a:gd name="T14" fmla="*/ 0 w 93"/>
                  <a:gd name="T15" fmla="*/ 2147483646 h 34"/>
                  <a:gd name="T16" fmla="*/ 0 w 93"/>
                  <a:gd name="T17" fmla="*/ 2147483646 h 34"/>
                  <a:gd name="T18" fmla="*/ 588376722 w 93"/>
                  <a:gd name="T19" fmla="*/ 2147483646 h 34"/>
                  <a:gd name="T20" fmla="*/ 2147483646 w 93"/>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34">
                    <a:moveTo>
                      <a:pt x="79" y="23"/>
                    </a:moveTo>
                    <a:cubicBezTo>
                      <a:pt x="84" y="27"/>
                      <a:pt x="89" y="31"/>
                      <a:pt x="93" y="34"/>
                    </a:cubicBezTo>
                    <a:cubicBezTo>
                      <a:pt x="93" y="32"/>
                      <a:pt x="93" y="32"/>
                      <a:pt x="93" y="32"/>
                    </a:cubicBezTo>
                    <a:cubicBezTo>
                      <a:pt x="89" y="29"/>
                      <a:pt x="85" y="26"/>
                      <a:pt x="80" y="22"/>
                    </a:cubicBezTo>
                    <a:cubicBezTo>
                      <a:pt x="72" y="16"/>
                      <a:pt x="63" y="12"/>
                      <a:pt x="55" y="8"/>
                    </a:cubicBezTo>
                    <a:cubicBezTo>
                      <a:pt x="53" y="9"/>
                      <a:pt x="53" y="9"/>
                      <a:pt x="53" y="9"/>
                    </a:cubicBezTo>
                    <a:cubicBezTo>
                      <a:pt x="52" y="8"/>
                      <a:pt x="52" y="8"/>
                      <a:pt x="52" y="8"/>
                    </a:cubicBezTo>
                    <a:cubicBezTo>
                      <a:pt x="36" y="2"/>
                      <a:pt x="18" y="2"/>
                      <a:pt x="0" y="7"/>
                    </a:cubicBezTo>
                    <a:cubicBezTo>
                      <a:pt x="0" y="8"/>
                      <a:pt x="0" y="8"/>
                      <a:pt x="0" y="8"/>
                    </a:cubicBezTo>
                    <a:cubicBezTo>
                      <a:pt x="1" y="8"/>
                      <a:pt x="1" y="8"/>
                      <a:pt x="1" y="8"/>
                    </a:cubicBezTo>
                    <a:cubicBezTo>
                      <a:pt x="29" y="0"/>
                      <a:pt x="55" y="5"/>
                      <a:pt x="79"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79" name="MH_Other_261"/>
              <p:cNvSpPr/>
              <p:nvPr>
                <p:custDataLst>
                  <p:tags r:id="rId279"/>
                </p:custDataLst>
              </p:nvPr>
            </p:nvSpPr>
            <p:spPr bwMode="auto">
              <a:xfrm>
                <a:off x="4316673" y="2079769"/>
                <a:ext cx="0" cy="0"/>
              </a:xfrm>
              <a:custGeom>
                <a:avLst/>
                <a:gdLst>
                  <a:gd name="T0" fmla="*/ 711 w 1"/>
                  <a:gd name="T1" fmla="*/ 0 w 1"/>
                  <a:gd name="T2" fmla="*/ 0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0" name="MH_Other_262"/>
              <p:cNvSpPr/>
              <p:nvPr>
                <p:custDataLst>
                  <p:tags r:id="rId280"/>
                </p:custDataLst>
              </p:nvPr>
            </p:nvSpPr>
            <p:spPr bwMode="auto">
              <a:xfrm>
                <a:off x="4357793" y="2076751"/>
                <a:ext cx="36550" cy="3019"/>
              </a:xfrm>
              <a:custGeom>
                <a:avLst/>
                <a:gdLst>
                  <a:gd name="T0" fmla="*/ 2147483646 w 44"/>
                  <a:gd name="T1" fmla="*/ 1720157850 h 5"/>
                  <a:gd name="T2" fmla="*/ 2147483646 w 44"/>
                  <a:gd name="T3" fmla="*/ 1720157850 h 5"/>
                  <a:gd name="T4" fmla="*/ 2147483646 w 44"/>
                  <a:gd name="T5" fmla="*/ 1376206925 h 5"/>
                  <a:gd name="T6" fmla="*/ 0 w 44"/>
                  <a:gd name="T7" fmla="*/ 1376206925 h 5"/>
                  <a:gd name="T8" fmla="*/ 1890242311 w 44"/>
                  <a:gd name="T9" fmla="*/ 1376206925 h 5"/>
                  <a:gd name="T10" fmla="*/ 2147483646 w 44"/>
                  <a:gd name="T11" fmla="*/ 17201578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
                    <a:moveTo>
                      <a:pt x="43" y="5"/>
                    </a:moveTo>
                    <a:cubicBezTo>
                      <a:pt x="43" y="5"/>
                      <a:pt x="43" y="5"/>
                      <a:pt x="43" y="5"/>
                    </a:cubicBezTo>
                    <a:cubicBezTo>
                      <a:pt x="44" y="4"/>
                      <a:pt x="44" y="4"/>
                      <a:pt x="44" y="4"/>
                    </a:cubicBezTo>
                    <a:cubicBezTo>
                      <a:pt x="30" y="0"/>
                      <a:pt x="15" y="0"/>
                      <a:pt x="0" y="4"/>
                    </a:cubicBezTo>
                    <a:cubicBezTo>
                      <a:pt x="3" y="4"/>
                      <a:pt x="3" y="4"/>
                      <a:pt x="3" y="4"/>
                    </a:cubicBezTo>
                    <a:cubicBezTo>
                      <a:pt x="17" y="2"/>
                      <a:pt x="31" y="2"/>
                      <a:pt x="43" y="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1" name="MH_Other_263"/>
              <p:cNvSpPr/>
              <p:nvPr>
                <p:custDataLst>
                  <p:tags r:id="rId281"/>
                </p:custDataLst>
              </p:nvPr>
            </p:nvSpPr>
            <p:spPr bwMode="auto">
              <a:xfrm>
                <a:off x="4357793" y="2079769"/>
                <a:ext cx="3046" cy="0"/>
              </a:xfrm>
              <a:custGeom>
                <a:avLst/>
                <a:gdLst>
                  <a:gd name="T0" fmla="*/ 146271796 w 7"/>
                  <a:gd name="T1" fmla="*/ 119 h 3"/>
                  <a:gd name="T2" fmla="*/ 512054475 w 7"/>
                  <a:gd name="T3" fmla="*/ 0 h 3"/>
                  <a:gd name="T4" fmla="*/ 0 w 7"/>
                  <a:gd name="T5" fmla="*/ 0 h 3"/>
                  <a:gd name="T6" fmla="*/ 146271796 w 7"/>
                  <a:gd name="T7" fmla="*/ 119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2" name="MH_Other_264"/>
              <p:cNvSpPr/>
              <p:nvPr>
                <p:custDataLst>
                  <p:tags r:id="rId282"/>
                </p:custDataLst>
              </p:nvPr>
            </p:nvSpPr>
            <p:spPr bwMode="auto">
              <a:xfrm>
                <a:off x="4152195" y="2156773"/>
                <a:ext cx="24367" cy="9060"/>
              </a:xfrm>
              <a:custGeom>
                <a:avLst/>
                <a:gdLst>
                  <a:gd name="T0" fmla="*/ 0 w 31"/>
                  <a:gd name="T1" fmla="*/ 2147483646 h 12"/>
                  <a:gd name="T2" fmla="*/ 0 w 31"/>
                  <a:gd name="T3" fmla="*/ 2147483646 h 12"/>
                  <a:gd name="T4" fmla="*/ 561913548 w 31"/>
                  <a:gd name="T5" fmla="*/ 2147483646 h 12"/>
                  <a:gd name="T6" fmla="*/ 561913548 w 31"/>
                  <a:gd name="T7" fmla="*/ 2147483646 h 12"/>
                  <a:gd name="T8" fmla="*/ 2147483646 w 31"/>
                  <a:gd name="T9" fmla="*/ 2147483646 h 12"/>
                  <a:gd name="T10" fmla="*/ 2147483646 w 31"/>
                  <a:gd name="T11" fmla="*/ 0 h 12"/>
                  <a:gd name="T12" fmla="*/ 2147483646 w 31"/>
                  <a:gd name="T13" fmla="*/ 0 h 12"/>
                  <a:gd name="T14" fmla="*/ 2147483646 w 31"/>
                  <a:gd name="T15" fmla="*/ 0 h 12"/>
                  <a:gd name="T16" fmla="*/ 0 w 31"/>
                  <a:gd name="T17" fmla="*/ 214748364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2">
                    <a:moveTo>
                      <a:pt x="0" y="11"/>
                    </a:moveTo>
                    <a:cubicBezTo>
                      <a:pt x="0" y="11"/>
                      <a:pt x="0" y="11"/>
                      <a:pt x="0" y="11"/>
                    </a:cubicBezTo>
                    <a:cubicBezTo>
                      <a:pt x="1" y="12"/>
                      <a:pt x="1" y="12"/>
                      <a:pt x="1" y="12"/>
                    </a:cubicBezTo>
                    <a:cubicBezTo>
                      <a:pt x="1" y="12"/>
                      <a:pt x="1" y="12"/>
                      <a:pt x="1" y="12"/>
                    </a:cubicBezTo>
                    <a:cubicBezTo>
                      <a:pt x="3" y="12"/>
                      <a:pt x="5" y="11"/>
                      <a:pt x="7" y="11"/>
                    </a:cubicBezTo>
                    <a:cubicBezTo>
                      <a:pt x="15" y="8"/>
                      <a:pt x="23" y="5"/>
                      <a:pt x="31" y="0"/>
                    </a:cubicBezTo>
                    <a:cubicBezTo>
                      <a:pt x="29" y="0"/>
                      <a:pt x="29" y="0"/>
                      <a:pt x="29" y="0"/>
                    </a:cubicBezTo>
                    <a:cubicBezTo>
                      <a:pt x="29" y="0"/>
                      <a:pt x="29" y="0"/>
                      <a:pt x="28" y="0"/>
                    </a:cubicBezTo>
                    <a:cubicBezTo>
                      <a:pt x="19" y="5"/>
                      <a:pt x="10" y="9"/>
                      <a:pt x="0" y="1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3" name="MH_Other_265"/>
              <p:cNvSpPr/>
              <p:nvPr>
                <p:custDataLst>
                  <p:tags r:id="rId283"/>
                </p:custDataLst>
              </p:nvPr>
            </p:nvSpPr>
            <p:spPr bwMode="auto">
              <a:xfrm>
                <a:off x="4147627" y="2149223"/>
                <a:ext cx="67009" cy="9060"/>
              </a:xfrm>
              <a:custGeom>
                <a:avLst/>
                <a:gdLst>
                  <a:gd name="T0" fmla="*/ 2147483646 w 84"/>
                  <a:gd name="T1" fmla="*/ 1624241100 h 12"/>
                  <a:gd name="T2" fmla="*/ 0 w 84"/>
                  <a:gd name="T3" fmla="*/ 0 h 12"/>
                  <a:gd name="T4" fmla="*/ 0 w 84"/>
                  <a:gd name="T5" fmla="*/ 1082407506 h 12"/>
                  <a:gd name="T6" fmla="*/ 2147483646 w 84"/>
                  <a:gd name="T7" fmla="*/ 2147483646 h 12"/>
                  <a:gd name="T8" fmla="*/ 2147483646 w 84"/>
                  <a:gd name="T9" fmla="*/ 2147483646 h 12"/>
                  <a:gd name="T10" fmla="*/ 2147483646 w 84"/>
                  <a:gd name="T11" fmla="*/ 2147483646 h 12"/>
                  <a:gd name="T12" fmla="*/ 2147483646 w 84"/>
                  <a:gd name="T13" fmla="*/ 2147483646 h 12"/>
                  <a:gd name="T14" fmla="*/ 2147483646 w 84"/>
                  <a:gd name="T15" fmla="*/ 2147483646 h 12"/>
                  <a:gd name="T16" fmla="*/ 2147483646 w 84"/>
                  <a:gd name="T17" fmla="*/ 0 h 12"/>
                  <a:gd name="T18" fmla="*/ 2147483646 w 84"/>
                  <a:gd name="T19" fmla="*/ 0 h 12"/>
                  <a:gd name="T20" fmla="*/ 2147483646 w 84"/>
                  <a:gd name="T21" fmla="*/ 0 h 12"/>
                  <a:gd name="T22" fmla="*/ 2147483646 w 84"/>
                  <a:gd name="T23" fmla="*/ 162424110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12">
                    <a:moveTo>
                      <a:pt x="9" y="3"/>
                    </a:moveTo>
                    <a:cubicBezTo>
                      <a:pt x="0" y="0"/>
                      <a:pt x="0" y="0"/>
                      <a:pt x="0" y="0"/>
                    </a:cubicBezTo>
                    <a:cubicBezTo>
                      <a:pt x="0" y="2"/>
                      <a:pt x="0" y="2"/>
                      <a:pt x="0" y="2"/>
                    </a:cubicBezTo>
                    <a:cubicBezTo>
                      <a:pt x="8" y="5"/>
                      <a:pt x="8" y="5"/>
                      <a:pt x="8" y="5"/>
                    </a:cubicBezTo>
                    <a:cubicBezTo>
                      <a:pt x="17" y="7"/>
                      <a:pt x="25" y="9"/>
                      <a:pt x="33" y="10"/>
                    </a:cubicBezTo>
                    <a:cubicBezTo>
                      <a:pt x="34" y="10"/>
                      <a:pt x="34" y="10"/>
                      <a:pt x="34" y="10"/>
                    </a:cubicBezTo>
                    <a:cubicBezTo>
                      <a:pt x="34" y="10"/>
                      <a:pt x="34" y="10"/>
                      <a:pt x="34" y="10"/>
                    </a:cubicBezTo>
                    <a:cubicBezTo>
                      <a:pt x="43" y="11"/>
                      <a:pt x="52" y="11"/>
                      <a:pt x="60" y="9"/>
                    </a:cubicBezTo>
                    <a:cubicBezTo>
                      <a:pt x="68" y="7"/>
                      <a:pt x="77" y="4"/>
                      <a:pt x="84" y="0"/>
                    </a:cubicBezTo>
                    <a:cubicBezTo>
                      <a:pt x="83" y="0"/>
                      <a:pt x="83" y="0"/>
                      <a:pt x="83" y="0"/>
                    </a:cubicBezTo>
                    <a:cubicBezTo>
                      <a:pt x="83" y="0"/>
                      <a:pt x="82" y="0"/>
                      <a:pt x="82" y="0"/>
                    </a:cubicBezTo>
                    <a:cubicBezTo>
                      <a:pt x="58" y="12"/>
                      <a:pt x="36" y="12"/>
                      <a:pt x="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4" name="MH_Other_266"/>
              <p:cNvSpPr/>
              <p:nvPr>
                <p:custDataLst>
                  <p:tags r:id="rId284"/>
                </p:custDataLst>
              </p:nvPr>
            </p:nvSpPr>
            <p:spPr bwMode="auto">
              <a:xfrm>
                <a:off x="4173516" y="2156773"/>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5" name="MH_Other_267"/>
              <p:cNvSpPr/>
              <p:nvPr>
                <p:custDataLst>
                  <p:tags r:id="rId285"/>
                </p:custDataLst>
              </p:nvPr>
            </p:nvSpPr>
            <p:spPr bwMode="auto">
              <a:xfrm>
                <a:off x="4138489" y="2122046"/>
                <a:ext cx="115744" cy="28688"/>
              </a:xfrm>
              <a:custGeom>
                <a:avLst/>
                <a:gdLst>
                  <a:gd name="T0" fmla="*/ 2147483646 w 143"/>
                  <a:gd name="T1" fmla="*/ 2147483646 h 37"/>
                  <a:gd name="T2" fmla="*/ 2147483646 w 143"/>
                  <a:gd name="T3" fmla="*/ 2147483646 h 37"/>
                  <a:gd name="T4" fmla="*/ 0 w 143"/>
                  <a:gd name="T5" fmla="*/ 0 h 37"/>
                  <a:gd name="T6" fmla="*/ 0 w 143"/>
                  <a:gd name="T7" fmla="*/ 1111099604 h 37"/>
                  <a:gd name="T8" fmla="*/ 2147483646 w 143"/>
                  <a:gd name="T9" fmla="*/ 2147483646 h 37"/>
                  <a:gd name="T10" fmla="*/ 2147483646 w 143"/>
                  <a:gd name="T11" fmla="*/ 2147483646 h 37"/>
                  <a:gd name="T12" fmla="*/ 2147483646 w 143"/>
                  <a:gd name="T13" fmla="*/ 2147483646 h 37"/>
                  <a:gd name="T14" fmla="*/ 2147483646 w 143"/>
                  <a:gd name="T15" fmla="*/ 2147483646 h 37"/>
                  <a:gd name="T16" fmla="*/ 2147483646 w 143"/>
                  <a:gd name="T17" fmla="*/ 2147483646 h 37"/>
                  <a:gd name="T18" fmla="*/ 2147483646 w 143"/>
                  <a:gd name="T19" fmla="*/ 2147483646 h 37"/>
                  <a:gd name="T20" fmla="*/ 2147483646 w 143"/>
                  <a:gd name="T21" fmla="*/ 2147483646 h 37"/>
                  <a:gd name="T22" fmla="*/ 2147483646 w 143"/>
                  <a:gd name="T23" fmla="*/ 2147483646 h 37"/>
                  <a:gd name="T24" fmla="*/ 2147483646 w 143"/>
                  <a:gd name="T25" fmla="*/ 214748364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37">
                    <a:moveTo>
                      <a:pt x="68" y="25"/>
                    </a:moveTo>
                    <a:cubicBezTo>
                      <a:pt x="39" y="14"/>
                      <a:pt x="27" y="9"/>
                      <a:pt x="27" y="9"/>
                    </a:cubicBezTo>
                    <a:cubicBezTo>
                      <a:pt x="26" y="9"/>
                      <a:pt x="19" y="6"/>
                      <a:pt x="0" y="0"/>
                    </a:cubicBezTo>
                    <a:cubicBezTo>
                      <a:pt x="0" y="2"/>
                      <a:pt x="0" y="2"/>
                      <a:pt x="0" y="2"/>
                    </a:cubicBezTo>
                    <a:cubicBezTo>
                      <a:pt x="18" y="7"/>
                      <a:pt x="26" y="11"/>
                      <a:pt x="26" y="11"/>
                    </a:cubicBezTo>
                    <a:cubicBezTo>
                      <a:pt x="26" y="11"/>
                      <a:pt x="39" y="15"/>
                      <a:pt x="67" y="27"/>
                    </a:cubicBezTo>
                    <a:cubicBezTo>
                      <a:pt x="76" y="30"/>
                      <a:pt x="84" y="33"/>
                      <a:pt x="92" y="34"/>
                    </a:cubicBezTo>
                    <a:cubicBezTo>
                      <a:pt x="93" y="33"/>
                      <a:pt x="93" y="33"/>
                      <a:pt x="93" y="33"/>
                    </a:cubicBezTo>
                    <a:cubicBezTo>
                      <a:pt x="93" y="34"/>
                      <a:pt x="93" y="34"/>
                      <a:pt x="93" y="34"/>
                    </a:cubicBezTo>
                    <a:cubicBezTo>
                      <a:pt x="102" y="35"/>
                      <a:pt x="111" y="35"/>
                      <a:pt x="119" y="34"/>
                    </a:cubicBezTo>
                    <a:cubicBezTo>
                      <a:pt x="127" y="33"/>
                      <a:pt x="135" y="31"/>
                      <a:pt x="143" y="28"/>
                    </a:cubicBezTo>
                    <a:cubicBezTo>
                      <a:pt x="140" y="27"/>
                      <a:pt x="140" y="27"/>
                      <a:pt x="140" y="27"/>
                    </a:cubicBezTo>
                    <a:cubicBezTo>
                      <a:pt x="116" y="37"/>
                      <a:pt x="94" y="36"/>
                      <a:pt x="68"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6" name="MH_Other_268"/>
              <p:cNvSpPr/>
              <p:nvPr>
                <p:custDataLst>
                  <p:tags r:id="rId286"/>
                </p:custDataLst>
              </p:nvPr>
            </p:nvSpPr>
            <p:spPr bwMode="auto">
              <a:xfrm>
                <a:off x="4213114" y="2147713"/>
                <a:ext cx="1523" cy="1510"/>
              </a:xfrm>
              <a:custGeom>
                <a:avLst/>
                <a:gdLst>
                  <a:gd name="T0" fmla="*/ 0 w 1"/>
                  <a:gd name="T1" fmla="*/ 1792959984 h 1"/>
                  <a:gd name="T2" fmla="*/ 1792959984 w 1"/>
                  <a:gd name="T3" fmla="*/ 1792959984 h 1"/>
                  <a:gd name="T4" fmla="*/ 1792959984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7" name="MH_Other_269"/>
              <p:cNvSpPr/>
              <p:nvPr>
                <p:custDataLst>
                  <p:tags r:id="rId287"/>
                </p:custDataLst>
              </p:nvPr>
            </p:nvSpPr>
            <p:spPr bwMode="auto">
              <a:xfrm>
                <a:off x="4133920" y="2102417"/>
                <a:ext cx="159909" cy="43787"/>
              </a:xfrm>
              <a:custGeom>
                <a:avLst/>
                <a:gdLst>
                  <a:gd name="T0" fmla="*/ 2147483646 w 199"/>
                  <a:gd name="T1" fmla="*/ 2147483646 h 55"/>
                  <a:gd name="T2" fmla="*/ 2147483646 w 199"/>
                  <a:gd name="T3" fmla="*/ 2147483646 h 55"/>
                  <a:gd name="T4" fmla="*/ 2147483646 w 199"/>
                  <a:gd name="T5" fmla="*/ 2147483646 h 55"/>
                  <a:gd name="T6" fmla="*/ 2147483646 w 199"/>
                  <a:gd name="T7" fmla="*/ 588554814 h 55"/>
                  <a:gd name="T8" fmla="*/ 2147483646 w 199"/>
                  <a:gd name="T9" fmla="*/ 588554814 h 55"/>
                  <a:gd name="T10" fmla="*/ 2147483646 w 199"/>
                  <a:gd name="T11" fmla="*/ 0 h 55"/>
                  <a:gd name="T12" fmla="*/ 0 w 199"/>
                  <a:gd name="T13" fmla="*/ 588554814 h 55"/>
                  <a:gd name="T14" fmla="*/ 0 w 199"/>
                  <a:gd name="T15" fmla="*/ 588554814 h 55"/>
                  <a:gd name="T16" fmla="*/ 590062956 w 199"/>
                  <a:gd name="T17" fmla="*/ 1177810243 h 55"/>
                  <a:gd name="T18" fmla="*/ 2147483646 w 199"/>
                  <a:gd name="T19" fmla="*/ 2147483646 h 55"/>
                  <a:gd name="T20" fmla="*/ 2147483646 w 199"/>
                  <a:gd name="T21" fmla="*/ 2147483646 h 55"/>
                  <a:gd name="T22" fmla="*/ 2147483646 w 199"/>
                  <a:gd name="T23" fmla="*/ 2147483646 h 55"/>
                  <a:gd name="T24" fmla="*/ 2147483646 w 199"/>
                  <a:gd name="T25" fmla="*/ 2147483646 h 55"/>
                  <a:gd name="T26" fmla="*/ 2147483646 w 199"/>
                  <a:gd name="T27" fmla="*/ 2147483646 h 55"/>
                  <a:gd name="T28" fmla="*/ 2147483646 w 199"/>
                  <a:gd name="T29" fmla="*/ 2147483646 h 55"/>
                  <a:gd name="T30" fmla="*/ 2147483646 w 199"/>
                  <a:gd name="T31" fmla="*/ 2147483646 h 55"/>
                  <a:gd name="T32" fmla="*/ 2147483646 w 199"/>
                  <a:gd name="T33" fmla="*/ 2147483646 h 55"/>
                  <a:gd name="T34" fmla="*/ 2147483646 w 199"/>
                  <a:gd name="T35" fmla="*/ 2147483646 h 55"/>
                  <a:gd name="T36" fmla="*/ 2147483646 w 199"/>
                  <a:gd name="T37" fmla="*/ 2147483646 h 55"/>
                  <a:gd name="T38" fmla="*/ 2147483646 w 199"/>
                  <a:gd name="T39" fmla="*/ 2147483646 h 55"/>
                  <a:gd name="T40" fmla="*/ 2147483646 w 19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9" h="55">
                    <a:moveTo>
                      <a:pt x="123" y="41"/>
                    </a:moveTo>
                    <a:cubicBezTo>
                      <a:pt x="95" y="28"/>
                      <a:pt x="83" y="23"/>
                      <a:pt x="83" y="22"/>
                    </a:cubicBezTo>
                    <a:cubicBezTo>
                      <a:pt x="82" y="22"/>
                      <a:pt x="71" y="16"/>
                      <a:pt x="40" y="6"/>
                    </a:cubicBezTo>
                    <a:cubicBezTo>
                      <a:pt x="31" y="3"/>
                      <a:pt x="22" y="1"/>
                      <a:pt x="14" y="1"/>
                    </a:cubicBezTo>
                    <a:cubicBezTo>
                      <a:pt x="13" y="1"/>
                      <a:pt x="13" y="1"/>
                      <a:pt x="13" y="1"/>
                    </a:cubicBezTo>
                    <a:cubicBezTo>
                      <a:pt x="13" y="0"/>
                      <a:pt x="13" y="0"/>
                      <a:pt x="13" y="0"/>
                    </a:cubicBezTo>
                    <a:cubicBezTo>
                      <a:pt x="8" y="0"/>
                      <a:pt x="4" y="0"/>
                      <a:pt x="0" y="1"/>
                    </a:cubicBezTo>
                    <a:cubicBezTo>
                      <a:pt x="0" y="1"/>
                      <a:pt x="0" y="1"/>
                      <a:pt x="0" y="1"/>
                    </a:cubicBezTo>
                    <a:cubicBezTo>
                      <a:pt x="1" y="2"/>
                      <a:pt x="1" y="2"/>
                      <a:pt x="1" y="2"/>
                    </a:cubicBezTo>
                    <a:cubicBezTo>
                      <a:pt x="13" y="1"/>
                      <a:pt x="26" y="2"/>
                      <a:pt x="40" y="7"/>
                    </a:cubicBezTo>
                    <a:cubicBezTo>
                      <a:pt x="70" y="17"/>
                      <a:pt x="82" y="24"/>
                      <a:pt x="82" y="24"/>
                    </a:cubicBezTo>
                    <a:cubicBezTo>
                      <a:pt x="82" y="24"/>
                      <a:pt x="95" y="29"/>
                      <a:pt x="122" y="42"/>
                    </a:cubicBezTo>
                    <a:cubicBezTo>
                      <a:pt x="131" y="46"/>
                      <a:pt x="139" y="49"/>
                      <a:pt x="147" y="51"/>
                    </a:cubicBezTo>
                    <a:cubicBezTo>
                      <a:pt x="149" y="50"/>
                      <a:pt x="149" y="50"/>
                      <a:pt x="149" y="50"/>
                    </a:cubicBezTo>
                    <a:cubicBezTo>
                      <a:pt x="150" y="51"/>
                      <a:pt x="150" y="51"/>
                      <a:pt x="150" y="51"/>
                    </a:cubicBezTo>
                    <a:cubicBezTo>
                      <a:pt x="150" y="52"/>
                      <a:pt x="150" y="52"/>
                      <a:pt x="150" y="52"/>
                    </a:cubicBezTo>
                    <a:cubicBezTo>
                      <a:pt x="158" y="53"/>
                      <a:pt x="166" y="54"/>
                      <a:pt x="173" y="53"/>
                    </a:cubicBezTo>
                    <a:cubicBezTo>
                      <a:pt x="181" y="52"/>
                      <a:pt x="191" y="50"/>
                      <a:pt x="199" y="47"/>
                    </a:cubicBezTo>
                    <a:cubicBezTo>
                      <a:pt x="197" y="47"/>
                      <a:pt x="197" y="47"/>
                      <a:pt x="197" y="47"/>
                    </a:cubicBezTo>
                    <a:cubicBezTo>
                      <a:pt x="197" y="47"/>
                      <a:pt x="197" y="47"/>
                      <a:pt x="196" y="47"/>
                    </a:cubicBezTo>
                    <a:cubicBezTo>
                      <a:pt x="171" y="55"/>
                      <a:pt x="149" y="53"/>
                      <a:pt x="123"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8" name="MH_Other_270"/>
              <p:cNvSpPr/>
              <p:nvPr>
                <p:custDataLst>
                  <p:tags r:id="rId288"/>
                </p:custDataLst>
              </p:nvPr>
            </p:nvSpPr>
            <p:spPr bwMode="auto">
              <a:xfrm>
                <a:off x="4252710" y="2141674"/>
                <a:ext cx="1523" cy="3019"/>
              </a:xfrm>
              <a:custGeom>
                <a:avLst/>
                <a:gdLst>
                  <a:gd name="T0" fmla="*/ 73182073 w 7"/>
                  <a:gd name="T1" fmla="*/ 0 h 5"/>
                  <a:gd name="T2" fmla="*/ 0 w 7"/>
                  <a:gd name="T3" fmla="*/ 430241075 h 5"/>
                  <a:gd name="T4" fmla="*/ 128094205 w 7"/>
                  <a:gd name="T5" fmla="*/ 716934050 h 5"/>
                  <a:gd name="T6" fmla="*/ 128094205 w 7"/>
                  <a:gd name="T7" fmla="*/ 430241075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3"/>
                    </a:lnTo>
                    <a:lnTo>
                      <a:pt x="7"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89" name="MH_Other_271"/>
              <p:cNvSpPr/>
              <p:nvPr>
                <p:custDataLst>
                  <p:tags r:id="rId289"/>
                </p:custDataLst>
              </p:nvPr>
            </p:nvSpPr>
            <p:spPr bwMode="auto">
              <a:xfrm>
                <a:off x="4143058" y="2088829"/>
                <a:ext cx="190368" cy="55865"/>
              </a:xfrm>
              <a:custGeom>
                <a:avLst/>
                <a:gdLst>
                  <a:gd name="T0" fmla="*/ 2147483646 w 236"/>
                  <a:gd name="T1" fmla="*/ 2147483646 h 70"/>
                  <a:gd name="T2" fmla="*/ 2147483646 w 236"/>
                  <a:gd name="T3" fmla="*/ 2147483646 h 70"/>
                  <a:gd name="T4" fmla="*/ 2147483646 w 236"/>
                  <a:gd name="T5" fmla="*/ 2147483646 h 70"/>
                  <a:gd name="T6" fmla="*/ 2147483646 w 236"/>
                  <a:gd name="T7" fmla="*/ 2147483646 h 70"/>
                  <a:gd name="T8" fmla="*/ 2147483646 w 236"/>
                  <a:gd name="T9" fmla="*/ 2147483646 h 70"/>
                  <a:gd name="T10" fmla="*/ 0 w 236"/>
                  <a:gd name="T11" fmla="*/ 2147483646 h 70"/>
                  <a:gd name="T12" fmla="*/ 595302228 w 236"/>
                  <a:gd name="T13" fmla="*/ 2147483646 h 70"/>
                  <a:gd name="T14" fmla="*/ 1190605297 w 236"/>
                  <a:gd name="T15" fmla="*/ 2147483646 h 70"/>
                  <a:gd name="T16" fmla="*/ 2147483646 w 236"/>
                  <a:gd name="T17" fmla="*/ 2147483646 h 70"/>
                  <a:gd name="T18" fmla="*/ 2147483646 w 236"/>
                  <a:gd name="T19" fmla="*/ 2147483646 h 70"/>
                  <a:gd name="T20" fmla="*/ 2147483646 w 236"/>
                  <a:gd name="T21" fmla="*/ 2147483646 h 70"/>
                  <a:gd name="T22" fmla="*/ 2147483646 w 236"/>
                  <a:gd name="T23" fmla="*/ 2147483646 h 70"/>
                  <a:gd name="T24" fmla="*/ 2147483646 w 236"/>
                  <a:gd name="T25" fmla="*/ 2147483646 h 70"/>
                  <a:gd name="T26" fmla="*/ 2147483646 w 236"/>
                  <a:gd name="T27" fmla="*/ 2147483646 h 70"/>
                  <a:gd name="T28" fmla="*/ 2147483646 w 236"/>
                  <a:gd name="T29" fmla="*/ 2147483646 h 70"/>
                  <a:gd name="T30" fmla="*/ 2147483646 w 236"/>
                  <a:gd name="T31" fmla="*/ 2147483646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70">
                    <a:moveTo>
                      <a:pt x="236" y="63"/>
                    </a:moveTo>
                    <a:cubicBezTo>
                      <a:pt x="235" y="62"/>
                      <a:pt x="235" y="62"/>
                      <a:pt x="235" y="62"/>
                    </a:cubicBezTo>
                    <a:cubicBezTo>
                      <a:pt x="209" y="70"/>
                      <a:pt x="187" y="67"/>
                      <a:pt x="161" y="52"/>
                    </a:cubicBezTo>
                    <a:cubicBezTo>
                      <a:pt x="134" y="37"/>
                      <a:pt x="122" y="31"/>
                      <a:pt x="122" y="31"/>
                    </a:cubicBezTo>
                    <a:cubicBezTo>
                      <a:pt x="122" y="31"/>
                      <a:pt x="111" y="24"/>
                      <a:pt x="81" y="12"/>
                    </a:cubicBezTo>
                    <a:cubicBezTo>
                      <a:pt x="53" y="0"/>
                      <a:pt x="25" y="2"/>
                      <a:pt x="0" y="17"/>
                    </a:cubicBezTo>
                    <a:cubicBezTo>
                      <a:pt x="1" y="17"/>
                      <a:pt x="1" y="17"/>
                      <a:pt x="1" y="17"/>
                    </a:cubicBezTo>
                    <a:cubicBezTo>
                      <a:pt x="1" y="18"/>
                      <a:pt x="1" y="18"/>
                      <a:pt x="2" y="18"/>
                    </a:cubicBezTo>
                    <a:cubicBezTo>
                      <a:pt x="27" y="3"/>
                      <a:pt x="53" y="2"/>
                      <a:pt x="81" y="13"/>
                    </a:cubicBezTo>
                    <a:cubicBezTo>
                      <a:pt x="110" y="26"/>
                      <a:pt x="121" y="32"/>
                      <a:pt x="122" y="32"/>
                    </a:cubicBezTo>
                    <a:cubicBezTo>
                      <a:pt x="122" y="33"/>
                      <a:pt x="134" y="39"/>
                      <a:pt x="161" y="53"/>
                    </a:cubicBezTo>
                    <a:cubicBezTo>
                      <a:pt x="169" y="58"/>
                      <a:pt x="177" y="61"/>
                      <a:pt x="184" y="64"/>
                    </a:cubicBezTo>
                    <a:cubicBezTo>
                      <a:pt x="185" y="63"/>
                      <a:pt x="185" y="63"/>
                      <a:pt x="185" y="63"/>
                    </a:cubicBezTo>
                    <a:cubicBezTo>
                      <a:pt x="185" y="64"/>
                      <a:pt x="185" y="64"/>
                      <a:pt x="185" y="64"/>
                    </a:cubicBezTo>
                    <a:cubicBezTo>
                      <a:pt x="194" y="66"/>
                      <a:pt x="202" y="67"/>
                      <a:pt x="211" y="67"/>
                    </a:cubicBezTo>
                    <a:cubicBezTo>
                      <a:pt x="219" y="67"/>
                      <a:pt x="228" y="66"/>
                      <a:pt x="236"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0" name="MH_Other_272"/>
              <p:cNvSpPr/>
              <p:nvPr>
                <p:custDataLst>
                  <p:tags r:id="rId290"/>
                </p:custDataLst>
              </p:nvPr>
            </p:nvSpPr>
            <p:spPr bwMode="auto">
              <a:xfrm>
                <a:off x="4144581" y="210241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1"/>
                      <a:pt x="0" y="1"/>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1" name="MH_Other_273"/>
              <p:cNvSpPr/>
              <p:nvPr>
                <p:custDataLst>
                  <p:tags r:id="rId291"/>
                </p:custDataLst>
              </p:nvPr>
            </p:nvSpPr>
            <p:spPr bwMode="auto">
              <a:xfrm>
                <a:off x="4292306" y="2138654"/>
                <a:ext cx="0" cy="1510"/>
              </a:xfrm>
              <a:custGeom>
                <a:avLst/>
                <a:gdLst>
                  <a:gd name="T0" fmla="*/ 0 w 1"/>
                  <a:gd name="T1" fmla="*/ 1792959984 h 1"/>
                  <a:gd name="T2" fmla="*/ 711 w 1"/>
                  <a:gd name="T3" fmla="*/ 1792959984 h 1"/>
                  <a:gd name="T4" fmla="*/ 711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2" name="MH_Other_274"/>
              <p:cNvSpPr/>
              <p:nvPr>
                <p:custDataLst>
                  <p:tags r:id="rId292"/>
                </p:custDataLst>
              </p:nvPr>
            </p:nvSpPr>
            <p:spPr bwMode="auto">
              <a:xfrm>
                <a:off x="4386728" y="2079770"/>
                <a:ext cx="257377" cy="129849"/>
              </a:xfrm>
              <a:custGeom>
                <a:avLst/>
                <a:gdLst>
                  <a:gd name="T0" fmla="*/ 2147483646 w 318"/>
                  <a:gd name="T1" fmla="*/ 2147483646 h 162"/>
                  <a:gd name="T2" fmla="*/ 2147483646 w 318"/>
                  <a:gd name="T3" fmla="*/ 2147483646 h 162"/>
                  <a:gd name="T4" fmla="*/ 2147483646 w 318"/>
                  <a:gd name="T5" fmla="*/ 2147483646 h 162"/>
                  <a:gd name="T6" fmla="*/ 2147483646 w 318"/>
                  <a:gd name="T7" fmla="*/ 2147483646 h 162"/>
                  <a:gd name="T8" fmla="*/ 2147483646 w 318"/>
                  <a:gd name="T9" fmla="*/ 2147483646 h 162"/>
                  <a:gd name="T10" fmla="*/ 2147483646 w 318"/>
                  <a:gd name="T11" fmla="*/ 2147483646 h 162"/>
                  <a:gd name="T12" fmla="*/ 2147483646 w 318"/>
                  <a:gd name="T13" fmla="*/ 2147483646 h 162"/>
                  <a:gd name="T14" fmla="*/ 2147483646 w 318"/>
                  <a:gd name="T15" fmla="*/ 2147483646 h 162"/>
                  <a:gd name="T16" fmla="*/ 2147483646 w 318"/>
                  <a:gd name="T17" fmla="*/ 0 h 162"/>
                  <a:gd name="T18" fmla="*/ 2147483646 w 318"/>
                  <a:gd name="T19" fmla="*/ 598717746 h 162"/>
                  <a:gd name="T20" fmla="*/ 2147483646 w 318"/>
                  <a:gd name="T21" fmla="*/ 598717746 h 162"/>
                  <a:gd name="T22" fmla="*/ 2147483646 w 318"/>
                  <a:gd name="T23" fmla="*/ 2147483646 h 162"/>
                  <a:gd name="T24" fmla="*/ 2147483646 w 318"/>
                  <a:gd name="T25" fmla="*/ 2147483646 h 162"/>
                  <a:gd name="T26" fmla="*/ 1196508798 w 318"/>
                  <a:gd name="T27" fmla="*/ 2147483646 h 162"/>
                  <a:gd name="T28" fmla="*/ 1196508798 w 318"/>
                  <a:gd name="T29" fmla="*/ 2147483646 h 162"/>
                  <a:gd name="T30" fmla="*/ 0 w 318"/>
                  <a:gd name="T31" fmla="*/ 2147483646 h 162"/>
                  <a:gd name="T32" fmla="*/ 0 w 318"/>
                  <a:gd name="T33" fmla="*/ 2147483646 h 162"/>
                  <a:gd name="T34" fmla="*/ 0 w 318"/>
                  <a:gd name="T35" fmla="*/ 2147483646 h 162"/>
                  <a:gd name="T36" fmla="*/ 0 w 318"/>
                  <a:gd name="T37" fmla="*/ 2147483646 h 162"/>
                  <a:gd name="T38" fmla="*/ 2147483646 w 318"/>
                  <a:gd name="T39" fmla="*/ 2147483646 h 162"/>
                  <a:gd name="T40" fmla="*/ 2147483646 w 318"/>
                  <a:gd name="T41" fmla="*/ 2147483646 h 162"/>
                  <a:gd name="T42" fmla="*/ 2147483646 w 318"/>
                  <a:gd name="T43" fmla="*/ 2147483646 h 162"/>
                  <a:gd name="T44" fmla="*/ 2147483646 w 318"/>
                  <a:gd name="T45" fmla="*/ 2147483646 h 162"/>
                  <a:gd name="T46" fmla="*/ 2147483646 w 318"/>
                  <a:gd name="T47" fmla="*/ 2147483646 h 162"/>
                  <a:gd name="T48" fmla="*/ 2147483646 w 318"/>
                  <a:gd name="T49" fmla="*/ 2147483646 h 162"/>
                  <a:gd name="T50" fmla="*/ 2147483646 w 318"/>
                  <a:gd name="T51" fmla="*/ 2147483646 h 162"/>
                  <a:gd name="T52" fmla="*/ 2147483646 w 318"/>
                  <a:gd name="T53" fmla="*/ 2147483646 h 162"/>
                  <a:gd name="T54" fmla="*/ 2147483646 w 318"/>
                  <a:gd name="T55" fmla="*/ 2147483646 h 162"/>
                  <a:gd name="T56" fmla="*/ 2147483646 w 318"/>
                  <a:gd name="T57" fmla="*/ 2147483646 h 162"/>
                  <a:gd name="T58" fmla="*/ 2147483646 w 318"/>
                  <a:gd name="T59" fmla="*/ 2147483646 h 162"/>
                  <a:gd name="T60" fmla="*/ 2147483646 w 318"/>
                  <a:gd name="T61" fmla="*/ 2147483646 h 162"/>
                  <a:gd name="T62" fmla="*/ 2147483646 w 318"/>
                  <a:gd name="T63" fmla="*/ 2147483646 h 162"/>
                  <a:gd name="T64" fmla="*/ 2147483646 w 318"/>
                  <a:gd name="T65" fmla="*/ 2147483646 h 162"/>
                  <a:gd name="T66" fmla="*/ 2147483646 w 318"/>
                  <a:gd name="T67" fmla="*/ 2147483646 h 162"/>
                  <a:gd name="T68" fmla="*/ 2147483646 w 318"/>
                  <a:gd name="T69" fmla="*/ 2147483646 h 162"/>
                  <a:gd name="T70" fmla="*/ 2147483646 w 318"/>
                  <a:gd name="T71" fmla="*/ 2147483646 h 162"/>
                  <a:gd name="T72" fmla="*/ 2147483646 w 318"/>
                  <a:gd name="T73" fmla="*/ 2147483646 h 162"/>
                  <a:gd name="T74" fmla="*/ 2147483646 w 318"/>
                  <a:gd name="T75" fmla="*/ 2147483646 h 162"/>
                  <a:gd name="T76" fmla="*/ 2147483646 w 318"/>
                  <a:gd name="T77" fmla="*/ 2147483646 h 162"/>
                  <a:gd name="T78" fmla="*/ 2147483646 w 318"/>
                  <a:gd name="T79" fmla="*/ 2147483646 h 162"/>
                  <a:gd name="T80" fmla="*/ 2147483646 w 318"/>
                  <a:gd name="T81" fmla="*/ 2147483646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2">
                    <a:moveTo>
                      <a:pt x="278" y="72"/>
                    </a:moveTo>
                    <a:cubicBezTo>
                      <a:pt x="264" y="61"/>
                      <a:pt x="248" y="54"/>
                      <a:pt x="229" y="52"/>
                    </a:cubicBezTo>
                    <a:cubicBezTo>
                      <a:pt x="229" y="53"/>
                      <a:pt x="229" y="53"/>
                      <a:pt x="229" y="53"/>
                    </a:cubicBezTo>
                    <a:cubicBezTo>
                      <a:pt x="215" y="42"/>
                      <a:pt x="196" y="36"/>
                      <a:pt x="176" y="35"/>
                    </a:cubicBezTo>
                    <a:cubicBezTo>
                      <a:pt x="161" y="25"/>
                      <a:pt x="144" y="21"/>
                      <a:pt x="125" y="21"/>
                    </a:cubicBezTo>
                    <a:cubicBezTo>
                      <a:pt x="109" y="13"/>
                      <a:pt x="91" y="9"/>
                      <a:pt x="72" y="11"/>
                    </a:cubicBezTo>
                    <a:cubicBezTo>
                      <a:pt x="56" y="3"/>
                      <a:pt x="38" y="1"/>
                      <a:pt x="19" y="4"/>
                    </a:cubicBezTo>
                    <a:cubicBezTo>
                      <a:pt x="19" y="4"/>
                      <a:pt x="19" y="4"/>
                      <a:pt x="19" y="4"/>
                    </a:cubicBezTo>
                    <a:cubicBezTo>
                      <a:pt x="15" y="3"/>
                      <a:pt x="11" y="1"/>
                      <a:pt x="8" y="0"/>
                    </a:cubicBezTo>
                    <a:cubicBezTo>
                      <a:pt x="7" y="1"/>
                      <a:pt x="7" y="1"/>
                      <a:pt x="7" y="1"/>
                    </a:cubicBezTo>
                    <a:cubicBezTo>
                      <a:pt x="7" y="1"/>
                      <a:pt x="7" y="1"/>
                      <a:pt x="7" y="1"/>
                    </a:cubicBezTo>
                    <a:cubicBezTo>
                      <a:pt x="5" y="24"/>
                      <a:pt x="5" y="24"/>
                      <a:pt x="5" y="24"/>
                    </a:cubicBezTo>
                    <a:cubicBezTo>
                      <a:pt x="5" y="26"/>
                      <a:pt x="5" y="26"/>
                      <a:pt x="5" y="26"/>
                    </a:cubicBezTo>
                    <a:cubicBezTo>
                      <a:pt x="2" y="60"/>
                      <a:pt x="2" y="60"/>
                      <a:pt x="2" y="60"/>
                    </a:cubicBezTo>
                    <a:cubicBezTo>
                      <a:pt x="2" y="61"/>
                      <a:pt x="2" y="61"/>
                      <a:pt x="2" y="61"/>
                    </a:cubicBezTo>
                    <a:cubicBezTo>
                      <a:pt x="0" y="81"/>
                      <a:pt x="0" y="81"/>
                      <a:pt x="0" y="81"/>
                    </a:cubicBezTo>
                    <a:cubicBezTo>
                      <a:pt x="0" y="81"/>
                      <a:pt x="0" y="81"/>
                      <a:pt x="0" y="81"/>
                    </a:cubicBezTo>
                    <a:cubicBezTo>
                      <a:pt x="0" y="82"/>
                      <a:pt x="0" y="82"/>
                      <a:pt x="0" y="82"/>
                    </a:cubicBezTo>
                    <a:cubicBezTo>
                      <a:pt x="0" y="82"/>
                      <a:pt x="0" y="82"/>
                      <a:pt x="0" y="82"/>
                    </a:cubicBezTo>
                    <a:cubicBezTo>
                      <a:pt x="2" y="83"/>
                      <a:pt x="4" y="83"/>
                      <a:pt x="6" y="83"/>
                    </a:cubicBezTo>
                    <a:cubicBezTo>
                      <a:pt x="14" y="84"/>
                      <a:pt x="23" y="83"/>
                      <a:pt x="32" y="82"/>
                    </a:cubicBezTo>
                    <a:cubicBezTo>
                      <a:pt x="40" y="86"/>
                      <a:pt x="47" y="88"/>
                      <a:pt x="55" y="89"/>
                    </a:cubicBezTo>
                    <a:cubicBezTo>
                      <a:pt x="63" y="91"/>
                      <a:pt x="72" y="91"/>
                      <a:pt x="81" y="90"/>
                    </a:cubicBezTo>
                    <a:cubicBezTo>
                      <a:pt x="88" y="94"/>
                      <a:pt x="96" y="97"/>
                      <a:pt x="104" y="99"/>
                    </a:cubicBezTo>
                    <a:cubicBezTo>
                      <a:pt x="112" y="101"/>
                      <a:pt x="120" y="101"/>
                      <a:pt x="129" y="101"/>
                    </a:cubicBezTo>
                    <a:cubicBezTo>
                      <a:pt x="136" y="106"/>
                      <a:pt x="143" y="109"/>
                      <a:pt x="150" y="111"/>
                    </a:cubicBezTo>
                    <a:cubicBezTo>
                      <a:pt x="158" y="113"/>
                      <a:pt x="167" y="114"/>
                      <a:pt x="176" y="115"/>
                    </a:cubicBezTo>
                    <a:cubicBezTo>
                      <a:pt x="183" y="120"/>
                      <a:pt x="190" y="124"/>
                      <a:pt x="197" y="126"/>
                    </a:cubicBezTo>
                    <a:cubicBezTo>
                      <a:pt x="205" y="129"/>
                      <a:pt x="214" y="131"/>
                      <a:pt x="223" y="132"/>
                    </a:cubicBezTo>
                    <a:cubicBezTo>
                      <a:pt x="229" y="137"/>
                      <a:pt x="236" y="142"/>
                      <a:pt x="244" y="145"/>
                    </a:cubicBezTo>
                    <a:cubicBezTo>
                      <a:pt x="251" y="148"/>
                      <a:pt x="259" y="150"/>
                      <a:pt x="267" y="151"/>
                    </a:cubicBezTo>
                    <a:cubicBezTo>
                      <a:pt x="272" y="156"/>
                      <a:pt x="276" y="159"/>
                      <a:pt x="281" y="162"/>
                    </a:cubicBezTo>
                    <a:cubicBezTo>
                      <a:pt x="282" y="161"/>
                      <a:pt x="282" y="161"/>
                      <a:pt x="282" y="161"/>
                    </a:cubicBezTo>
                    <a:cubicBezTo>
                      <a:pt x="290" y="143"/>
                      <a:pt x="290" y="143"/>
                      <a:pt x="290" y="143"/>
                    </a:cubicBezTo>
                    <a:cubicBezTo>
                      <a:pt x="291" y="142"/>
                      <a:pt x="291" y="142"/>
                      <a:pt x="291" y="142"/>
                    </a:cubicBezTo>
                    <a:cubicBezTo>
                      <a:pt x="306" y="112"/>
                      <a:pt x="306" y="112"/>
                      <a:pt x="306" y="112"/>
                    </a:cubicBezTo>
                    <a:cubicBezTo>
                      <a:pt x="307" y="110"/>
                      <a:pt x="307" y="110"/>
                      <a:pt x="307" y="110"/>
                    </a:cubicBezTo>
                    <a:cubicBezTo>
                      <a:pt x="317" y="89"/>
                      <a:pt x="317" y="89"/>
                      <a:pt x="317" y="89"/>
                    </a:cubicBezTo>
                    <a:cubicBezTo>
                      <a:pt x="318" y="89"/>
                      <a:pt x="318" y="89"/>
                      <a:pt x="318" y="89"/>
                    </a:cubicBezTo>
                    <a:cubicBezTo>
                      <a:pt x="318" y="88"/>
                      <a:pt x="318" y="88"/>
                      <a:pt x="318" y="88"/>
                    </a:cubicBezTo>
                    <a:cubicBezTo>
                      <a:pt x="306" y="80"/>
                      <a:pt x="293" y="74"/>
                      <a:pt x="278" y="7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3" name="MH_Other_275"/>
              <p:cNvSpPr/>
              <p:nvPr>
                <p:custDataLst>
                  <p:tags r:id="rId293"/>
                </p:custDataLst>
              </p:nvPr>
            </p:nvSpPr>
            <p:spPr bwMode="auto">
              <a:xfrm>
                <a:off x="4444599" y="2087320"/>
                <a:ext cx="158386" cy="113240"/>
              </a:xfrm>
              <a:custGeom>
                <a:avLst/>
                <a:gdLst>
                  <a:gd name="T0" fmla="*/ 2147483646 w 195"/>
                  <a:gd name="T1" fmla="*/ 2147483646 h 142"/>
                  <a:gd name="T2" fmla="*/ 2147483646 w 195"/>
                  <a:gd name="T3" fmla="*/ 2147483646 h 142"/>
                  <a:gd name="T4" fmla="*/ 2147483646 w 195"/>
                  <a:gd name="T5" fmla="*/ 2147483646 h 142"/>
                  <a:gd name="T6" fmla="*/ 2147483646 w 195"/>
                  <a:gd name="T7" fmla="*/ 2147483646 h 142"/>
                  <a:gd name="T8" fmla="*/ 2147483646 w 195"/>
                  <a:gd name="T9" fmla="*/ 2147483646 h 142"/>
                  <a:gd name="T10" fmla="*/ 2147483646 w 195"/>
                  <a:gd name="T11" fmla="*/ 2147483646 h 142"/>
                  <a:gd name="T12" fmla="*/ 2147483646 w 195"/>
                  <a:gd name="T13" fmla="*/ 2147483646 h 142"/>
                  <a:gd name="T14" fmla="*/ 2147483646 w 195"/>
                  <a:gd name="T15" fmla="*/ 2147483646 h 142"/>
                  <a:gd name="T16" fmla="*/ 2147483646 w 195"/>
                  <a:gd name="T17" fmla="*/ 2147483646 h 142"/>
                  <a:gd name="T18" fmla="*/ 2147483646 w 195"/>
                  <a:gd name="T19" fmla="*/ 2147483646 h 142"/>
                  <a:gd name="T20" fmla="*/ 2147483646 w 195"/>
                  <a:gd name="T21" fmla="*/ 2147483646 h 142"/>
                  <a:gd name="T22" fmla="*/ 2147483646 w 195"/>
                  <a:gd name="T23" fmla="*/ 2147483646 h 142"/>
                  <a:gd name="T24" fmla="*/ 2147483646 w 195"/>
                  <a:gd name="T25" fmla="*/ 2147483646 h 142"/>
                  <a:gd name="T26" fmla="*/ 0 w 195"/>
                  <a:gd name="T27" fmla="*/ 1182505208 h 142"/>
                  <a:gd name="T28" fmla="*/ 603582740 w 195"/>
                  <a:gd name="T29" fmla="*/ 1774460451 h 142"/>
                  <a:gd name="T30" fmla="*/ 2147483646 w 195"/>
                  <a:gd name="T31" fmla="*/ 2147483646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142">
                    <a:moveTo>
                      <a:pt x="76" y="32"/>
                    </a:moveTo>
                    <a:cubicBezTo>
                      <a:pt x="97" y="56"/>
                      <a:pt x="105" y="67"/>
                      <a:pt x="105" y="67"/>
                    </a:cubicBezTo>
                    <a:cubicBezTo>
                      <a:pt x="105" y="67"/>
                      <a:pt x="113" y="77"/>
                      <a:pt x="132" y="102"/>
                    </a:cubicBezTo>
                    <a:cubicBezTo>
                      <a:pt x="143" y="118"/>
                      <a:pt x="156" y="129"/>
                      <a:pt x="172" y="136"/>
                    </a:cubicBezTo>
                    <a:cubicBezTo>
                      <a:pt x="179" y="139"/>
                      <a:pt x="187" y="141"/>
                      <a:pt x="195" y="142"/>
                    </a:cubicBezTo>
                    <a:cubicBezTo>
                      <a:pt x="193" y="141"/>
                      <a:pt x="193" y="141"/>
                      <a:pt x="193" y="141"/>
                    </a:cubicBezTo>
                    <a:cubicBezTo>
                      <a:pt x="168" y="137"/>
                      <a:pt x="149" y="124"/>
                      <a:pt x="133" y="101"/>
                    </a:cubicBezTo>
                    <a:cubicBezTo>
                      <a:pt x="114" y="77"/>
                      <a:pt x="106" y="66"/>
                      <a:pt x="106" y="66"/>
                    </a:cubicBezTo>
                    <a:cubicBezTo>
                      <a:pt x="106" y="66"/>
                      <a:pt x="98" y="55"/>
                      <a:pt x="77" y="31"/>
                    </a:cubicBezTo>
                    <a:cubicBezTo>
                      <a:pt x="70" y="24"/>
                      <a:pt x="63" y="18"/>
                      <a:pt x="55" y="14"/>
                    </a:cubicBezTo>
                    <a:cubicBezTo>
                      <a:pt x="53" y="14"/>
                      <a:pt x="53" y="14"/>
                      <a:pt x="53" y="14"/>
                    </a:cubicBezTo>
                    <a:cubicBezTo>
                      <a:pt x="53" y="12"/>
                      <a:pt x="53" y="12"/>
                      <a:pt x="53" y="12"/>
                    </a:cubicBezTo>
                    <a:cubicBezTo>
                      <a:pt x="53" y="12"/>
                      <a:pt x="53" y="12"/>
                      <a:pt x="53" y="12"/>
                    </a:cubicBezTo>
                    <a:cubicBezTo>
                      <a:pt x="37" y="4"/>
                      <a:pt x="19" y="0"/>
                      <a:pt x="0" y="2"/>
                    </a:cubicBezTo>
                    <a:cubicBezTo>
                      <a:pt x="1" y="3"/>
                      <a:pt x="1" y="3"/>
                      <a:pt x="1" y="3"/>
                    </a:cubicBezTo>
                    <a:cubicBezTo>
                      <a:pt x="30" y="0"/>
                      <a:pt x="55" y="10"/>
                      <a:pt x="76"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4" name="MH_Other_276"/>
              <p:cNvSpPr/>
              <p:nvPr>
                <p:custDataLst>
                  <p:tags r:id="rId294"/>
                </p:custDataLst>
              </p:nvPr>
            </p:nvSpPr>
            <p:spPr bwMode="auto">
              <a:xfrm>
                <a:off x="4488766" y="2096378"/>
                <a:ext cx="126404" cy="113240"/>
              </a:xfrm>
              <a:custGeom>
                <a:avLst/>
                <a:gdLst>
                  <a:gd name="T0" fmla="*/ 2147483646 w 157"/>
                  <a:gd name="T1" fmla="*/ 2147483646 h 141"/>
                  <a:gd name="T2" fmla="*/ 2147483646 w 157"/>
                  <a:gd name="T3" fmla="*/ 2147483646 h 141"/>
                  <a:gd name="T4" fmla="*/ 2147483646 w 157"/>
                  <a:gd name="T5" fmla="*/ 2147483646 h 141"/>
                  <a:gd name="T6" fmla="*/ 2147483646 w 157"/>
                  <a:gd name="T7" fmla="*/ 2147483646 h 141"/>
                  <a:gd name="T8" fmla="*/ 2147483646 w 157"/>
                  <a:gd name="T9" fmla="*/ 2147483646 h 141"/>
                  <a:gd name="T10" fmla="*/ 2147483646 w 157"/>
                  <a:gd name="T11" fmla="*/ 2147483646 h 141"/>
                  <a:gd name="T12" fmla="*/ 2147483646 w 157"/>
                  <a:gd name="T13" fmla="*/ 2147483646 h 141"/>
                  <a:gd name="T14" fmla="*/ 2147483646 w 157"/>
                  <a:gd name="T15" fmla="*/ 2147483646 h 141"/>
                  <a:gd name="T16" fmla="*/ 0 w 157"/>
                  <a:gd name="T17" fmla="*/ 0 h 141"/>
                  <a:gd name="T18" fmla="*/ 1183287382 w 157"/>
                  <a:gd name="T19" fmla="*/ 1200763866 h 141"/>
                  <a:gd name="T20" fmla="*/ 2147483646 w 157"/>
                  <a:gd name="T21" fmla="*/ 2147483646 h 141"/>
                  <a:gd name="T22" fmla="*/ 2147483646 w 157"/>
                  <a:gd name="T23" fmla="*/ 2147483646 h 141"/>
                  <a:gd name="T24" fmla="*/ 2147483646 w 157"/>
                  <a:gd name="T25" fmla="*/ 2147483646 h 141"/>
                  <a:gd name="T26" fmla="*/ 2147483646 w 157"/>
                  <a:gd name="T27" fmla="*/ 2147483646 h 141"/>
                  <a:gd name="T28" fmla="*/ 2147483646 w 157"/>
                  <a:gd name="T29" fmla="*/ 2147483646 h 141"/>
                  <a:gd name="T30" fmla="*/ 2147483646 w 157"/>
                  <a:gd name="T31" fmla="*/ 2147483646 h 141"/>
                  <a:gd name="T32" fmla="*/ 2147483646 w 157"/>
                  <a:gd name="T33" fmla="*/ 2147483646 h 141"/>
                  <a:gd name="T34" fmla="*/ 2147483646 w 157"/>
                  <a:gd name="T35" fmla="*/ 2147483646 h 1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7" h="141">
                    <a:moveTo>
                      <a:pt x="156" y="141"/>
                    </a:moveTo>
                    <a:cubicBezTo>
                      <a:pt x="157" y="140"/>
                      <a:pt x="157" y="140"/>
                      <a:pt x="157" y="140"/>
                    </a:cubicBezTo>
                    <a:cubicBezTo>
                      <a:pt x="144" y="133"/>
                      <a:pt x="134" y="122"/>
                      <a:pt x="125" y="107"/>
                    </a:cubicBezTo>
                    <a:cubicBezTo>
                      <a:pt x="108" y="82"/>
                      <a:pt x="100" y="71"/>
                      <a:pt x="100" y="70"/>
                    </a:cubicBezTo>
                    <a:cubicBezTo>
                      <a:pt x="100" y="70"/>
                      <a:pt x="93" y="59"/>
                      <a:pt x="73" y="34"/>
                    </a:cubicBezTo>
                    <a:cubicBezTo>
                      <a:pt x="67" y="27"/>
                      <a:pt x="60" y="21"/>
                      <a:pt x="53" y="16"/>
                    </a:cubicBezTo>
                    <a:cubicBezTo>
                      <a:pt x="53" y="16"/>
                      <a:pt x="53" y="16"/>
                      <a:pt x="52" y="16"/>
                    </a:cubicBezTo>
                    <a:cubicBezTo>
                      <a:pt x="52" y="15"/>
                      <a:pt x="52" y="15"/>
                      <a:pt x="52" y="15"/>
                    </a:cubicBezTo>
                    <a:cubicBezTo>
                      <a:pt x="37" y="4"/>
                      <a:pt x="19" y="0"/>
                      <a:pt x="0" y="0"/>
                    </a:cubicBezTo>
                    <a:cubicBezTo>
                      <a:pt x="2" y="2"/>
                      <a:pt x="2" y="2"/>
                      <a:pt x="2" y="2"/>
                    </a:cubicBezTo>
                    <a:cubicBezTo>
                      <a:pt x="30" y="1"/>
                      <a:pt x="53" y="12"/>
                      <a:pt x="72" y="35"/>
                    </a:cubicBezTo>
                    <a:cubicBezTo>
                      <a:pt x="92" y="60"/>
                      <a:pt x="99" y="71"/>
                      <a:pt x="99" y="71"/>
                    </a:cubicBezTo>
                    <a:cubicBezTo>
                      <a:pt x="99" y="71"/>
                      <a:pt x="107" y="82"/>
                      <a:pt x="124" y="108"/>
                    </a:cubicBezTo>
                    <a:cubicBezTo>
                      <a:pt x="129" y="116"/>
                      <a:pt x="135" y="123"/>
                      <a:pt x="140" y="129"/>
                    </a:cubicBezTo>
                    <a:cubicBezTo>
                      <a:pt x="142" y="129"/>
                      <a:pt x="142" y="129"/>
                      <a:pt x="142" y="129"/>
                    </a:cubicBezTo>
                    <a:cubicBezTo>
                      <a:pt x="142" y="130"/>
                      <a:pt x="142" y="130"/>
                      <a:pt x="142" y="130"/>
                    </a:cubicBezTo>
                    <a:cubicBezTo>
                      <a:pt x="142" y="130"/>
                      <a:pt x="142" y="130"/>
                      <a:pt x="142" y="130"/>
                    </a:cubicBezTo>
                    <a:cubicBezTo>
                      <a:pt x="147" y="135"/>
                      <a:pt x="151" y="138"/>
                      <a:pt x="156" y="1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5" name="MH_Other_277"/>
              <p:cNvSpPr/>
              <p:nvPr>
                <p:custDataLst>
                  <p:tags r:id="rId295"/>
                </p:custDataLst>
              </p:nvPr>
            </p:nvSpPr>
            <p:spPr bwMode="auto">
              <a:xfrm>
                <a:off x="4601463" y="2199048"/>
                <a:ext cx="1523" cy="1510"/>
              </a:xfrm>
              <a:custGeom>
                <a:avLst/>
                <a:gdLst>
                  <a:gd name="T0" fmla="*/ 179120564 w 5"/>
                  <a:gd name="T1" fmla="*/ 0 h 3"/>
                  <a:gd name="T2" fmla="*/ 0 w 5"/>
                  <a:gd name="T3" fmla="*/ 0 h 3"/>
                  <a:gd name="T4" fmla="*/ 179120564 w 5"/>
                  <a:gd name="T5" fmla="*/ 298966937 h 3"/>
                  <a:gd name="T6" fmla="*/ 179120564 w 5"/>
                  <a:gd name="T7" fmla="*/ 298966937 h 3"/>
                  <a:gd name="T8" fmla="*/ 179120564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6" name="MH_Other_278"/>
              <p:cNvSpPr/>
              <p:nvPr>
                <p:custDataLst>
                  <p:tags r:id="rId296"/>
                </p:custDataLst>
              </p:nvPr>
            </p:nvSpPr>
            <p:spPr bwMode="auto">
              <a:xfrm>
                <a:off x="4488766" y="2096378"/>
                <a:ext cx="0" cy="1510"/>
              </a:xfrm>
              <a:custGeom>
                <a:avLst/>
                <a:gdLst>
                  <a:gd name="T0" fmla="*/ 0 w 4"/>
                  <a:gd name="T1" fmla="*/ 179346497 h 5"/>
                  <a:gd name="T2" fmla="*/ 89 w 4"/>
                  <a:gd name="T3" fmla="*/ 179346497 h 5"/>
                  <a:gd name="T4" fmla="*/ 0 w 4"/>
                  <a:gd name="T5" fmla="*/ 0 h 5"/>
                  <a:gd name="T6" fmla="*/ 0 w 4"/>
                  <a:gd name="T7" fmla="*/ 0 h 5"/>
                  <a:gd name="T8" fmla="*/ 0 w 4"/>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4"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7" name="MH_Other_279"/>
              <p:cNvSpPr/>
              <p:nvPr>
                <p:custDataLst>
                  <p:tags r:id="rId297"/>
                </p:custDataLst>
              </p:nvPr>
            </p:nvSpPr>
            <p:spPr bwMode="auto">
              <a:xfrm>
                <a:off x="4528363" y="2106948"/>
                <a:ext cx="92898" cy="87572"/>
              </a:xfrm>
              <a:custGeom>
                <a:avLst/>
                <a:gdLst>
                  <a:gd name="T0" fmla="*/ 2147483646 w 115"/>
                  <a:gd name="T1" fmla="*/ 2147483646 h 108"/>
                  <a:gd name="T2" fmla="*/ 2147483646 w 115"/>
                  <a:gd name="T3" fmla="*/ 2147483646 h 108"/>
                  <a:gd name="T4" fmla="*/ 2147483646 w 115"/>
                  <a:gd name="T5" fmla="*/ 2147483646 h 108"/>
                  <a:gd name="T6" fmla="*/ 2147483646 w 115"/>
                  <a:gd name="T7" fmla="*/ 2147483646 h 108"/>
                  <a:gd name="T8" fmla="*/ 2147483646 w 115"/>
                  <a:gd name="T9" fmla="*/ 2147483646 h 108"/>
                  <a:gd name="T10" fmla="*/ 2147483646 w 115"/>
                  <a:gd name="T11" fmla="*/ 2147483646 h 108"/>
                  <a:gd name="T12" fmla="*/ 2147483646 w 115"/>
                  <a:gd name="T13" fmla="*/ 2147483646 h 108"/>
                  <a:gd name="T14" fmla="*/ 2147483646 w 115"/>
                  <a:gd name="T15" fmla="*/ 2147483646 h 108"/>
                  <a:gd name="T16" fmla="*/ 2147483646 w 115"/>
                  <a:gd name="T17" fmla="*/ 2147483646 h 108"/>
                  <a:gd name="T18" fmla="*/ 0 w 115"/>
                  <a:gd name="T19" fmla="*/ 0 h 108"/>
                  <a:gd name="T20" fmla="*/ 596324772 w 115"/>
                  <a:gd name="T21" fmla="*/ 612722466 h 108"/>
                  <a:gd name="T22" fmla="*/ 1192649544 w 115"/>
                  <a:gd name="T23" fmla="*/ 1224717709 h 108"/>
                  <a:gd name="T24" fmla="*/ 2147483646 w 115"/>
                  <a:gd name="T25" fmla="*/ 214748364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108">
                    <a:moveTo>
                      <a:pt x="72" y="39"/>
                    </a:moveTo>
                    <a:cubicBezTo>
                      <a:pt x="90" y="65"/>
                      <a:pt x="96" y="77"/>
                      <a:pt x="97" y="77"/>
                    </a:cubicBezTo>
                    <a:cubicBezTo>
                      <a:pt x="114" y="108"/>
                      <a:pt x="114" y="108"/>
                      <a:pt x="114" y="108"/>
                    </a:cubicBezTo>
                    <a:cubicBezTo>
                      <a:pt x="115" y="107"/>
                      <a:pt x="115" y="107"/>
                      <a:pt x="115" y="107"/>
                    </a:cubicBezTo>
                    <a:cubicBezTo>
                      <a:pt x="98" y="77"/>
                      <a:pt x="98" y="77"/>
                      <a:pt x="98" y="77"/>
                    </a:cubicBezTo>
                    <a:cubicBezTo>
                      <a:pt x="97" y="77"/>
                      <a:pt x="91" y="65"/>
                      <a:pt x="73" y="39"/>
                    </a:cubicBezTo>
                    <a:cubicBezTo>
                      <a:pt x="67" y="31"/>
                      <a:pt x="61" y="24"/>
                      <a:pt x="54" y="19"/>
                    </a:cubicBezTo>
                    <a:cubicBezTo>
                      <a:pt x="54" y="19"/>
                      <a:pt x="53" y="19"/>
                      <a:pt x="53" y="19"/>
                    </a:cubicBezTo>
                    <a:cubicBezTo>
                      <a:pt x="53" y="18"/>
                      <a:pt x="53" y="18"/>
                      <a:pt x="53" y="18"/>
                    </a:cubicBezTo>
                    <a:cubicBezTo>
                      <a:pt x="38" y="7"/>
                      <a:pt x="20" y="1"/>
                      <a:pt x="0" y="0"/>
                    </a:cubicBezTo>
                    <a:cubicBezTo>
                      <a:pt x="1" y="1"/>
                      <a:pt x="1" y="1"/>
                      <a:pt x="1" y="1"/>
                    </a:cubicBezTo>
                    <a:cubicBezTo>
                      <a:pt x="2" y="2"/>
                      <a:pt x="2" y="2"/>
                      <a:pt x="2" y="2"/>
                    </a:cubicBezTo>
                    <a:cubicBezTo>
                      <a:pt x="31" y="3"/>
                      <a:pt x="54" y="15"/>
                      <a:pt x="72" y="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8" name="MH_Other_280"/>
              <p:cNvSpPr/>
              <p:nvPr>
                <p:custDataLst>
                  <p:tags r:id="rId298"/>
                </p:custDataLst>
              </p:nvPr>
            </p:nvSpPr>
            <p:spPr bwMode="auto">
              <a:xfrm>
                <a:off x="4529884" y="2108457"/>
                <a:ext cx="1523" cy="0"/>
              </a:xfrm>
              <a:custGeom>
                <a:avLst/>
                <a:gdLst>
                  <a:gd name="T0" fmla="*/ 1792959984 w 1"/>
                  <a:gd name="T1" fmla="*/ 1067 h 1"/>
                  <a:gd name="T2" fmla="*/ 0 w 1"/>
                  <a:gd name="T3" fmla="*/ 0 h 1"/>
                  <a:gd name="T4" fmla="*/ 0 w 1"/>
                  <a:gd name="T5" fmla="*/ 1067 h 1"/>
                  <a:gd name="T6" fmla="*/ 1792959984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1"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299" name="MH_Other_281"/>
              <p:cNvSpPr/>
              <p:nvPr>
                <p:custDataLst>
                  <p:tags r:id="rId299"/>
                </p:custDataLst>
              </p:nvPr>
            </p:nvSpPr>
            <p:spPr bwMode="auto">
              <a:xfrm>
                <a:off x="4572526" y="2120536"/>
                <a:ext cx="62442" cy="48316"/>
              </a:xfrm>
              <a:custGeom>
                <a:avLst/>
                <a:gdLst>
                  <a:gd name="T0" fmla="*/ 2147483646 w 78"/>
                  <a:gd name="T1" fmla="*/ 2147483646 h 60"/>
                  <a:gd name="T2" fmla="*/ 2147483646 w 78"/>
                  <a:gd name="T3" fmla="*/ 2147483646 h 60"/>
                  <a:gd name="T4" fmla="*/ 2147483646 w 78"/>
                  <a:gd name="T5" fmla="*/ 2147483646 h 60"/>
                  <a:gd name="T6" fmla="*/ 2147483646 w 78"/>
                  <a:gd name="T7" fmla="*/ 2147483646 h 60"/>
                  <a:gd name="T8" fmla="*/ 2147483646 w 78"/>
                  <a:gd name="T9" fmla="*/ 2147483646 h 60"/>
                  <a:gd name="T10" fmla="*/ 2147483646 w 78"/>
                  <a:gd name="T11" fmla="*/ 2147483646 h 60"/>
                  <a:gd name="T12" fmla="*/ 2147483646 w 78"/>
                  <a:gd name="T13" fmla="*/ 2147483646 h 60"/>
                  <a:gd name="T14" fmla="*/ 0 w 78"/>
                  <a:gd name="T15" fmla="*/ 0 h 60"/>
                  <a:gd name="T16" fmla="*/ 0 w 78"/>
                  <a:gd name="T17" fmla="*/ 602866460 h 60"/>
                  <a:gd name="T18" fmla="*/ 584217371 w 78"/>
                  <a:gd name="T19" fmla="*/ 1206449200 h 60"/>
                  <a:gd name="T20" fmla="*/ 2147483646 w 78"/>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60">
                    <a:moveTo>
                      <a:pt x="68" y="44"/>
                    </a:moveTo>
                    <a:cubicBezTo>
                      <a:pt x="72" y="50"/>
                      <a:pt x="75" y="55"/>
                      <a:pt x="77" y="60"/>
                    </a:cubicBezTo>
                    <a:cubicBezTo>
                      <a:pt x="78" y="58"/>
                      <a:pt x="78" y="58"/>
                      <a:pt x="78" y="58"/>
                    </a:cubicBezTo>
                    <a:cubicBezTo>
                      <a:pt x="75" y="54"/>
                      <a:pt x="73" y="49"/>
                      <a:pt x="69" y="43"/>
                    </a:cubicBezTo>
                    <a:cubicBezTo>
                      <a:pt x="64" y="35"/>
                      <a:pt x="58" y="28"/>
                      <a:pt x="51" y="22"/>
                    </a:cubicBezTo>
                    <a:cubicBezTo>
                      <a:pt x="49" y="21"/>
                      <a:pt x="49" y="21"/>
                      <a:pt x="49" y="21"/>
                    </a:cubicBezTo>
                    <a:cubicBezTo>
                      <a:pt x="49" y="20"/>
                      <a:pt x="49" y="20"/>
                      <a:pt x="49" y="20"/>
                    </a:cubicBezTo>
                    <a:cubicBezTo>
                      <a:pt x="35" y="9"/>
                      <a:pt x="19" y="2"/>
                      <a:pt x="0" y="0"/>
                    </a:cubicBezTo>
                    <a:cubicBezTo>
                      <a:pt x="0" y="1"/>
                      <a:pt x="0" y="1"/>
                      <a:pt x="0" y="1"/>
                    </a:cubicBezTo>
                    <a:cubicBezTo>
                      <a:pt x="1" y="2"/>
                      <a:pt x="1" y="2"/>
                      <a:pt x="1" y="2"/>
                    </a:cubicBezTo>
                    <a:cubicBezTo>
                      <a:pt x="30" y="5"/>
                      <a:pt x="52" y="19"/>
                      <a:pt x="68" y="4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0" name="MH_Other_282"/>
              <p:cNvSpPr/>
              <p:nvPr>
                <p:custDataLst>
                  <p:tags r:id="rId300"/>
                </p:custDataLst>
              </p:nvPr>
            </p:nvSpPr>
            <p:spPr bwMode="auto">
              <a:xfrm>
                <a:off x="4572526" y="212204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1" name="MH_Other_283"/>
              <p:cNvSpPr/>
              <p:nvPr>
                <p:custDataLst>
                  <p:tags r:id="rId301"/>
                </p:custDataLst>
              </p:nvPr>
            </p:nvSpPr>
            <p:spPr bwMode="auto">
              <a:xfrm>
                <a:off x="4612123" y="2137146"/>
                <a:ext cx="31982" cy="13588"/>
              </a:xfrm>
              <a:custGeom>
                <a:avLst/>
                <a:gdLst>
                  <a:gd name="T0" fmla="*/ 2147483646 w 40"/>
                  <a:gd name="T1" fmla="*/ 2147483646 h 17"/>
                  <a:gd name="T2" fmla="*/ 2147483646 w 40"/>
                  <a:gd name="T3" fmla="*/ 2147483646 h 17"/>
                  <a:gd name="T4" fmla="*/ 2147483646 w 40"/>
                  <a:gd name="T5" fmla="*/ 2147483646 h 17"/>
                  <a:gd name="T6" fmla="*/ 0 w 40"/>
                  <a:gd name="T7" fmla="*/ 0 h 17"/>
                  <a:gd name="T8" fmla="*/ 1160741648 w 40"/>
                  <a:gd name="T9" fmla="*/ 1181626505 h 17"/>
                  <a:gd name="T10" fmla="*/ 2147483646 w 40"/>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7">
                    <a:moveTo>
                      <a:pt x="39" y="17"/>
                    </a:moveTo>
                    <a:cubicBezTo>
                      <a:pt x="40" y="17"/>
                      <a:pt x="40" y="17"/>
                      <a:pt x="40" y="17"/>
                    </a:cubicBezTo>
                    <a:cubicBezTo>
                      <a:pt x="40" y="16"/>
                      <a:pt x="40" y="16"/>
                      <a:pt x="40" y="16"/>
                    </a:cubicBezTo>
                    <a:cubicBezTo>
                      <a:pt x="28" y="8"/>
                      <a:pt x="15" y="2"/>
                      <a:pt x="0" y="0"/>
                    </a:cubicBezTo>
                    <a:cubicBezTo>
                      <a:pt x="2" y="2"/>
                      <a:pt x="2" y="2"/>
                      <a:pt x="2" y="2"/>
                    </a:cubicBezTo>
                    <a:cubicBezTo>
                      <a:pt x="16" y="4"/>
                      <a:pt x="29" y="9"/>
                      <a:pt x="39"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2" name="MH_Other_284"/>
              <p:cNvSpPr/>
              <p:nvPr>
                <p:custDataLst>
                  <p:tags r:id="rId302"/>
                </p:custDataLst>
              </p:nvPr>
            </p:nvSpPr>
            <p:spPr bwMode="auto">
              <a:xfrm>
                <a:off x="4612123" y="2137146"/>
                <a:ext cx="1523" cy="1509"/>
              </a:xfrm>
              <a:custGeom>
                <a:avLst/>
                <a:gdLst>
                  <a:gd name="T0" fmla="*/ 0 w 4"/>
                  <a:gd name="T1" fmla="*/ 111918811 h 4"/>
                  <a:gd name="T2" fmla="*/ 224119998 w 4"/>
                  <a:gd name="T3" fmla="*/ 223838018 h 4"/>
                  <a:gd name="T4" fmla="*/ 0 w 4"/>
                  <a:gd name="T5" fmla="*/ 0 h 4"/>
                  <a:gd name="T6" fmla="*/ 0 w 4"/>
                  <a:gd name="T7" fmla="*/ 11191881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2"/>
                    </a:moveTo>
                    <a:lnTo>
                      <a:pt x="4"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3" name="MH_Other_285"/>
              <p:cNvSpPr/>
              <p:nvPr>
                <p:custDataLst>
                  <p:tags r:id="rId303"/>
                </p:custDataLst>
              </p:nvPr>
            </p:nvSpPr>
            <p:spPr bwMode="auto">
              <a:xfrm>
                <a:off x="4386728" y="2144694"/>
                <a:ext cx="25890" cy="1510"/>
              </a:xfrm>
              <a:custGeom>
                <a:avLst/>
                <a:gdLst>
                  <a:gd name="T0" fmla="*/ 0 w 32"/>
                  <a:gd name="T1" fmla="*/ 0 h 3"/>
                  <a:gd name="T2" fmla="*/ 0 w 32"/>
                  <a:gd name="T3" fmla="*/ 0 h 3"/>
                  <a:gd name="T4" fmla="*/ 0 w 32"/>
                  <a:gd name="T5" fmla="*/ 232561012 h 3"/>
                  <a:gd name="T6" fmla="*/ 0 w 32"/>
                  <a:gd name="T7" fmla="*/ 232561012 h 3"/>
                  <a:gd name="T8" fmla="*/ 2147483646 w 32"/>
                  <a:gd name="T9" fmla="*/ 464841477 h 3"/>
                  <a:gd name="T10" fmla="*/ 2147483646 w 32"/>
                  <a:gd name="T11" fmla="*/ 232561012 h 3"/>
                  <a:gd name="T12" fmla="*/ 2147483646 w 32"/>
                  <a:gd name="T13" fmla="*/ 0 h 3"/>
                  <a:gd name="T14" fmla="*/ 2147483646 w 32"/>
                  <a:gd name="T15" fmla="*/ 0 h 3"/>
                  <a:gd name="T16" fmla="*/ 0 w 3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3">
                    <a:moveTo>
                      <a:pt x="0" y="0"/>
                    </a:moveTo>
                    <a:cubicBezTo>
                      <a:pt x="0" y="0"/>
                      <a:pt x="0" y="0"/>
                      <a:pt x="0" y="0"/>
                    </a:cubicBezTo>
                    <a:cubicBezTo>
                      <a:pt x="0" y="1"/>
                      <a:pt x="0" y="1"/>
                      <a:pt x="0" y="1"/>
                    </a:cubicBezTo>
                    <a:cubicBezTo>
                      <a:pt x="0" y="1"/>
                      <a:pt x="0" y="1"/>
                      <a:pt x="0" y="1"/>
                    </a:cubicBezTo>
                    <a:cubicBezTo>
                      <a:pt x="2" y="2"/>
                      <a:pt x="4" y="2"/>
                      <a:pt x="6" y="2"/>
                    </a:cubicBezTo>
                    <a:cubicBezTo>
                      <a:pt x="14" y="3"/>
                      <a:pt x="24" y="2"/>
                      <a:pt x="32" y="1"/>
                    </a:cubicBezTo>
                    <a:cubicBezTo>
                      <a:pt x="31" y="0"/>
                      <a:pt x="31" y="0"/>
                      <a:pt x="31" y="0"/>
                    </a:cubicBezTo>
                    <a:cubicBezTo>
                      <a:pt x="31" y="0"/>
                      <a:pt x="30" y="0"/>
                      <a:pt x="30" y="0"/>
                    </a:cubicBezTo>
                    <a:cubicBezTo>
                      <a:pt x="19" y="2"/>
                      <a:pt x="10"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4" name="MH_Other_286"/>
              <p:cNvSpPr/>
              <p:nvPr>
                <p:custDataLst>
                  <p:tags r:id="rId304"/>
                </p:custDataLst>
              </p:nvPr>
            </p:nvSpPr>
            <p:spPr bwMode="auto">
              <a:xfrm>
                <a:off x="4388253" y="2126575"/>
                <a:ext cx="63963" cy="25668"/>
              </a:xfrm>
              <a:custGeom>
                <a:avLst/>
                <a:gdLst>
                  <a:gd name="T0" fmla="*/ 2147483646 w 79"/>
                  <a:gd name="T1" fmla="*/ 2147483646 h 31"/>
                  <a:gd name="T2" fmla="*/ 0 w 79"/>
                  <a:gd name="T3" fmla="*/ 0 h 31"/>
                  <a:gd name="T4" fmla="*/ 0 w 79"/>
                  <a:gd name="T5" fmla="*/ 643466178 h 31"/>
                  <a:gd name="T6" fmla="*/ 2147483646 w 79"/>
                  <a:gd name="T7" fmla="*/ 2147483646 h 31"/>
                  <a:gd name="T8" fmla="*/ 2147483646 w 79"/>
                  <a:gd name="T9" fmla="*/ 2147483646 h 31"/>
                  <a:gd name="T10" fmla="*/ 2147483646 w 79"/>
                  <a:gd name="T11" fmla="*/ 2147483646 h 31"/>
                  <a:gd name="T12" fmla="*/ 2147483646 w 79"/>
                  <a:gd name="T13" fmla="*/ 2147483646 h 31"/>
                  <a:gd name="T14" fmla="*/ 2147483646 w 79"/>
                  <a:gd name="T15" fmla="*/ 2147483646 h 31"/>
                  <a:gd name="T16" fmla="*/ 2147483646 w 79"/>
                  <a:gd name="T17" fmla="*/ 2147483646 h 31"/>
                  <a:gd name="T18" fmla="*/ 2147483646 w 79"/>
                  <a:gd name="T19" fmla="*/ 2147483646 h 31"/>
                  <a:gd name="T20" fmla="*/ 2147483646 w 79"/>
                  <a:gd name="T21" fmla="*/ 2147483646 h 31"/>
                  <a:gd name="T22" fmla="*/ 2147483646 w 79"/>
                  <a:gd name="T23" fmla="*/ 2147483646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31">
                    <a:moveTo>
                      <a:pt x="7" y="6"/>
                    </a:moveTo>
                    <a:cubicBezTo>
                      <a:pt x="0" y="0"/>
                      <a:pt x="0" y="0"/>
                      <a:pt x="0" y="0"/>
                    </a:cubicBezTo>
                    <a:cubicBezTo>
                      <a:pt x="0" y="1"/>
                      <a:pt x="0" y="1"/>
                      <a:pt x="0" y="1"/>
                    </a:cubicBezTo>
                    <a:cubicBezTo>
                      <a:pt x="6" y="7"/>
                      <a:pt x="6" y="7"/>
                      <a:pt x="6" y="7"/>
                    </a:cubicBezTo>
                    <a:cubicBezTo>
                      <a:pt x="14" y="13"/>
                      <a:pt x="21" y="17"/>
                      <a:pt x="28" y="21"/>
                    </a:cubicBezTo>
                    <a:cubicBezTo>
                      <a:pt x="29" y="21"/>
                      <a:pt x="29" y="21"/>
                      <a:pt x="29" y="21"/>
                    </a:cubicBezTo>
                    <a:cubicBezTo>
                      <a:pt x="29" y="21"/>
                      <a:pt x="29" y="21"/>
                      <a:pt x="29" y="21"/>
                    </a:cubicBezTo>
                    <a:cubicBezTo>
                      <a:pt x="37" y="25"/>
                      <a:pt x="45" y="28"/>
                      <a:pt x="53" y="29"/>
                    </a:cubicBezTo>
                    <a:cubicBezTo>
                      <a:pt x="61" y="31"/>
                      <a:pt x="71" y="31"/>
                      <a:pt x="79" y="30"/>
                    </a:cubicBezTo>
                    <a:cubicBezTo>
                      <a:pt x="78" y="29"/>
                      <a:pt x="78" y="29"/>
                      <a:pt x="78" y="29"/>
                    </a:cubicBezTo>
                    <a:cubicBezTo>
                      <a:pt x="78" y="29"/>
                      <a:pt x="77" y="29"/>
                      <a:pt x="77" y="29"/>
                    </a:cubicBezTo>
                    <a:cubicBezTo>
                      <a:pt x="51" y="31"/>
                      <a:pt x="30" y="24"/>
                      <a:pt x="7"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5" name="MH_Other_287"/>
              <p:cNvSpPr/>
              <p:nvPr>
                <p:custDataLst>
                  <p:tags r:id="rId305"/>
                </p:custDataLst>
              </p:nvPr>
            </p:nvSpPr>
            <p:spPr bwMode="auto">
              <a:xfrm>
                <a:off x="4411095" y="2144694"/>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6" name="MH_Other_288"/>
              <p:cNvSpPr/>
              <p:nvPr>
                <p:custDataLst>
                  <p:tags r:id="rId306"/>
                </p:custDataLst>
              </p:nvPr>
            </p:nvSpPr>
            <p:spPr bwMode="auto">
              <a:xfrm>
                <a:off x="4391299" y="2097888"/>
                <a:ext cx="100513" cy="61904"/>
              </a:xfrm>
              <a:custGeom>
                <a:avLst/>
                <a:gdLst>
                  <a:gd name="T0" fmla="*/ 2147483646 w 124"/>
                  <a:gd name="T1" fmla="*/ 2147483646 h 77"/>
                  <a:gd name="T2" fmla="*/ 2147483646 w 124"/>
                  <a:gd name="T3" fmla="*/ 2147483646 h 77"/>
                  <a:gd name="T4" fmla="*/ 0 w 124"/>
                  <a:gd name="T5" fmla="*/ 0 h 77"/>
                  <a:gd name="T6" fmla="*/ 0 w 124"/>
                  <a:gd name="T7" fmla="*/ 1201087604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2147483646 h 77"/>
                  <a:gd name="T22" fmla="*/ 2147483646 w 124"/>
                  <a:gd name="T23" fmla="*/ 2147483646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55" y="48"/>
                    </a:moveTo>
                    <a:cubicBezTo>
                      <a:pt x="32" y="27"/>
                      <a:pt x="22" y="19"/>
                      <a:pt x="22" y="19"/>
                    </a:cubicBezTo>
                    <a:cubicBezTo>
                      <a:pt x="22" y="18"/>
                      <a:pt x="16" y="13"/>
                      <a:pt x="0" y="0"/>
                    </a:cubicBezTo>
                    <a:cubicBezTo>
                      <a:pt x="0" y="2"/>
                      <a:pt x="0" y="2"/>
                      <a:pt x="0" y="2"/>
                    </a:cubicBezTo>
                    <a:cubicBezTo>
                      <a:pt x="15" y="14"/>
                      <a:pt x="21" y="19"/>
                      <a:pt x="21" y="19"/>
                    </a:cubicBezTo>
                    <a:cubicBezTo>
                      <a:pt x="21" y="20"/>
                      <a:pt x="31" y="28"/>
                      <a:pt x="54" y="49"/>
                    </a:cubicBezTo>
                    <a:cubicBezTo>
                      <a:pt x="60" y="56"/>
                      <a:pt x="67" y="61"/>
                      <a:pt x="74" y="65"/>
                    </a:cubicBezTo>
                    <a:cubicBezTo>
                      <a:pt x="75" y="65"/>
                      <a:pt x="75" y="65"/>
                      <a:pt x="75" y="65"/>
                    </a:cubicBezTo>
                    <a:cubicBezTo>
                      <a:pt x="75" y="65"/>
                      <a:pt x="75" y="65"/>
                      <a:pt x="75" y="65"/>
                    </a:cubicBezTo>
                    <a:cubicBezTo>
                      <a:pt x="83" y="70"/>
                      <a:pt x="91" y="73"/>
                      <a:pt x="99" y="75"/>
                    </a:cubicBezTo>
                    <a:cubicBezTo>
                      <a:pt x="107" y="77"/>
                      <a:pt x="115" y="77"/>
                      <a:pt x="124" y="77"/>
                    </a:cubicBezTo>
                    <a:cubicBezTo>
                      <a:pt x="122" y="76"/>
                      <a:pt x="122" y="76"/>
                      <a:pt x="122" y="76"/>
                    </a:cubicBezTo>
                    <a:cubicBezTo>
                      <a:pt x="96" y="76"/>
                      <a:pt x="75" y="68"/>
                      <a:pt x="55" y="4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7" name="MH_Other_289"/>
              <p:cNvSpPr/>
              <p:nvPr>
                <p:custDataLst>
                  <p:tags r:id="rId307"/>
                </p:custDataLst>
              </p:nvPr>
            </p:nvSpPr>
            <p:spPr bwMode="auto">
              <a:xfrm>
                <a:off x="4450692" y="2150732"/>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8" name="MH_Other_290"/>
              <p:cNvSpPr/>
              <p:nvPr>
                <p:custDataLst>
                  <p:tags r:id="rId308"/>
                </p:custDataLst>
              </p:nvPr>
            </p:nvSpPr>
            <p:spPr bwMode="auto">
              <a:xfrm>
                <a:off x="4392820" y="2079770"/>
                <a:ext cx="135542" cy="92102"/>
              </a:xfrm>
              <a:custGeom>
                <a:avLst/>
                <a:gdLst>
                  <a:gd name="T0" fmla="*/ 2147483646 w 169"/>
                  <a:gd name="T1" fmla="*/ 2147483646 h 115"/>
                  <a:gd name="T2" fmla="*/ 2147483646 w 169"/>
                  <a:gd name="T3" fmla="*/ 2147483646 h 115"/>
                  <a:gd name="T4" fmla="*/ 2147483646 w 169"/>
                  <a:gd name="T5" fmla="*/ 2147483646 h 115"/>
                  <a:gd name="T6" fmla="*/ 2147483646 w 169"/>
                  <a:gd name="T7" fmla="*/ 2147483646 h 115"/>
                  <a:gd name="T8" fmla="*/ 2147483646 w 169"/>
                  <a:gd name="T9" fmla="*/ 2147483646 h 115"/>
                  <a:gd name="T10" fmla="*/ 2147483646 w 169"/>
                  <a:gd name="T11" fmla="*/ 2147483646 h 115"/>
                  <a:gd name="T12" fmla="*/ 587804897 w 169"/>
                  <a:gd name="T13" fmla="*/ 0 h 115"/>
                  <a:gd name="T14" fmla="*/ 0 w 169"/>
                  <a:gd name="T15" fmla="*/ 596324772 h 115"/>
                  <a:gd name="T16" fmla="*/ 0 w 169"/>
                  <a:gd name="T17" fmla="*/ 596324772 h 115"/>
                  <a:gd name="T18" fmla="*/ 2147483646 w 169"/>
                  <a:gd name="T19" fmla="*/ 2147483646 h 115"/>
                  <a:gd name="T20" fmla="*/ 2147483646 w 169"/>
                  <a:gd name="T21" fmla="*/ 2147483646 h 115"/>
                  <a:gd name="T22" fmla="*/ 2147483646 w 169"/>
                  <a:gd name="T23" fmla="*/ 2147483646 h 115"/>
                  <a:gd name="T24" fmla="*/ 2147483646 w 169"/>
                  <a:gd name="T25" fmla="*/ 2147483646 h 115"/>
                  <a:gd name="T26" fmla="*/ 2147483646 w 169"/>
                  <a:gd name="T27" fmla="*/ 2147483646 h 115"/>
                  <a:gd name="T28" fmla="*/ 2147483646 w 169"/>
                  <a:gd name="T29" fmla="*/ 2147483646 h 115"/>
                  <a:gd name="T30" fmla="*/ 2147483646 w 169"/>
                  <a:gd name="T31" fmla="*/ 2147483646 h 115"/>
                  <a:gd name="T32" fmla="*/ 2147483646 w 169"/>
                  <a:gd name="T33" fmla="*/ 2147483646 h 115"/>
                  <a:gd name="T34" fmla="*/ 2147483646 w 169"/>
                  <a:gd name="T35" fmla="*/ 2147483646 h 115"/>
                  <a:gd name="T36" fmla="*/ 2147483646 w 169"/>
                  <a:gd name="T37" fmla="*/ 2147483646 h 115"/>
                  <a:gd name="T38" fmla="*/ 2147483646 w 169"/>
                  <a:gd name="T39" fmla="*/ 2147483646 h 115"/>
                  <a:gd name="T40" fmla="*/ 2147483646 w 169"/>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115">
                    <a:moveTo>
                      <a:pt x="100" y="82"/>
                    </a:moveTo>
                    <a:cubicBezTo>
                      <a:pt x="79" y="60"/>
                      <a:pt x="70" y="50"/>
                      <a:pt x="70" y="50"/>
                    </a:cubicBezTo>
                    <a:cubicBezTo>
                      <a:pt x="69" y="50"/>
                      <a:pt x="61" y="40"/>
                      <a:pt x="36" y="19"/>
                    </a:cubicBezTo>
                    <a:cubicBezTo>
                      <a:pt x="29" y="13"/>
                      <a:pt x="21" y="8"/>
                      <a:pt x="13" y="5"/>
                    </a:cubicBezTo>
                    <a:cubicBezTo>
                      <a:pt x="13" y="5"/>
                      <a:pt x="12" y="5"/>
                      <a:pt x="12" y="5"/>
                    </a:cubicBezTo>
                    <a:cubicBezTo>
                      <a:pt x="12" y="4"/>
                      <a:pt x="12" y="4"/>
                      <a:pt x="12" y="4"/>
                    </a:cubicBezTo>
                    <a:cubicBezTo>
                      <a:pt x="8" y="3"/>
                      <a:pt x="4" y="1"/>
                      <a:pt x="1" y="0"/>
                    </a:cubicBezTo>
                    <a:cubicBezTo>
                      <a:pt x="0" y="1"/>
                      <a:pt x="0" y="1"/>
                      <a:pt x="0" y="1"/>
                    </a:cubicBezTo>
                    <a:cubicBezTo>
                      <a:pt x="0" y="1"/>
                      <a:pt x="0" y="1"/>
                      <a:pt x="0" y="1"/>
                    </a:cubicBezTo>
                    <a:cubicBezTo>
                      <a:pt x="13" y="5"/>
                      <a:pt x="24" y="11"/>
                      <a:pt x="35" y="20"/>
                    </a:cubicBezTo>
                    <a:cubicBezTo>
                      <a:pt x="60" y="41"/>
                      <a:pt x="68" y="51"/>
                      <a:pt x="69" y="51"/>
                    </a:cubicBezTo>
                    <a:cubicBezTo>
                      <a:pt x="69" y="51"/>
                      <a:pt x="78" y="60"/>
                      <a:pt x="99" y="83"/>
                    </a:cubicBezTo>
                    <a:cubicBezTo>
                      <a:pt x="106" y="90"/>
                      <a:pt x="113" y="95"/>
                      <a:pt x="120" y="100"/>
                    </a:cubicBezTo>
                    <a:cubicBezTo>
                      <a:pt x="120" y="100"/>
                      <a:pt x="121" y="100"/>
                      <a:pt x="122" y="100"/>
                    </a:cubicBezTo>
                    <a:cubicBezTo>
                      <a:pt x="122" y="101"/>
                      <a:pt x="122" y="101"/>
                      <a:pt x="122" y="101"/>
                    </a:cubicBezTo>
                    <a:cubicBezTo>
                      <a:pt x="122" y="101"/>
                      <a:pt x="122" y="101"/>
                      <a:pt x="122" y="101"/>
                    </a:cubicBezTo>
                    <a:cubicBezTo>
                      <a:pt x="129" y="106"/>
                      <a:pt x="136" y="109"/>
                      <a:pt x="143" y="111"/>
                    </a:cubicBezTo>
                    <a:cubicBezTo>
                      <a:pt x="151" y="113"/>
                      <a:pt x="161" y="114"/>
                      <a:pt x="169" y="115"/>
                    </a:cubicBezTo>
                    <a:cubicBezTo>
                      <a:pt x="168" y="114"/>
                      <a:pt x="168" y="114"/>
                      <a:pt x="168" y="114"/>
                    </a:cubicBezTo>
                    <a:cubicBezTo>
                      <a:pt x="167" y="114"/>
                      <a:pt x="167" y="114"/>
                      <a:pt x="167" y="113"/>
                    </a:cubicBezTo>
                    <a:cubicBezTo>
                      <a:pt x="140" y="112"/>
                      <a:pt x="120" y="103"/>
                      <a:pt x="100" y="8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09" name="MH_Other_291"/>
              <p:cNvSpPr/>
              <p:nvPr>
                <p:custDataLst>
                  <p:tags r:id="rId309"/>
                </p:custDataLst>
              </p:nvPr>
            </p:nvSpPr>
            <p:spPr bwMode="auto">
              <a:xfrm>
                <a:off x="4488766" y="2159792"/>
                <a:ext cx="3046" cy="0"/>
              </a:xfrm>
              <a:custGeom>
                <a:avLst/>
                <a:gdLst>
                  <a:gd name="T0" fmla="*/ 2147483646 w 2"/>
                  <a:gd name="T1" fmla="*/ 0 h 1"/>
                  <a:gd name="T2" fmla="*/ 0 w 2"/>
                  <a:gd name="T3" fmla="*/ 0 h 1"/>
                  <a:gd name="T4" fmla="*/ 2147483646 w 2"/>
                  <a:gd name="T5" fmla="*/ 711 h 1"/>
                  <a:gd name="T6" fmla="*/ 2147483646 w 2"/>
                  <a:gd name="T7" fmla="*/ 711 h 1"/>
                  <a:gd name="T8" fmla="*/ 214748364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2" y="1"/>
                      <a:pt x="2" y="1"/>
                      <a:pt x="2" y="1"/>
                    </a:cubicBezTo>
                    <a:cubicBezTo>
                      <a:pt x="2" y="1"/>
                      <a:pt x="2" y="1"/>
                      <a:pt x="2"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0" name="MH_Other_292"/>
              <p:cNvSpPr/>
              <p:nvPr>
                <p:custDataLst>
                  <p:tags r:id="rId310"/>
                </p:custDataLst>
              </p:nvPr>
            </p:nvSpPr>
            <p:spPr bwMode="auto">
              <a:xfrm>
                <a:off x="4401957" y="2078260"/>
                <a:ext cx="164478" cy="107201"/>
              </a:xfrm>
              <a:custGeom>
                <a:avLst/>
                <a:gdLst>
                  <a:gd name="T0" fmla="*/ 2147483646 w 204"/>
                  <a:gd name="T1" fmla="*/ 2147483646 h 133"/>
                  <a:gd name="T2" fmla="*/ 2147483646 w 204"/>
                  <a:gd name="T3" fmla="*/ 2147483646 h 133"/>
                  <a:gd name="T4" fmla="*/ 2147483646 w 204"/>
                  <a:gd name="T5" fmla="*/ 2147483646 h 133"/>
                  <a:gd name="T6" fmla="*/ 2147483646 w 204"/>
                  <a:gd name="T7" fmla="*/ 2147483646 h 133"/>
                  <a:gd name="T8" fmla="*/ 2147483646 w 204"/>
                  <a:gd name="T9" fmla="*/ 2147483646 h 133"/>
                  <a:gd name="T10" fmla="*/ 0 w 204"/>
                  <a:gd name="T11" fmla="*/ 2147483646 h 133"/>
                  <a:gd name="T12" fmla="*/ 0 w 204"/>
                  <a:gd name="T13" fmla="*/ 2147483646 h 133"/>
                  <a:gd name="T14" fmla="*/ 593327098 w 204"/>
                  <a:gd name="T15" fmla="*/ 2147483646 h 133"/>
                  <a:gd name="T16" fmla="*/ 2147483646 w 204"/>
                  <a:gd name="T17" fmla="*/ 2147483646 h 133"/>
                  <a:gd name="T18" fmla="*/ 2147483646 w 204"/>
                  <a:gd name="T19" fmla="*/ 2147483646 h 133"/>
                  <a:gd name="T20" fmla="*/ 2147483646 w 204"/>
                  <a:gd name="T21" fmla="*/ 2147483646 h 133"/>
                  <a:gd name="T22" fmla="*/ 2147483646 w 204"/>
                  <a:gd name="T23" fmla="*/ 2147483646 h 133"/>
                  <a:gd name="T24" fmla="*/ 2147483646 w 204"/>
                  <a:gd name="T25" fmla="*/ 2147483646 h 133"/>
                  <a:gd name="T26" fmla="*/ 2147483646 w 204"/>
                  <a:gd name="T27" fmla="*/ 2147483646 h 133"/>
                  <a:gd name="T28" fmla="*/ 2147483646 w 204"/>
                  <a:gd name="T29" fmla="*/ 2147483646 h 133"/>
                  <a:gd name="T30" fmla="*/ 2147483646 w 204"/>
                  <a:gd name="T31" fmla="*/ 2147483646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133">
                    <a:moveTo>
                      <a:pt x="204" y="133"/>
                    </a:moveTo>
                    <a:cubicBezTo>
                      <a:pt x="203" y="131"/>
                      <a:pt x="203" y="131"/>
                      <a:pt x="203" y="131"/>
                    </a:cubicBezTo>
                    <a:cubicBezTo>
                      <a:pt x="176" y="129"/>
                      <a:pt x="156" y="118"/>
                      <a:pt x="137" y="96"/>
                    </a:cubicBezTo>
                    <a:cubicBezTo>
                      <a:pt x="118" y="72"/>
                      <a:pt x="109" y="62"/>
                      <a:pt x="109" y="62"/>
                    </a:cubicBezTo>
                    <a:cubicBezTo>
                      <a:pt x="108" y="62"/>
                      <a:pt x="100" y="51"/>
                      <a:pt x="77" y="29"/>
                    </a:cubicBezTo>
                    <a:cubicBezTo>
                      <a:pt x="55" y="8"/>
                      <a:pt x="29" y="0"/>
                      <a:pt x="0" y="5"/>
                    </a:cubicBezTo>
                    <a:cubicBezTo>
                      <a:pt x="0" y="5"/>
                      <a:pt x="0" y="5"/>
                      <a:pt x="0" y="5"/>
                    </a:cubicBezTo>
                    <a:cubicBezTo>
                      <a:pt x="0" y="5"/>
                      <a:pt x="1" y="6"/>
                      <a:pt x="1" y="6"/>
                    </a:cubicBezTo>
                    <a:cubicBezTo>
                      <a:pt x="29" y="1"/>
                      <a:pt x="54" y="9"/>
                      <a:pt x="76" y="30"/>
                    </a:cubicBezTo>
                    <a:cubicBezTo>
                      <a:pt x="99" y="52"/>
                      <a:pt x="107" y="63"/>
                      <a:pt x="108" y="63"/>
                    </a:cubicBezTo>
                    <a:cubicBezTo>
                      <a:pt x="108" y="63"/>
                      <a:pt x="117" y="73"/>
                      <a:pt x="137" y="96"/>
                    </a:cubicBezTo>
                    <a:cubicBezTo>
                      <a:pt x="142" y="103"/>
                      <a:pt x="148" y="109"/>
                      <a:pt x="155" y="114"/>
                    </a:cubicBezTo>
                    <a:cubicBezTo>
                      <a:pt x="156" y="114"/>
                      <a:pt x="156" y="114"/>
                      <a:pt x="156" y="114"/>
                    </a:cubicBezTo>
                    <a:cubicBezTo>
                      <a:pt x="156" y="115"/>
                      <a:pt x="156" y="115"/>
                      <a:pt x="156" y="115"/>
                    </a:cubicBezTo>
                    <a:cubicBezTo>
                      <a:pt x="163" y="120"/>
                      <a:pt x="170" y="124"/>
                      <a:pt x="178" y="127"/>
                    </a:cubicBezTo>
                    <a:cubicBezTo>
                      <a:pt x="186" y="130"/>
                      <a:pt x="195" y="132"/>
                      <a:pt x="204" y="133"/>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1" name="MH_Other_293"/>
              <p:cNvSpPr/>
              <p:nvPr>
                <p:custDataLst>
                  <p:tags r:id="rId311"/>
                </p:custDataLst>
              </p:nvPr>
            </p:nvSpPr>
            <p:spPr bwMode="auto">
              <a:xfrm>
                <a:off x="4401957" y="2082790"/>
                <a:ext cx="1523" cy="0"/>
              </a:xfrm>
              <a:custGeom>
                <a:avLst/>
                <a:gdLst>
                  <a:gd name="T0" fmla="*/ 1792959984 w 1"/>
                  <a:gd name="T1" fmla="*/ 711 h 1"/>
                  <a:gd name="T2" fmla="*/ 0 w 1"/>
                  <a:gd name="T3" fmla="*/ 0 h 1"/>
                  <a:gd name="T4" fmla="*/ 0 w 1"/>
                  <a:gd name="T5" fmla="*/ 711 h 1"/>
                  <a:gd name="T6" fmla="*/ 1792959984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2" name="MH_Other_294"/>
              <p:cNvSpPr/>
              <p:nvPr>
                <p:custDataLst>
                  <p:tags r:id="rId312"/>
                </p:custDataLst>
              </p:nvPr>
            </p:nvSpPr>
            <p:spPr bwMode="auto">
              <a:xfrm>
                <a:off x="4526839" y="2170362"/>
                <a:ext cx="1523" cy="0"/>
              </a:xfrm>
              <a:custGeom>
                <a:avLst/>
                <a:gdLst>
                  <a:gd name="T0" fmla="*/ 0 w 1"/>
                  <a:gd name="T1" fmla="*/ 0 h 1"/>
                  <a:gd name="T2" fmla="*/ 2147483646 w 1"/>
                  <a:gd name="T3" fmla="*/ 711 h 1"/>
                  <a:gd name="T4" fmla="*/ 2147483646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3" name="MH_Other_295"/>
              <p:cNvSpPr/>
              <p:nvPr>
                <p:custDataLst>
                  <p:tags r:id="rId313"/>
                </p:custDataLst>
              </p:nvPr>
            </p:nvSpPr>
            <p:spPr bwMode="auto">
              <a:xfrm>
                <a:off x="4613646" y="2149223"/>
                <a:ext cx="237578" cy="200812"/>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0 h 250"/>
                  <a:gd name="T18" fmla="*/ 2147483646 w 294"/>
                  <a:gd name="T19" fmla="*/ 599139242 h 250"/>
                  <a:gd name="T20" fmla="*/ 2147483646 w 294"/>
                  <a:gd name="T21" fmla="*/ 599139242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596020266 w 294"/>
                  <a:gd name="T31" fmla="*/ 2147483646 h 250"/>
                  <a:gd name="T32" fmla="*/ 596020266 w 294"/>
                  <a:gd name="T33" fmla="*/ 2147483646 h 250"/>
                  <a:gd name="T34" fmla="*/ 0 w 294"/>
                  <a:gd name="T35" fmla="*/ 2147483646 h 250"/>
                  <a:gd name="T36" fmla="*/ 0 w 294"/>
                  <a:gd name="T37" fmla="*/ 2147483646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2147483646 w 294"/>
                  <a:gd name="T63" fmla="*/ 2147483646 h 250"/>
                  <a:gd name="T64" fmla="*/ 214748364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263" y="165"/>
                    </a:moveTo>
                    <a:cubicBezTo>
                      <a:pt x="254" y="150"/>
                      <a:pt x="241" y="138"/>
                      <a:pt x="224" y="129"/>
                    </a:cubicBezTo>
                    <a:cubicBezTo>
                      <a:pt x="224" y="130"/>
                      <a:pt x="224" y="130"/>
                      <a:pt x="224" y="130"/>
                    </a:cubicBezTo>
                    <a:cubicBezTo>
                      <a:pt x="215" y="114"/>
                      <a:pt x="199" y="102"/>
                      <a:pt x="182" y="94"/>
                    </a:cubicBezTo>
                    <a:cubicBezTo>
                      <a:pt x="171" y="80"/>
                      <a:pt x="156" y="69"/>
                      <a:pt x="138" y="62"/>
                    </a:cubicBezTo>
                    <a:cubicBezTo>
                      <a:pt x="127" y="49"/>
                      <a:pt x="111" y="39"/>
                      <a:pt x="93" y="34"/>
                    </a:cubicBezTo>
                    <a:cubicBezTo>
                      <a:pt x="81" y="21"/>
                      <a:pt x="65" y="12"/>
                      <a:pt x="46" y="8"/>
                    </a:cubicBezTo>
                    <a:cubicBezTo>
                      <a:pt x="46" y="8"/>
                      <a:pt x="46" y="8"/>
                      <a:pt x="46" y="8"/>
                    </a:cubicBezTo>
                    <a:cubicBezTo>
                      <a:pt x="43" y="5"/>
                      <a:pt x="40" y="3"/>
                      <a:pt x="37" y="0"/>
                    </a:cubicBezTo>
                    <a:cubicBezTo>
                      <a:pt x="37" y="1"/>
                      <a:pt x="37" y="1"/>
                      <a:pt x="37" y="1"/>
                    </a:cubicBezTo>
                    <a:cubicBezTo>
                      <a:pt x="36" y="1"/>
                      <a:pt x="36" y="1"/>
                      <a:pt x="36" y="1"/>
                    </a:cubicBezTo>
                    <a:cubicBezTo>
                      <a:pt x="26" y="22"/>
                      <a:pt x="26" y="22"/>
                      <a:pt x="26" y="22"/>
                    </a:cubicBezTo>
                    <a:cubicBezTo>
                      <a:pt x="25" y="24"/>
                      <a:pt x="25" y="24"/>
                      <a:pt x="25" y="24"/>
                    </a:cubicBezTo>
                    <a:cubicBezTo>
                      <a:pt x="10" y="54"/>
                      <a:pt x="10" y="54"/>
                      <a:pt x="10" y="54"/>
                    </a:cubicBezTo>
                    <a:cubicBezTo>
                      <a:pt x="9" y="55"/>
                      <a:pt x="9" y="55"/>
                      <a:pt x="9" y="55"/>
                    </a:cubicBezTo>
                    <a:cubicBezTo>
                      <a:pt x="1" y="73"/>
                      <a:pt x="1" y="73"/>
                      <a:pt x="1" y="73"/>
                    </a:cubicBezTo>
                    <a:cubicBezTo>
                      <a:pt x="1" y="73"/>
                      <a:pt x="1" y="73"/>
                      <a:pt x="1" y="73"/>
                    </a:cubicBezTo>
                    <a:cubicBezTo>
                      <a:pt x="0" y="74"/>
                      <a:pt x="0" y="74"/>
                      <a:pt x="0" y="74"/>
                    </a:cubicBezTo>
                    <a:cubicBezTo>
                      <a:pt x="0" y="74"/>
                      <a:pt x="0" y="74"/>
                      <a:pt x="0" y="74"/>
                    </a:cubicBezTo>
                    <a:cubicBezTo>
                      <a:pt x="2" y="75"/>
                      <a:pt x="4" y="76"/>
                      <a:pt x="6" y="77"/>
                    </a:cubicBezTo>
                    <a:cubicBezTo>
                      <a:pt x="13" y="81"/>
                      <a:pt x="22" y="84"/>
                      <a:pt x="30" y="85"/>
                    </a:cubicBezTo>
                    <a:cubicBezTo>
                      <a:pt x="36" y="92"/>
                      <a:pt x="42" y="97"/>
                      <a:pt x="49" y="101"/>
                    </a:cubicBezTo>
                    <a:cubicBezTo>
                      <a:pt x="56" y="105"/>
                      <a:pt x="65" y="108"/>
                      <a:pt x="73" y="111"/>
                    </a:cubicBezTo>
                    <a:cubicBezTo>
                      <a:pt x="78" y="117"/>
                      <a:pt x="84" y="123"/>
                      <a:pt x="91" y="128"/>
                    </a:cubicBezTo>
                    <a:cubicBezTo>
                      <a:pt x="98" y="132"/>
                      <a:pt x="105" y="136"/>
                      <a:pt x="113" y="138"/>
                    </a:cubicBezTo>
                    <a:cubicBezTo>
                      <a:pt x="118" y="145"/>
                      <a:pt x="123" y="151"/>
                      <a:pt x="130" y="155"/>
                    </a:cubicBezTo>
                    <a:cubicBezTo>
                      <a:pt x="136" y="160"/>
                      <a:pt x="144" y="165"/>
                      <a:pt x="152" y="168"/>
                    </a:cubicBezTo>
                    <a:cubicBezTo>
                      <a:pt x="157" y="175"/>
                      <a:pt x="162" y="182"/>
                      <a:pt x="168" y="187"/>
                    </a:cubicBezTo>
                    <a:cubicBezTo>
                      <a:pt x="174" y="192"/>
                      <a:pt x="182" y="197"/>
                      <a:pt x="190" y="201"/>
                    </a:cubicBezTo>
                    <a:cubicBezTo>
                      <a:pt x="194" y="208"/>
                      <a:pt x="199" y="215"/>
                      <a:pt x="204" y="221"/>
                    </a:cubicBezTo>
                    <a:cubicBezTo>
                      <a:pt x="210" y="226"/>
                      <a:pt x="217" y="231"/>
                      <a:pt x="224" y="235"/>
                    </a:cubicBezTo>
                    <a:cubicBezTo>
                      <a:pt x="227" y="241"/>
                      <a:pt x="230" y="246"/>
                      <a:pt x="233" y="250"/>
                    </a:cubicBezTo>
                    <a:cubicBezTo>
                      <a:pt x="234" y="250"/>
                      <a:pt x="234" y="250"/>
                      <a:pt x="234" y="250"/>
                    </a:cubicBezTo>
                    <a:cubicBezTo>
                      <a:pt x="249" y="236"/>
                      <a:pt x="249" y="236"/>
                      <a:pt x="249" y="236"/>
                    </a:cubicBezTo>
                    <a:cubicBezTo>
                      <a:pt x="250" y="235"/>
                      <a:pt x="250" y="235"/>
                      <a:pt x="250" y="235"/>
                    </a:cubicBezTo>
                    <a:cubicBezTo>
                      <a:pt x="275" y="212"/>
                      <a:pt x="275" y="212"/>
                      <a:pt x="275" y="212"/>
                    </a:cubicBezTo>
                    <a:cubicBezTo>
                      <a:pt x="276" y="211"/>
                      <a:pt x="276" y="211"/>
                      <a:pt x="276" y="211"/>
                    </a:cubicBezTo>
                    <a:cubicBezTo>
                      <a:pt x="293" y="196"/>
                      <a:pt x="293" y="196"/>
                      <a:pt x="293" y="196"/>
                    </a:cubicBezTo>
                    <a:cubicBezTo>
                      <a:pt x="294" y="195"/>
                      <a:pt x="294" y="195"/>
                      <a:pt x="294" y="195"/>
                    </a:cubicBezTo>
                    <a:cubicBezTo>
                      <a:pt x="294" y="195"/>
                      <a:pt x="294" y="195"/>
                      <a:pt x="294" y="195"/>
                    </a:cubicBezTo>
                    <a:cubicBezTo>
                      <a:pt x="287" y="183"/>
                      <a:pt x="276" y="173"/>
                      <a:pt x="263" y="16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4" name="MH_Other_296"/>
              <p:cNvSpPr/>
              <p:nvPr>
                <p:custDataLst>
                  <p:tags r:id="rId314"/>
                </p:custDataLst>
              </p:nvPr>
            </p:nvSpPr>
            <p:spPr bwMode="auto">
              <a:xfrm>
                <a:off x="4688271" y="2176401"/>
                <a:ext cx="106605" cy="161556"/>
              </a:xfrm>
              <a:custGeom>
                <a:avLst/>
                <a:gdLst>
                  <a:gd name="T0" fmla="*/ 2147483646 w 131"/>
                  <a:gd name="T1" fmla="*/ 2147483646 h 201"/>
                  <a:gd name="T2" fmla="*/ 2147483646 w 131"/>
                  <a:gd name="T3" fmla="*/ 2147483646 h 201"/>
                  <a:gd name="T4" fmla="*/ 2147483646 w 131"/>
                  <a:gd name="T5" fmla="*/ 2147483646 h 201"/>
                  <a:gd name="T6" fmla="*/ 2147483646 w 131"/>
                  <a:gd name="T7" fmla="*/ 2147483646 h 201"/>
                  <a:gd name="T8" fmla="*/ 2147483646 w 131"/>
                  <a:gd name="T9" fmla="*/ 2147483646 h 201"/>
                  <a:gd name="T10" fmla="*/ 2147483646 w 131"/>
                  <a:gd name="T11" fmla="*/ 2147483646 h 201"/>
                  <a:gd name="T12" fmla="*/ 2147483646 w 131"/>
                  <a:gd name="T13" fmla="*/ 2147483646 h 201"/>
                  <a:gd name="T14" fmla="*/ 2147483646 w 131"/>
                  <a:gd name="T15" fmla="*/ 2147483646 h 201"/>
                  <a:gd name="T16" fmla="*/ 2147483646 w 131"/>
                  <a:gd name="T17" fmla="*/ 2147483646 h 201"/>
                  <a:gd name="T18" fmla="*/ 2147483646 w 131"/>
                  <a:gd name="T19" fmla="*/ 2147483646 h 201"/>
                  <a:gd name="T20" fmla="*/ 2147483646 w 131"/>
                  <a:gd name="T21" fmla="*/ 2147483646 h 201"/>
                  <a:gd name="T22" fmla="*/ 2147483646 w 131"/>
                  <a:gd name="T23" fmla="*/ 2147483646 h 201"/>
                  <a:gd name="T24" fmla="*/ 2147483646 w 131"/>
                  <a:gd name="T25" fmla="*/ 2147483646 h 201"/>
                  <a:gd name="T26" fmla="*/ 0 w 131"/>
                  <a:gd name="T27" fmla="*/ 0 h 201"/>
                  <a:gd name="T28" fmla="*/ 605169784 w 131"/>
                  <a:gd name="T29" fmla="*/ 601329227 h 201"/>
                  <a:gd name="T30" fmla="*/ 2147483646 w 131"/>
                  <a:gd name="T31" fmla="*/ 2147483646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201">
                    <a:moveTo>
                      <a:pt x="60" y="55"/>
                    </a:moveTo>
                    <a:cubicBezTo>
                      <a:pt x="71" y="85"/>
                      <a:pt x="74" y="98"/>
                      <a:pt x="74" y="98"/>
                    </a:cubicBezTo>
                    <a:cubicBezTo>
                      <a:pt x="74" y="98"/>
                      <a:pt x="78" y="111"/>
                      <a:pt x="86" y="141"/>
                    </a:cubicBezTo>
                    <a:cubicBezTo>
                      <a:pt x="92" y="160"/>
                      <a:pt x="100" y="175"/>
                      <a:pt x="111" y="187"/>
                    </a:cubicBezTo>
                    <a:cubicBezTo>
                      <a:pt x="117" y="192"/>
                      <a:pt x="124" y="197"/>
                      <a:pt x="131" y="201"/>
                    </a:cubicBezTo>
                    <a:cubicBezTo>
                      <a:pt x="130" y="199"/>
                      <a:pt x="130" y="199"/>
                      <a:pt x="130" y="199"/>
                    </a:cubicBezTo>
                    <a:cubicBezTo>
                      <a:pt x="108" y="186"/>
                      <a:pt x="95" y="168"/>
                      <a:pt x="88" y="141"/>
                    </a:cubicBezTo>
                    <a:cubicBezTo>
                      <a:pt x="80" y="111"/>
                      <a:pt x="76" y="98"/>
                      <a:pt x="76" y="98"/>
                    </a:cubicBezTo>
                    <a:cubicBezTo>
                      <a:pt x="75" y="98"/>
                      <a:pt x="72" y="85"/>
                      <a:pt x="61" y="55"/>
                    </a:cubicBezTo>
                    <a:cubicBezTo>
                      <a:pt x="57" y="46"/>
                      <a:pt x="52" y="38"/>
                      <a:pt x="47" y="30"/>
                    </a:cubicBezTo>
                    <a:cubicBezTo>
                      <a:pt x="45" y="30"/>
                      <a:pt x="45" y="30"/>
                      <a:pt x="45" y="30"/>
                    </a:cubicBezTo>
                    <a:cubicBezTo>
                      <a:pt x="45" y="28"/>
                      <a:pt x="45" y="28"/>
                      <a:pt x="45" y="28"/>
                    </a:cubicBezTo>
                    <a:cubicBezTo>
                      <a:pt x="45" y="28"/>
                      <a:pt x="45" y="28"/>
                      <a:pt x="45" y="28"/>
                    </a:cubicBezTo>
                    <a:cubicBezTo>
                      <a:pt x="34" y="15"/>
                      <a:pt x="18" y="5"/>
                      <a:pt x="0" y="0"/>
                    </a:cubicBezTo>
                    <a:cubicBezTo>
                      <a:pt x="1" y="1"/>
                      <a:pt x="1" y="1"/>
                      <a:pt x="1" y="1"/>
                    </a:cubicBezTo>
                    <a:cubicBezTo>
                      <a:pt x="29" y="9"/>
                      <a:pt x="48" y="27"/>
                      <a:pt x="60" y="5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5" name="MH_Other_297"/>
              <p:cNvSpPr/>
              <p:nvPr>
                <p:custDataLst>
                  <p:tags r:id="rId315"/>
                </p:custDataLst>
              </p:nvPr>
            </p:nvSpPr>
            <p:spPr bwMode="auto">
              <a:xfrm>
                <a:off x="4724821" y="2199048"/>
                <a:ext cx="77670" cy="150988"/>
              </a:xfrm>
              <a:custGeom>
                <a:avLst/>
                <a:gdLst>
                  <a:gd name="T0" fmla="*/ 2147483646 w 96"/>
                  <a:gd name="T1" fmla="*/ 2147483646 h 188"/>
                  <a:gd name="T2" fmla="*/ 2147483646 w 96"/>
                  <a:gd name="T3" fmla="*/ 2147483646 h 188"/>
                  <a:gd name="T4" fmla="*/ 2147483646 w 96"/>
                  <a:gd name="T5" fmla="*/ 2147483646 h 188"/>
                  <a:gd name="T6" fmla="*/ 2147483646 w 96"/>
                  <a:gd name="T7" fmla="*/ 2147483646 h 188"/>
                  <a:gd name="T8" fmla="*/ 2147483646 w 96"/>
                  <a:gd name="T9" fmla="*/ 2147483646 h 188"/>
                  <a:gd name="T10" fmla="*/ 2147483646 w 96"/>
                  <a:gd name="T11" fmla="*/ 2147483646 h 188"/>
                  <a:gd name="T12" fmla="*/ 2147483646 w 96"/>
                  <a:gd name="T13" fmla="*/ 2147483646 h 188"/>
                  <a:gd name="T14" fmla="*/ 2147483646 w 96"/>
                  <a:gd name="T15" fmla="*/ 2147483646 h 188"/>
                  <a:gd name="T16" fmla="*/ 0 w 96"/>
                  <a:gd name="T17" fmla="*/ 0 h 188"/>
                  <a:gd name="T18" fmla="*/ 1195634596 w 96"/>
                  <a:gd name="T19" fmla="*/ 1200040226 h 188"/>
                  <a:gd name="T20" fmla="*/ 2147483646 w 96"/>
                  <a:gd name="T21" fmla="*/ 2147483646 h 188"/>
                  <a:gd name="T22" fmla="*/ 2147483646 w 96"/>
                  <a:gd name="T23" fmla="*/ 2147483646 h 188"/>
                  <a:gd name="T24" fmla="*/ 2147483646 w 96"/>
                  <a:gd name="T25" fmla="*/ 2147483646 h 188"/>
                  <a:gd name="T26" fmla="*/ 2147483646 w 96"/>
                  <a:gd name="T27" fmla="*/ 2147483646 h 188"/>
                  <a:gd name="T28" fmla="*/ 2147483646 w 96"/>
                  <a:gd name="T29" fmla="*/ 2147483646 h 188"/>
                  <a:gd name="T30" fmla="*/ 2147483646 w 96"/>
                  <a:gd name="T31" fmla="*/ 2147483646 h 188"/>
                  <a:gd name="T32" fmla="*/ 2147483646 w 96"/>
                  <a:gd name="T33" fmla="*/ 2147483646 h 188"/>
                  <a:gd name="T34" fmla="*/ 2147483646 w 96"/>
                  <a:gd name="T35" fmla="*/ 2147483646 h 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88">
                    <a:moveTo>
                      <a:pt x="95" y="188"/>
                    </a:moveTo>
                    <a:cubicBezTo>
                      <a:pt x="96" y="188"/>
                      <a:pt x="96" y="188"/>
                      <a:pt x="96" y="188"/>
                    </a:cubicBezTo>
                    <a:cubicBezTo>
                      <a:pt x="88" y="176"/>
                      <a:pt x="82" y="163"/>
                      <a:pt x="78" y="146"/>
                    </a:cubicBezTo>
                    <a:cubicBezTo>
                      <a:pt x="72" y="116"/>
                      <a:pt x="69" y="103"/>
                      <a:pt x="69" y="102"/>
                    </a:cubicBezTo>
                    <a:cubicBezTo>
                      <a:pt x="69" y="102"/>
                      <a:pt x="67" y="89"/>
                      <a:pt x="57" y="59"/>
                    </a:cubicBezTo>
                    <a:cubicBezTo>
                      <a:pt x="54" y="50"/>
                      <a:pt x="50" y="42"/>
                      <a:pt x="45" y="34"/>
                    </a:cubicBezTo>
                    <a:cubicBezTo>
                      <a:pt x="45" y="34"/>
                      <a:pt x="44" y="34"/>
                      <a:pt x="44" y="34"/>
                    </a:cubicBezTo>
                    <a:cubicBezTo>
                      <a:pt x="44" y="33"/>
                      <a:pt x="44" y="33"/>
                      <a:pt x="44" y="33"/>
                    </a:cubicBezTo>
                    <a:cubicBezTo>
                      <a:pt x="34" y="18"/>
                      <a:pt x="19" y="7"/>
                      <a:pt x="0" y="0"/>
                    </a:cubicBezTo>
                    <a:cubicBezTo>
                      <a:pt x="2" y="2"/>
                      <a:pt x="2" y="2"/>
                      <a:pt x="2" y="2"/>
                    </a:cubicBezTo>
                    <a:cubicBezTo>
                      <a:pt x="28" y="12"/>
                      <a:pt x="46" y="31"/>
                      <a:pt x="55" y="59"/>
                    </a:cubicBezTo>
                    <a:cubicBezTo>
                      <a:pt x="65" y="90"/>
                      <a:pt x="67" y="103"/>
                      <a:pt x="68" y="103"/>
                    </a:cubicBezTo>
                    <a:cubicBezTo>
                      <a:pt x="68" y="103"/>
                      <a:pt x="71" y="116"/>
                      <a:pt x="77" y="146"/>
                    </a:cubicBezTo>
                    <a:cubicBezTo>
                      <a:pt x="79" y="155"/>
                      <a:pt x="82" y="164"/>
                      <a:pt x="85" y="171"/>
                    </a:cubicBezTo>
                    <a:cubicBezTo>
                      <a:pt x="87" y="172"/>
                      <a:pt x="87" y="172"/>
                      <a:pt x="87" y="172"/>
                    </a:cubicBezTo>
                    <a:cubicBezTo>
                      <a:pt x="86" y="174"/>
                      <a:pt x="86" y="174"/>
                      <a:pt x="86" y="174"/>
                    </a:cubicBezTo>
                    <a:cubicBezTo>
                      <a:pt x="86" y="173"/>
                      <a:pt x="86" y="173"/>
                      <a:pt x="86" y="173"/>
                    </a:cubicBezTo>
                    <a:cubicBezTo>
                      <a:pt x="89" y="179"/>
                      <a:pt x="92" y="184"/>
                      <a:pt x="95" y="18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6" name="MH_Other_298"/>
              <p:cNvSpPr/>
              <p:nvPr>
                <p:custDataLst>
                  <p:tags r:id="rId316"/>
                </p:custDataLst>
              </p:nvPr>
            </p:nvSpPr>
            <p:spPr bwMode="auto">
              <a:xfrm>
                <a:off x="4793355" y="2336448"/>
                <a:ext cx="1523" cy="1509"/>
              </a:xfrm>
              <a:custGeom>
                <a:avLst/>
                <a:gdLst>
                  <a:gd name="T0" fmla="*/ 179120564 w 5"/>
                  <a:gd name="T1" fmla="*/ 36544983 h 7"/>
                  <a:gd name="T2" fmla="*/ 0 w 5"/>
                  <a:gd name="T3" fmla="*/ 0 h 7"/>
                  <a:gd name="T4" fmla="*/ 107492588 w 5"/>
                  <a:gd name="T5" fmla="*/ 91388075 h 7"/>
                  <a:gd name="T6" fmla="*/ 107492588 w 5"/>
                  <a:gd name="T7" fmla="*/ 127933058 h 7"/>
                  <a:gd name="T8" fmla="*/ 179120564 w 5"/>
                  <a:gd name="T9" fmla="*/ 3654498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0" y="0"/>
                    </a:lnTo>
                    <a:lnTo>
                      <a:pt x="3" y="5"/>
                    </a:lnTo>
                    <a:lnTo>
                      <a:pt x="3" y="7"/>
                    </a:lnTo>
                    <a:lnTo>
                      <a:pt x="5"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7" name="MH_Other_299"/>
              <p:cNvSpPr/>
              <p:nvPr>
                <p:custDataLst>
                  <p:tags r:id="rId317"/>
                </p:custDataLst>
              </p:nvPr>
            </p:nvSpPr>
            <p:spPr bwMode="auto">
              <a:xfrm>
                <a:off x="4724821" y="2199048"/>
                <a:ext cx="1523" cy="1510"/>
              </a:xfrm>
              <a:custGeom>
                <a:avLst/>
                <a:gdLst>
                  <a:gd name="T0" fmla="*/ 0 w 5"/>
                  <a:gd name="T1" fmla="*/ 179346497 h 5"/>
                  <a:gd name="T2" fmla="*/ 179346497 w 5"/>
                  <a:gd name="T3" fmla="*/ 179346497 h 5"/>
                  <a:gd name="T4" fmla="*/ 0 w 5"/>
                  <a:gd name="T5" fmla="*/ 0 h 5"/>
                  <a:gd name="T6" fmla="*/ 0 w 5"/>
                  <a:gd name="T7" fmla="*/ 0 h 5"/>
                  <a:gd name="T8" fmla="*/ 0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5"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8" name="MH_Other_300"/>
              <p:cNvSpPr/>
              <p:nvPr>
                <p:custDataLst>
                  <p:tags r:id="rId318"/>
                </p:custDataLst>
              </p:nvPr>
            </p:nvSpPr>
            <p:spPr bwMode="auto">
              <a:xfrm>
                <a:off x="4759849" y="2224717"/>
                <a:ext cx="56348" cy="113240"/>
              </a:xfrm>
              <a:custGeom>
                <a:avLst/>
                <a:gdLst>
                  <a:gd name="T0" fmla="*/ 2147483646 w 69"/>
                  <a:gd name="T1" fmla="*/ 2147483646 h 142"/>
                  <a:gd name="T2" fmla="*/ 2147483646 w 69"/>
                  <a:gd name="T3" fmla="*/ 2147483646 h 142"/>
                  <a:gd name="T4" fmla="*/ 2147483646 w 69"/>
                  <a:gd name="T5" fmla="*/ 2147483646 h 142"/>
                  <a:gd name="T6" fmla="*/ 2147483646 w 69"/>
                  <a:gd name="T7" fmla="*/ 2147483646 h 142"/>
                  <a:gd name="T8" fmla="*/ 2147483646 w 69"/>
                  <a:gd name="T9" fmla="*/ 2147483646 h 142"/>
                  <a:gd name="T10" fmla="*/ 2147483646 w 69"/>
                  <a:gd name="T11" fmla="*/ 2147483646 h 142"/>
                  <a:gd name="T12" fmla="*/ 2147483646 w 69"/>
                  <a:gd name="T13" fmla="*/ 2147483646 h 142"/>
                  <a:gd name="T14" fmla="*/ 2147483646 w 69"/>
                  <a:gd name="T15" fmla="*/ 2147483646 h 142"/>
                  <a:gd name="T16" fmla="*/ 2147483646 w 69"/>
                  <a:gd name="T17" fmla="*/ 2147483646 h 142"/>
                  <a:gd name="T18" fmla="*/ 0 w 69"/>
                  <a:gd name="T19" fmla="*/ 0 h 142"/>
                  <a:gd name="T20" fmla="*/ 608701746 w 69"/>
                  <a:gd name="T21" fmla="*/ 591242607 h 142"/>
                  <a:gd name="T22" fmla="*/ 1217403492 w 69"/>
                  <a:gd name="T23" fmla="*/ 1182485215 h 142"/>
                  <a:gd name="T24" fmla="*/ 2147483646 w 69"/>
                  <a:gd name="T25" fmla="*/ 2147483646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142">
                    <a:moveTo>
                      <a:pt x="53" y="63"/>
                    </a:moveTo>
                    <a:cubicBezTo>
                      <a:pt x="61" y="94"/>
                      <a:pt x="62" y="107"/>
                      <a:pt x="62" y="107"/>
                    </a:cubicBezTo>
                    <a:cubicBezTo>
                      <a:pt x="68" y="142"/>
                      <a:pt x="68" y="142"/>
                      <a:pt x="68" y="142"/>
                    </a:cubicBezTo>
                    <a:cubicBezTo>
                      <a:pt x="69" y="141"/>
                      <a:pt x="69" y="141"/>
                      <a:pt x="69" y="141"/>
                    </a:cubicBezTo>
                    <a:cubicBezTo>
                      <a:pt x="64" y="107"/>
                      <a:pt x="64" y="107"/>
                      <a:pt x="64" y="107"/>
                    </a:cubicBezTo>
                    <a:cubicBezTo>
                      <a:pt x="63" y="107"/>
                      <a:pt x="62" y="93"/>
                      <a:pt x="54" y="62"/>
                    </a:cubicBezTo>
                    <a:cubicBezTo>
                      <a:pt x="52" y="53"/>
                      <a:pt x="48" y="45"/>
                      <a:pt x="44" y="37"/>
                    </a:cubicBezTo>
                    <a:cubicBezTo>
                      <a:pt x="43" y="37"/>
                      <a:pt x="43" y="37"/>
                      <a:pt x="43" y="37"/>
                    </a:cubicBezTo>
                    <a:cubicBezTo>
                      <a:pt x="43" y="36"/>
                      <a:pt x="43" y="36"/>
                      <a:pt x="43" y="36"/>
                    </a:cubicBezTo>
                    <a:cubicBezTo>
                      <a:pt x="34" y="20"/>
                      <a:pt x="18" y="8"/>
                      <a:pt x="0" y="0"/>
                    </a:cubicBezTo>
                    <a:cubicBezTo>
                      <a:pt x="1" y="1"/>
                      <a:pt x="1" y="1"/>
                      <a:pt x="1" y="1"/>
                    </a:cubicBezTo>
                    <a:cubicBezTo>
                      <a:pt x="2" y="2"/>
                      <a:pt x="2" y="2"/>
                      <a:pt x="2" y="2"/>
                    </a:cubicBezTo>
                    <a:cubicBezTo>
                      <a:pt x="28" y="14"/>
                      <a:pt x="45" y="34"/>
                      <a:pt x="53"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19" name="MH_Other_301"/>
              <p:cNvSpPr/>
              <p:nvPr>
                <p:custDataLst>
                  <p:tags r:id="rId319"/>
                </p:custDataLst>
              </p:nvPr>
            </p:nvSpPr>
            <p:spPr bwMode="auto">
              <a:xfrm>
                <a:off x="4761371" y="2226227"/>
                <a:ext cx="0" cy="0"/>
              </a:xfrm>
              <a:custGeom>
                <a:avLst/>
                <a:gdLst>
                  <a:gd name="T0" fmla="*/ 1067 w 1"/>
                  <a:gd name="T1" fmla="*/ 1067 h 1"/>
                  <a:gd name="T2" fmla="*/ 0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0" name="MH_Other_302"/>
              <p:cNvSpPr/>
              <p:nvPr>
                <p:custDataLst>
                  <p:tags r:id="rId320"/>
                </p:custDataLst>
              </p:nvPr>
            </p:nvSpPr>
            <p:spPr bwMode="auto">
              <a:xfrm>
                <a:off x="4794876" y="2253404"/>
                <a:ext cx="41120" cy="66435"/>
              </a:xfrm>
              <a:custGeom>
                <a:avLst/>
                <a:gdLst>
                  <a:gd name="T0" fmla="*/ 2147483646 w 52"/>
                  <a:gd name="T1" fmla="*/ 2147483646 h 83"/>
                  <a:gd name="T2" fmla="*/ 2147483646 w 52"/>
                  <a:gd name="T3" fmla="*/ 2147483646 h 83"/>
                  <a:gd name="T4" fmla="*/ 2147483646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0 w 52"/>
                  <a:gd name="T15" fmla="*/ 0 h 83"/>
                  <a:gd name="T16" fmla="*/ 0 w 52"/>
                  <a:gd name="T17" fmla="*/ 594916658 h 83"/>
                  <a:gd name="T18" fmla="*/ 571419017 w 52"/>
                  <a:gd name="T19" fmla="*/ 1189124717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48" y="66"/>
                    </a:moveTo>
                    <a:cubicBezTo>
                      <a:pt x="49" y="72"/>
                      <a:pt x="50" y="78"/>
                      <a:pt x="51" y="83"/>
                    </a:cubicBezTo>
                    <a:cubicBezTo>
                      <a:pt x="52" y="82"/>
                      <a:pt x="52" y="82"/>
                      <a:pt x="52" y="82"/>
                    </a:cubicBezTo>
                    <a:cubicBezTo>
                      <a:pt x="51" y="77"/>
                      <a:pt x="50" y="72"/>
                      <a:pt x="49" y="65"/>
                    </a:cubicBezTo>
                    <a:cubicBezTo>
                      <a:pt x="47" y="56"/>
                      <a:pt x="44" y="47"/>
                      <a:pt x="40" y="39"/>
                    </a:cubicBezTo>
                    <a:cubicBezTo>
                      <a:pt x="38" y="38"/>
                      <a:pt x="38" y="38"/>
                      <a:pt x="38" y="38"/>
                    </a:cubicBezTo>
                    <a:cubicBezTo>
                      <a:pt x="39" y="36"/>
                      <a:pt x="39" y="36"/>
                      <a:pt x="39" y="36"/>
                    </a:cubicBezTo>
                    <a:cubicBezTo>
                      <a:pt x="30" y="21"/>
                      <a:pt x="17" y="9"/>
                      <a:pt x="0" y="0"/>
                    </a:cubicBezTo>
                    <a:cubicBezTo>
                      <a:pt x="0" y="1"/>
                      <a:pt x="0" y="1"/>
                      <a:pt x="0" y="1"/>
                    </a:cubicBezTo>
                    <a:cubicBezTo>
                      <a:pt x="1" y="2"/>
                      <a:pt x="1" y="2"/>
                      <a:pt x="1" y="2"/>
                    </a:cubicBezTo>
                    <a:cubicBezTo>
                      <a:pt x="26" y="15"/>
                      <a:pt x="42" y="36"/>
                      <a:pt x="48"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1" name="MH_Other_303"/>
              <p:cNvSpPr/>
              <p:nvPr>
                <p:custDataLst>
                  <p:tags r:id="rId321"/>
                </p:custDataLst>
              </p:nvPr>
            </p:nvSpPr>
            <p:spPr bwMode="auto">
              <a:xfrm>
                <a:off x="4794875" y="2253404"/>
                <a:ext cx="0" cy="1510"/>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2" name="MH_Other_304"/>
              <p:cNvSpPr/>
              <p:nvPr>
                <p:custDataLst>
                  <p:tags r:id="rId322"/>
                </p:custDataLst>
              </p:nvPr>
            </p:nvSpPr>
            <p:spPr bwMode="auto">
              <a:xfrm>
                <a:off x="4826857" y="2282092"/>
                <a:ext cx="24367" cy="24158"/>
              </a:xfrm>
              <a:custGeom>
                <a:avLst/>
                <a:gdLst>
                  <a:gd name="T0" fmla="*/ 2147483646 w 31"/>
                  <a:gd name="T1" fmla="*/ 2147483646 h 31"/>
                  <a:gd name="T2" fmla="*/ 2147483646 w 31"/>
                  <a:gd name="T3" fmla="*/ 2147483646 h 31"/>
                  <a:gd name="T4" fmla="*/ 2147483646 w 31"/>
                  <a:gd name="T5" fmla="*/ 2147483646 h 31"/>
                  <a:gd name="T6" fmla="*/ 0 w 31"/>
                  <a:gd name="T7" fmla="*/ 0 h 31"/>
                  <a:gd name="T8" fmla="*/ 561913548 w 31"/>
                  <a:gd name="T9" fmla="*/ 1686411697 h 31"/>
                  <a:gd name="T10" fmla="*/ 2147483646 w 31"/>
                  <a:gd name="T11" fmla="*/ 2147483646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1">
                    <a:moveTo>
                      <a:pt x="30" y="31"/>
                    </a:moveTo>
                    <a:cubicBezTo>
                      <a:pt x="31" y="30"/>
                      <a:pt x="31" y="30"/>
                      <a:pt x="31" y="30"/>
                    </a:cubicBezTo>
                    <a:cubicBezTo>
                      <a:pt x="31" y="30"/>
                      <a:pt x="31" y="30"/>
                      <a:pt x="31" y="30"/>
                    </a:cubicBezTo>
                    <a:cubicBezTo>
                      <a:pt x="24" y="18"/>
                      <a:pt x="13" y="8"/>
                      <a:pt x="0" y="0"/>
                    </a:cubicBezTo>
                    <a:cubicBezTo>
                      <a:pt x="1" y="3"/>
                      <a:pt x="1" y="3"/>
                      <a:pt x="1" y="3"/>
                    </a:cubicBezTo>
                    <a:cubicBezTo>
                      <a:pt x="13" y="10"/>
                      <a:pt x="23" y="19"/>
                      <a:pt x="30"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3" name="MH_Other_305"/>
              <p:cNvSpPr/>
              <p:nvPr>
                <p:custDataLst>
                  <p:tags r:id="rId323"/>
                </p:custDataLst>
              </p:nvPr>
            </p:nvSpPr>
            <p:spPr bwMode="auto">
              <a:xfrm>
                <a:off x="4825334" y="2282093"/>
                <a:ext cx="1523" cy="1509"/>
              </a:xfrm>
              <a:custGeom>
                <a:avLst/>
                <a:gdLst>
                  <a:gd name="T0" fmla="*/ 0 w 4"/>
                  <a:gd name="T1" fmla="*/ 91388075 h 7"/>
                  <a:gd name="T2" fmla="*/ 224119998 w 4"/>
                  <a:gd name="T3" fmla="*/ 127933058 h 7"/>
                  <a:gd name="T4" fmla="*/ 112059999 w 4"/>
                  <a:gd name="T5" fmla="*/ 0 h 7"/>
                  <a:gd name="T6" fmla="*/ 0 w 4"/>
                  <a:gd name="T7" fmla="*/ 9138807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5"/>
                    </a:moveTo>
                    <a:lnTo>
                      <a:pt x="4" y="7"/>
                    </a:lnTo>
                    <a:lnTo>
                      <a:pt x="2"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4" name="MH_Other_306"/>
              <p:cNvSpPr/>
              <p:nvPr>
                <p:custDataLst>
                  <p:tags r:id="rId324"/>
                </p:custDataLst>
              </p:nvPr>
            </p:nvSpPr>
            <p:spPr bwMode="auto">
              <a:xfrm>
                <a:off x="4613646" y="2208108"/>
                <a:ext cx="24367" cy="10570"/>
              </a:xfrm>
              <a:custGeom>
                <a:avLst/>
                <a:gdLst>
                  <a:gd name="T0" fmla="*/ 602866460 w 30"/>
                  <a:gd name="T1" fmla="*/ 0 h 13"/>
                  <a:gd name="T2" fmla="*/ 602866460 w 30"/>
                  <a:gd name="T3" fmla="*/ 0 h 13"/>
                  <a:gd name="T4" fmla="*/ 0 w 30"/>
                  <a:gd name="T5" fmla="*/ 619686525 h 13"/>
                  <a:gd name="T6" fmla="*/ 0 w 30"/>
                  <a:gd name="T7" fmla="*/ 619686525 h 13"/>
                  <a:gd name="T8" fmla="*/ 2147483646 w 30"/>
                  <a:gd name="T9" fmla="*/ 2147483646 h 13"/>
                  <a:gd name="T10" fmla="*/ 2147483646 w 30"/>
                  <a:gd name="T11" fmla="*/ 2147483646 h 13"/>
                  <a:gd name="T12" fmla="*/ 2147483646 w 30"/>
                  <a:gd name="T13" fmla="*/ 2147483646 h 13"/>
                  <a:gd name="T14" fmla="*/ 2147483646 w 30"/>
                  <a:gd name="T15" fmla="*/ 2147483646 h 13"/>
                  <a:gd name="T16" fmla="*/ 602866460 w 30"/>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3">
                    <a:moveTo>
                      <a:pt x="1" y="0"/>
                    </a:moveTo>
                    <a:cubicBezTo>
                      <a:pt x="1" y="0"/>
                      <a:pt x="1" y="0"/>
                      <a:pt x="1" y="0"/>
                    </a:cubicBezTo>
                    <a:cubicBezTo>
                      <a:pt x="0" y="1"/>
                      <a:pt x="0" y="1"/>
                      <a:pt x="0" y="1"/>
                    </a:cubicBezTo>
                    <a:cubicBezTo>
                      <a:pt x="0" y="1"/>
                      <a:pt x="0" y="1"/>
                      <a:pt x="0" y="1"/>
                    </a:cubicBezTo>
                    <a:cubicBezTo>
                      <a:pt x="2" y="2"/>
                      <a:pt x="4" y="3"/>
                      <a:pt x="6" y="4"/>
                    </a:cubicBezTo>
                    <a:cubicBezTo>
                      <a:pt x="13" y="8"/>
                      <a:pt x="22" y="11"/>
                      <a:pt x="30" y="13"/>
                    </a:cubicBezTo>
                    <a:cubicBezTo>
                      <a:pt x="29" y="12"/>
                      <a:pt x="29" y="12"/>
                      <a:pt x="29" y="12"/>
                    </a:cubicBezTo>
                    <a:cubicBezTo>
                      <a:pt x="29" y="11"/>
                      <a:pt x="29" y="11"/>
                      <a:pt x="28" y="11"/>
                    </a:cubicBezTo>
                    <a:cubicBezTo>
                      <a:pt x="18" y="8"/>
                      <a:pt x="9"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5" name="MH_Other_307"/>
              <p:cNvSpPr/>
              <p:nvPr>
                <p:custDataLst>
                  <p:tags r:id="rId325"/>
                </p:custDataLst>
              </p:nvPr>
            </p:nvSpPr>
            <p:spPr bwMode="auto">
              <a:xfrm>
                <a:off x="4621262" y="2193009"/>
                <a:ext cx="51780" cy="45296"/>
              </a:xfrm>
              <a:custGeom>
                <a:avLst/>
                <a:gdLst>
                  <a:gd name="T0" fmla="*/ 2147483646 w 64"/>
                  <a:gd name="T1" fmla="*/ 2147483646 h 57"/>
                  <a:gd name="T2" fmla="*/ 596743383 w 64"/>
                  <a:gd name="T3" fmla="*/ 0 h 57"/>
                  <a:gd name="T4" fmla="*/ 0 w 64"/>
                  <a:gd name="T5" fmla="*/ 587803625 h 57"/>
                  <a:gd name="T6" fmla="*/ 2147483646 w 64"/>
                  <a:gd name="T7" fmla="*/ 2147483646 h 57"/>
                  <a:gd name="T8" fmla="*/ 2147483646 w 64"/>
                  <a:gd name="T9" fmla="*/ 2147483646 h 57"/>
                  <a:gd name="T10" fmla="*/ 2147483646 w 64"/>
                  <a:gd name="T11" fmla="*/ 2147483646 h 57"/>
                  <a:gd name="T12" fmla="*/ 2147483646 w 64"/>
                  <a:gd name="T13" fmla="*/ 2147483646 h 57"/>
                  <a:gd name="T14" fmla="*/ 2147483646 w 64"/>
                  <a:gd name="T15" fmla="*/ 2147483646 h 57"/>
                  <a:gd name="T16" fmla="*/ 2147483646 w 64"/>
                  <a:gd name="T17" fmla="*/ 2147483646 h 57"/>
                  <a:gd name="T18" fmla="*/ 2147483646 w 64"/>
                  <a:gd name="T19" fmla="*/ 2147483646 h 57"/>
                  <a:gd name="T20" fmla="*/ 2147483646 w 64"/>
                  <a:gd name="T21" fmla="*/ 2147483646 h 57"/>
                  <a:gd name="T22" fmla="*/ 2147483646 w 64"/>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57">
                    <a:moveTo>
                      <a:pt x="6" y="8"/>
                    </a:moveTo>
                    <a:cubicBezTo>
                      <a:pt x="1" y="0"/>
                      <a:pt x="1" y="0"/>
                      <a:pt x="1" y="0"/>
                    </a:cubicBezTo>
                    <a:cubicBezTo>
                      <a:pt x="0" y="1"/>
                      <a:pt x="0" y="1"/>
                      <a:pt x="0" y="1"/>
                    </a:cubicBezTo>
                    <a:cubicBezTo>
                      <a:pt x="5" y="9"/>
                      <a:pt x="5" y="9"/>
                      <a:pt x="5" y="9"/>
                    </a:cubicBezTo>
                    <a:cubicBezTo>
                      <a:pt x="9" y="17"/>
                      <a:pt x="14" y="24"/>
                      <a:pt x="19" y="30"/>
                    </a:cubicBezTo>
                    <a:cubicBezTo>
                      <a:pt x="20" y="30"/>
                      <a:pt x="20" y="30"/>
                      <a:pt x="20" y="30"/>
                    </a:cubicBezTo>
                    <a:cubicBezTo>
                      <a:pt x="20" y="31"/>
                      <a:pt x="20" y="31"/>
                      <a:pt x="20" y="31"/>
                    </a:cubicBezTo>
                    <a:cubicBezTo>
                      <a:pt x="26" y="37"/>
                      <a:pt x="33" y="43"/>
                      <a:pt x="40" y="47"/>
                    </a:cubicBezTo>
                    <a:cubicBezTo>
                      <a:pt x="47" y="51"/>
                      <a:pt x="56" y="54"/>
                      <a:pt x="64" y="57"/>
                    </a:cubicBezTo>
                    <a:cubicBezTo>
                      <a:pt x="63" y="56"/>
                      <a:pt x="63" y="56"/>
                      <a:pt x="63" y="56"/>
                    </a:cubicBezTo>
                    <a:cubicBezTo>
                      <a:pt x="63" y="56"/>
                      <a:pt x="63" y="55"/>
                      <a:pt x="62" y="55"/>
                    </a:cubicBezTo>
                    <a:cubicBezTo>
                      <a:pt x="37" y="48"/>
                      <a:pt x="20" y="33"/>
                      <a:pt x="6"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6" name="MH_Other_308"/>
              <p:cNvSpPr/>
              <p:nvPr>
                <p:custDataLst>
                  <p:tags r:id="rId326"/>
                </p:custDataLst>
              </p:nvPr>
            </p:nvSpPr>
            <p:spPr bwMode="auto">
              <a:xfrm>
                <a:off x="4636491" y="2217167"/>
                <a:ext cx="0" cy="0"/>
              </a:xfrm>
              <a:custGeom>
                <a:avLst/>
                <a:gdLst>
                  <a:gd name="T0" fmla="*/ 0 w 1"/>
                  <a:gd name="T1" fmla="*/ 0 h 1"/>
                  <a:gd name="T2" fmla="*/ 711 w 1"/>
                  <a:gd name="T3" fmla="*/ 1067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7" name="MH_Other_309"/>
              <p:cNvSpPr/>
              <p:nvPr>
                <p:custDataLst>
                  <p:tags r:id="rId327"/>
                </p:custDataLst>
              </p:nvPr>
            </p:nvSpPr>
            <p:spPr bwMode="auto">
              <a:xfrm>
                <a:off x="4633444" y="2167342"/>
                <a:ext cx="71578" cy="92102"/>
              </a:xfrm>
              <a:custGeom>
                <a:avLst/>
                <a:gdLst>
                  <a:gd name="T0" fmla="*/ 2147483646 w 88"/>
                  <a:gd name="T1" fmla="*/ 2147483646 h 116"/>
                  <a:gd name="T2" fmla="*/ 2147483646 w 88"/>
                  <a:gd name="T3" fmla="*/ 2147483646 h 116"/>
                  <a:gd name="T4" fmla="*/ 603869293 w 88"/>
                  <a:gd name="T5" fmla="*/ 0 h 116"/>
                  <a:gd name="T6" fmla="*/ 0 w 88"/>
                  <a:gd name="T7" fmla="*/ 1170781870 h 116"/>
                  <a:gd name="T8" fmla="*/ 2147483646 w 88"/>
                  <a:gd name="T9" fmla="*/ 2147483646 h 116"/>
                  <a:gd name="T10" fmla="*/ 2147483646 w 88"/>
                  <a:gd name="T11" fmla="*/ 2147483646 h 116"/>
                  <a:gd name="T12" fmla="*/ 2147483646 w 88"/>
                  <a:gd name="T13" fmla="*/ 2147483646 h 116"/>
                  <a:gd name="T14" fmla="*/ 2147483646 w 88"/>
                  <a:gd name="T15" fmla="*/ 2147483646 h 116"/>
                  <a:gd name="T16" fmla="*/ 2147483646 w 88"/>
                  <a:gd name="T17" fmla="*/ 2147483646 h 116"/>
                  <a:gd name="T18" fmla="*/ 2147483646 w 88"/>
                  <a:gd name="T19" fmla="*/ 2147483646 h 116"/>
                  <a:gd name="T20" fmla="*/ 2147483646 w 88"/>
                  <a:gd name="T21" fmla="*/ 2147483646 h 116"/>
                  <a:gd name="T22" fmla="*/ 2147483646 w 88"/>
                  <a:gd name="T23" fmla="*/ 2147483646 h 116"/>
                  <a:gd name="T24" fmla="*/ 2147483646 w 88"/>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16">
                    <a:moveTo>
                      <a:pt x="34" y="65"/>
                    </a:moveTo>
                    <a:cubicBezTo>
                      <a:pt x="21" y="37"/>
                      <a:pt x="14" y="25"/>
                      <a:pt x="15" y="25"/>
                    </a:cubicBezTo>
                    <a:cubicBezTo>
                      <a:pt x="14" y="25"/>
                      <a:pt x="11" y="17"/>
                      <a:pt x="1" y="0"/>
                    </a:cubicBezTo>
                    <a:cubicBezTo>
                      <a:pt x="0" y="2"/>
                      <a:pt x="0" y="2"/>
                      <a:pt x="0" y="2"/>
                    </a:cubicBezTo>
                    <a:cubicBezTo>
                      <a:pt x="10" y="18"/>
                      <a:pt x="13" y="25"/>
                      <a:pt x="13" y="25"/>
                    </a:cubicBezTo>
                    <a:cubicBezTo>
                      <a:pt x="13" y="25"/>
                      <a:pt x="20" y="37"/>
                      <a:pt x="33" y="65"/>
                    </a:cubicBezTo>
                    <a:cubicBezTo>
                      <a:pt x="37" y="73"/>
                      <a:pt x="41" y="81"/>
                      <a:pt x="46" y="87"/>
                    </a:cubicBezTo>
                    <a:cubicBezTo>
                      <a:pt x="47" y="87"/>
                      <a:pt x="47" y="87"/>
                      <a:pt x="47" y="87"/>
                    </a:cubicBezTo>
                    <a:cubicBezTo>
                      <a:pt x="47" y="88"/>
                      <a:pt x="47" y="88"/>
                      <a:pt x="47" y="88"/>
                    </a:cubicBezTo>
                    <a:cubicBezTo>
                      <a:pt x="53" y="95"/>
                      <a:pt x="59" y="101"/>
                      <a:pt x="66" y="106"/>
                    </a:cubicBezTo>
                    <a:cubicBezTo>
                      <a:pt x="73" y="110"/>
                      <a:pt x="80" y="114"/>
                      <a:pt x="88" y="116"/>
                    </a:cubicBezTo>
                    <a:cubicBezTo>
                      <a:pt x="87" y="115"/>
                      <a:pt x="87" y="115"/>
                      <a:pt x="87" y="115"/>
                    </a:cubicBezTo>
                    <a:cubicBezTo>
                      <a:pt x="62" y="106"/>
                      <a:pt x="46" y="90"/>
                      <a:pt x="34"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8" name="MH_Other_310"/>
              <p:cNvSpPr/>
              <p:nvPr>
                <p:custDataLst>
                  <p:tags r:id="rId328"/>
                </p:custDataLst>
              </p:nvPr>
            </p:nvSpPr>
            <p:spPr bwMode="auto">
              <a:xfrm>
                <a:off x="4671518" y="2236797"/>
                <a:ext cx="0" cy="1509"/>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29" name="MH_Other_311"/>
              <p:cNvSpPr/>
              <p:nvPr>
                <p:custDataLst>
                  <p:tags r:id="rId329"/>
                </p:custDataLst>
              </p:nvPr>
            </p:nvSpPr>
            <p:spPr bwMode="auto">
              <a:xfrm>
                <a:off x="4642583" y="2149225"/>
                <a:ext cx="94423" cy="134378"/>
              </a:xfrm>
              <a:custGeom>
                <a:avLst/>
                <a:gdLst>
                  <a:gd name="T0" fmla="*/ 2147483646 w 117"/>
                  <a:gd name="T1" fmla="*/ 2147483646 h 168"/>
                  <a:gd name="T2" fmla="*/ 2147483646 w 117"/>
                  <a:gd name="T3" fmla="*/ 2147483646 h 168"/>
                  <a:gd name="T4" fmla="*/ 2147483646 w 117"/>
                  <a:gd name="T5" fmla="*/ 2147483646 h 168"/>
                  <a:gd name="T6" fmla="*/ 2147483646 w 117"/>
                  <a:gd name="T7" fmla="*/ 2147483646 h 168"/>
                  <a:gd name="T8" fmla="*/ 2147483646 w 117"/>
                  <a:gd name="T9" fmla="*/ 2147483646 h 168"/>
                  <a:gd name="T10" fmla="*/ 2147483646 w 117"/>
                  <a:gd name="T11" fmla="*/ 2147483646 h 168"/>
                  <a:gd name="T12" fmla="*/ 595869997 w 117"/>
                  <a:gd name="T13" fmla="*/ 0 h 168"/>
                  <a:gd name="T14" fmla="*/ 595869997 w 117"/>
                  <a:gd name="T15" fmla="*/ 594107630 h 168"/>
                  <a:gd name="T16" fmla="*/ 0 w 117"/>
                  <a:gd name="T17" fmla="*/ 594107630 h 168"/>
                  <a:gd name="T18" fmla="*/ 2147483646 w 117"/>
                  <a:gd name="T19" fmla="*/ 2147483646 h 168"/>
                  <a:gd name="T20" fmla="*/ 2147483646 w 117"/>
                  <a:gd name="T21" fmla="*/ 2147483646 h 168"/>
                  <a:gd name="T22" fmla="*/ 2147483646 w 117"/>
                  <a:gd name="T23" fmla="*/ 2147483646 h 168"/>
                  <a:gd name="T24" fmla="*/ 2147483646 w 117"/>
                  <a:gd name="T25" fmla="*/ 2147483646 h 168"/>
                  <a:gd name="T26" fmla="*/ 2147483646 w 117"/>
                  <a:gd name="T27" fmla="*/ 2147483646 h 168"/>
                  <a:gd name="T28" fmla="*/ 2147483646 w 117"/>
                  <a:gd name="T29" fmla="*/ 2147483646 h 168"/>
                  <a:gd name="T30" fmla="*/ 2147483646 w 117"/>
                  <a:gd name="T31" fmla="*/ 2147483646 h 168"/>
                  <a:gd name="T32" fmla="*/ 2147483646 w 117"/>
                  <a:gd name="T33" fmla="*/ 2147483646 h 168"/>
                  <a:gd name="T34" fmla="*/ 2147483646 w 117"/>
                  <a:gd name="T35" fmla="*/ 2147483646 h 168"/>
                  <a:gd name="T36" fmla="*/ 2147483646 w 117"/>
                  <a:gd name="T37" fmla="*/ 2147483646 h 168"/>
                  <a:gd name="T38" fmla="*/ 2147483646 w 117"/>
                  <a:gd name="T39" fmla="*/ 2147483646 h 168"/>
                  <a:gd name="T40" fmla="*/ 2147483646 w 117"/>
                  <a:gd name="T41" fmla="*/ 2147483646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7" h="168">
                    <a:moveTo>
                      <a:pt x="64" y="113"/>
                    </a:moveTo>
                    <a:cubicBezTo>
                      <a:pt x="53" y="84"/>
                      <a:pt x="47" y="72"/>
                      <a:pt x="47" y="72"/>
                    </a:cubicBezTo>
                    <a:cubicBezTo>
                      <a:pt x="47" y="72"/>
                      <a:pt x="42" y="59"/>
                      <a:pt x="27" y="31"/>
                    </a:cubicBezTo>
                    <a:cubicBezTo>
                      <a:pt x="22" y="23"/>
                      <a:pt x="17" y="15"/>
                      <a:pt x="11" y="9"/>
                    </a:cubicBezTo>
                    <a:cubicBezTo>
                      <a:pt x="11" y="9"/>
                      <a:pt x="10" y="9"/>
                      <a:pt x="10" y="9"/>
                    </a:cubicBezTo>
                    <a:cubicBezTo>
                      <a:pt x="10" y="8"/>
                      <a:pt x="10" y="8"/>
                      <a:pt x="10" y="8"/>
                    </a:cubicBezTo>
                    <a:cubicBezTo>
                      <a:pt x="7" y="5"/>
                      <a:pt x="4" y="3"/>
                      <a:pt x="1" y="0"/>
                    </a:cubicBezTo>
                    <a:cubicBezTo>
                      <a:pt x="1" y="1"/>
                      <a:pt x="1" y="1"/>
                      <a:pt x="1" y="1"/>
                    </a:cubicBezTo>
                    <a:cubicBezTo>
                      <a:pt x="0" y="1"/>
                      <a:pt x="0" y="1"/>
                      <a:pt x="0" y="1"/>
                    </a:cubicBezTo>
                    <a:cubicBezTo>
                      <a:pt x="10" y="9"/>
                      <a:pt x="19" y="19"/>
                      <a:pt x="26" y="32"/>
                    </a:cubicBezTo>
                    <a:cubicBezTo>
                      <a:pt x="41" y="60"/>
                      <a:pt x="46" y="72"/>
                      <a:pt x="46" y="72"/>
                    </a:cubicBezTo>
                    <a:cubicBezTo>
                      <a:pt x="46" y="72"/>
                      <a:pt x="51" y="85"/>
                      <a:pt x="63" y="113"/>
                    </a:cubicBezTo>
                    <a:cubicBezTo>
                      <a:pt x="67" y="122"/>
                      <a:pt x="71" y="130"/>
                      <a:pt x="76" y="137"/>
                    </a:cubicBezTo>
                    <a:cubicBezTo>
                      <a:pt x="76" y="137"/>
                      <a:pt x="77" y="137"/>
                      <a:pt x="78" y="137"/>
                    </a:cubicBezTo>
                    <a:cubicBezTo>
                      <a:pt x="77" y="138"/>
                      <a:pt x="77" y="138"/>
                      <a:pt x="77" y="138"/>
                    </a:cubicBezTo>
                    <a:cubicBezTo>
                      <a:pt x="77" y="138"/>
                      <a:pt x="77" y="138"/>
                      <a:pt x="77" y="138"/>
                    </a:cubicBezTo>
                    <a:cubicBezTo>
                      <a:pt x="82" y="145"/>
                      <a:pt x="87" y="151"/>
                      <a:pt x="94" y="155"/>
                    </a:cubicBezTo>
                    <a:cubicBezTo>
                      <a:pt x="100" y="160"/>
                      <a:pt x="109" y="165"/>
                      <a:pt x="117" y="168"/>
                    </a:cubicBezTo>
                    <a:cubicBezTo>
                      <a:pt x="115" y="167"/>
                      <a:pt x="115" y="167"/>
                      <a:pt x="115" y="167"/>
                    </a:cubicBezTo>
                    <a:cubicBezTo>
                      <a:pt x="115" y="167"/>
                      <a:pt x="115" y="166"/>
                      <a:pt x="115" y="166"/>
                    </a:cubicBezTo>
                    <a:cubicBezTo>
                      <a:pt x="91" y="156"/>
                      <a:pt x="75" y="139"/>
                      <a:pt x="64" y="1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0" name="MH_Other_312"/>
              <p:cNvSpPr/>
              <p:nvPr>
                <p:custDataLst>
                  <p:tags r:id="rId330"/>
                </p:custDataLst>
              </p:nvPr>
            </p:nvSpPr>
            <p:spPr bwMode="auto">
              <a:xfrm>
                <a:off x="4705023" y="2259443"/>
                <a:ext cx="0" cy="0"/>
              </a:xfrm>
              <a:custGeom>
                <a:avLst/>
                <a:gdLst>
                  <a:gd name="T0" fmla="*/ 356 w 2"/>
                  <a:gd name="T1" fmla="*/ 0 h 1"/>
                  <a:gd name="T2" fmla="*/ 0 w 2"/>
                  <a:gd name="T3" fmla="*/ 0 h 1"/>
                  <a:gd name="T4" fmla="*/ 178 w 2"/>
                  <a:gd name="T5" fmla="*/ 711 h 1"/>
                  <a:gd name="T6" fmla="*/ 178 w 2"/>
                  <a:gd name="T7" fmla="*/ 711 h 1"/>
                  <a:gd name="T8" fmla="*/ 35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1" y="1"/>
                      <a:pt x="1" y="1"/>
                      <a:pt x="1" y="1"/>
                    </a:cubicBezTo>
                    <a:cubicBezTo>
                      <a:pt x="1" y="1"/>
                      <a:pt x="1" y="1"/>
                      <a:pt x="1"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1" name="MH_Other_313"/>
              <p:cNvSpPr/>
              <p:nvPr>
                <p:custDataLst>
                  <p:tags r:id="rId331"/>
                </p:custDataLst>
              </p:nvPr>
            </p:nvSpPr>
            <p:spPr bwMode="auto">
              <a:xfrm>
                <a:off x="4651720" y="2155263"/>
                <a:ext cx="115744" cy="155516"/>
              </a:xfrm>
              <a:custGeom>
                <a:avLst/>
                <a:gdLst>
                  <a:gd name="T0" fmla="*/ 2147483646 w 144"/>
                  <a:gd name="T1" fmla="*/ 2147483646 h 193"/>
                  <a:gd name="T2" fmla="*/ 2147483646 w 144"/>
                  <a:gd name="T3" fmla="*/ 2147483646 h 193"/>
                  <a:gd name="T4" fmla="*/ 2147483646 w 144"/>
                  <a:gd name="T5" fmla="*/ 2147483646 h 193"/>
                  <a:gd name="T6" fmla="*/ 2147483646 w 144"/>
                  <a:gd name="T7" fmla="*/ 2147483646 h 193"/>
                  <a:gd name="T8" fmla="*/ 2147483646 w 144"/>
                  <a:gd name="T9" fmla="*/ 2147483646 h 193"/>
                  <a:gd name="T10" fmla="*/ 0 w 144"/>
                  <a:gd name="T11" fmla="*/ 0 h 193"/>
                  <a:gd name="T12" fmla="*/ 0 w 144"/>
                  <a:gd name="T13" fmla="*/ 0 h 193"/>
                  <a:gd name="T14" fmla="*/ 588968056 w 144"/>
                  <a:gd name="T15" fmla="*/ 604361532 h 193"/>
                  <a:gd name="T16" fmla="*/ 2147483646 w 144"/>
                  <a:gd name="T17" fmla="*/ 2147483646 h 193"/>
                  <a:gd name="T18" fmla="*/ 2147483646 w 144"/>
                  <a:gd name="T19" fmla="*/ 2147483646 h 193"/>
                  <a:gd name="T20" fmla="*/ 2147483646 w 144"/>
                  <a:gd name="T21" fmla="*/ 2147483646 h 193"/>
                  <a:gd name="T22" fmla="*/ 2147483646 w 144"/>
                  <a:gd name="T23" fmla="*/ 2147483646 h 193"/>
                  <a:gd name="T24" fmla="*/ 2147483646 w 144"/>
                  <a:gd name="T25" fmla="*/ 2147483646 h 193"/>
                  <a:gd name="T26" fmla="*/ 2147483646 w 144"/>
                  <a:gd name="T27" fmla="*/ 2147483646 h 193"/>
                  <a:gd name="T28" fmla="*/ 2147483646 w 144"/>
                  <a:gd name="T29" fmla="*/ 2147483646 h 193"/>
                  <a:gd name="T30" fmla="*/ 2147483646 w 144"/>
                  <a:gd name="T31" fmla="*/ 2147483646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193">
                    <a:moveTo>
                      <a:pt x="144" y="193"/>
                    </a:moveTo>
                    <a:cubicBezTo>
                      <a:pt x="143" y="191"/>
                      <a:pt x="143" y="191"/>
                      <a:pt x="143" y="191"/>
                    </a:cubicBezTo>
                    <a:cubicBezTo>
                      <a:pt x="119" y="179"/>
                      <a:pt x="105" y="162"/>
                      <a:pt x="95" y="134"/>
                    </a:cubicBezTo>
                    <a:cubicBezTo>
                      <a:pt x="86" y="105"/>
                      <a:pt x="81" y="93"/>
                      <a:pt x="81" y="93"/>
                    </a:cubicBezTo>
                    <a:cubicBezTo>
                      <a:pt x="81" y="92"/>
                      <a:pt x="77" y="80"/>
                      <a:pt x="63" y="51"/>
                    </a:cubicBezTo>
                    <a:cubicBezTo>
                      <a:pt x="50" y="23"/>
                      <a:pt x="29" y="6"/>
                      <a:pt x="0" y="0"/>
                    </a:cubicBezTo>
                    <a:cubicBezTo>
                      <a:pt x="0" y="0"/>
                      <a:pt x="0" y="0"/>
                      <a:pt x="0" y="0"/>
                    </a:cubicBezTo>
                    <a:cubicBezTo>
                      <a:pt x="0" y="1"/>
                      <a:pt x="1" y="1"/>
                      <a:pt x="1" y="1"/>
                    </a:cubicBezTo>
                    <a:cubicBezTo>
                      <a:pt x="29" y="7"/>
                      <a:pt x="49" y="24"/>
                      <a:pt x="62" y="51"/>
                    </a:cubicBezTo>
                    <a:cubicBezTo>
                      <a:pt x="76" y="80"/>
                      <a:pt x="79" y="93"/>
                      <a:pt x="80" y="93"/>
                    </a:cubicBezTo>
                    <a:cubicBezTo>
                      <a:pt x="79" y="93"/>
                      <a:pt x="84" y="106"/>
                      <a:pt x="94" y="135"/>
                    </a:cubicBezTo>
                    <a:cubicBezTo>
                      <a:pt x="97" y="143"/>
                      <a:pt x="101" y="151"/>
                      <a:pt x="105" y="158"/>
                    </a:cubicBezTo>
                    <a:cubicBezTo>
                      <a:pt x="106" y="159"/>
                      <a:pt x="106" y="159"/>
                      <a:pt x="106" y="159"/>
                    </a:cubicBezTo>
                    <a:cubicBezTo>
                      <a:pt x="105" y="159"/>
                      <a:pt x="105" y="159"/>
                      <a:pt x="105" y="159"/>
                    </a:cubicBezTo>
                    <a:cubicBezTo>
                      <a:pt x="110" y="167"/>
                      <a:pt x="116" y="173"/>
                      <a:pt x="122" y="179"/>
                    </a:cubicBezTo>
                    <a:cubicBezTo>
                      <a:pt x="128" y="184"/>
                      <a:pt x="136" y="189"/>
                      <a:pt x="144" y="19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2" name="MH_Other_314"/>
              <p:cNvSpPr/>
              <p:nvPr>
                <p:custDataLst>
                  <p:tags r:id="rId332"/>
                </p:custDataLst>
              </p:nvPr>
            </p:nvSpPr>
            <p:spPr bwMode="auto">
              <a:xfrm>
                <a:off x="4651720" y="2155263"/>
                <a:ext cx="0" cy="1509"/>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1"/>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3" name="MH_Other_315"/>
              <p:cNvSpPr/>
              <p:nvPr>
                <p:custDataLst>
                  <p:tags r:id="rId333"/>
                </p:custDataLst>
              </p:nvPr>
            </p:nvSpPr>
            <p:spPr bwMode="auto">
              <a:xfrm>
                <a:off x="4735482" y="2282093"/>
                <a:ext cx="1523" cy="1509"/>
              </a:xfrm>
              <a:custGeom>
                <a:avLst/>
                <a:gdLst>
                  <a:gd name="T0" fmla="*/ 0 w 1"/>
                  <a:gd name="T1" fmla="*/ 0 h 1"/>
                  <a:gd name="T2" fmla="*/ 0 w 1"/>
                  <a:gd name="T3" fmla="*/ 2147483646 h 1"/>
                  <a:gd name="T4" fmla="*/ 1790702559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1"/>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4" name="MH_Other_316"/>
              <p:cNvSpPr/>
              <p:nvPr>
                <p:custDataLst>
                  <p:tags r:id="rId334"/>
                </p:custDataLst>
              </p:nvPr>
            </p:nvSpPr>
            <p:spPr bwMode="auto">
              <a:xfrm>
                <a:off x="4802491" y="2306251"/>
                <a:ext cx="185799" cy="243088"/>
              </a:xfrm>
              <a:custGeom>
                <a:avLst/>
                <a:gdLst>
                  <a:gd name="T0" fmla="*/ 2147483646 w 231"/>
                  <a:gd name="T1" fmla="*/ 2147483646 h 304"/>
                  <a:gd name="T2" fmla="*/ 2147483646 w 231"/>
                  <a:gd name="T3" fmla="*/ 2147483646 h 304"/>
                  <a:gd name="T4" fmla="*/ 2147483646 w 231"/>
                  <a:gd name="T5" fmla="*/ 2147483646 h 304"/>
                  <a:gd name="T6" fmla="*/ 2147483646 w 231"/>
                  <a:gd name="T7" fmla="*/ 2147483646 h 304"/>
                  <a:gd name="T8" fmla="*/ 2147483646 w 231"/>
                  <a:gd name="T9" fmla="*/ 2147483646 h 304"/>
                  <a:gd name="T10" fmla="*/ 2147483646 w 231"/>
                  <a:gd name="T11" fmla="*/ 2147483646 h 304"/>
                  <a:gd name="T12" fmla="*/ 2147483646 w 231"/>
                  <a:gd name="T13" fmla="*/ 2147483646 h 304"/>
                  <a:gd name="T14" fmla="*/ 2147483646 w 231"/>
                  <a:gd name="T15" fmla="*/ 2147483646 h 304"/>
                  <a:gd name="T16" fmla="*/ 2147483646 w 231"/>
                  <a:gd name="T17" fmla="*/ 0 h 304"/>
                  <a:gd name="T18" fmla="*/ 2147483646 w 231"/>
                  <a:gd name="T19" fmla="*/ 0 h 304"/>
                  <a:gd name="T20" fmla="*/ 2147483646 w 231"/>
                  <a:gd name="T21" fmla="*/ 594465095 h 304"/>
                  <a:gd name="T22" fmla="*/ 2147483646 w 231"/>
                  <a:gd name="T23" fmla="*/ 2147483646 h 304"/>
                  <a:gd name="T24" fmla="*/ 2147483646 w 231"/>
                  <a:gd name="T25" fmla="*/ 2147483646 h 304"/>
                  <a:gd name="T26" fmla="*/ 2147483646 w 231"/>
                  <a:gd name="T27" fmla="*/ 2147483646 h 304"/>
                  <a:gd name="T28" fmla="*/ 2147483646 w 231"/>
                  <a:gd name="T29" fmla="*/ 2147483646 h 304"/>
                  <a:gd name="T30" fmla="*/ 591882538 w 231"/>
                  <a:gd name="T31" fmla="*/ 2147483646 h 304"/>
                  <a:gd name="T32" fmla="*/ 591882538 w 231"/>
                  <a:gd name="T33" fmla="*/ 2147483646 h 304"/>
                  <a:gd name="T34" fmla="*/ 0 w 231"/>
                  <a:gd name="T35" fmla="*/ 2147483646 h 304"/>
                  <a:gd name="T36" fmla="*/ 0 w 231"/>
                  <a:gd name="T37" fmla="*/ 2147483646 h 304"/>
                  <a:gd name="T38" fmla="*/ 2147483646 w 231"/>
                  <a:gd name="T39" fmla="*/ 2147483646 h 304"/>
                  <a:gd name="T40" fmla="*/ 2147483646 w 231"/>
                  <a:gd name="T41" fmla="*/ 2147483646 h 304"/>
                  <a:gd name="T42" fmla="*/ 2147483646 w 231"/>
                  <a:gd name="T43" fmla="*/ 2147483646 h 304"/>
                  <a:gd name="T44" fmla="*/ 2147483646 w 231"/>
                  <a:gd name="T45" fmla="*/ 2147483646 h 304"/>
                  <a:gd name="T46" fmla="*/ 2147483646 w 231"/>
                  <a:gd name="T47" fmla="*/ 2147483646 h 304"/>
                  <a:gd name="T48" fmla="*/ 2147483646 w 231"/>
                  <a:gd name="T49" fmla="*/ 2147483646 h 304"/>
                  <a:gd name="T50" fmla="*/ 2147483646 w 231"/>
                  <a:gd name="T51" fmla="*/ 2147483646 h 304"/>
                  <a:gd name="T52" fmla="*/ 2147483646 w 231"/>
                  <a:gd name="T53" fmla="*/ 2147483646 h 304"/>
                  <a:gd name="T54" fmla="*/ 2147483646 w 231"/>
                  <a:gd name="T55" fmla="*/ 2147483646 h 304"/>
                  <a:gd name="T56" fmla="*/ 2147483646 w 231"/>
                  <a:gd name="T57" fmla="*/ 2147483646 h 304"/>
                  <a:gd name="T58" fmla="*/ 2147483646 w 231"/>
                  <a:gd name="T59" fmla="*/ 2147483646 h 304"/>
                  <a:gd name="T60" fmla="*/ 2147483646 w 231"/>
                  <a:gd name="T61" fmla="*/ 2147483646 h 304"/>
                  <a:gd name="T62" fmla="*/ 2147483646 w 231"/>
                  <a:gd name="T63" fmla="*/ 2147483646 h 304"/>
                  <a:gd name="T64" fmla="*/ 2147483646 w 231"/>
                  <a:gd name="T65" fmla="*/ 2147483646 h 304"/>
                  <a:gd name="T66" fmla="*/ 2147483646 w 231"/>
                  <a:gd name="T67" fmla="*/ 2147483646 h 304"/>
                  <a:gd name="T68" fmla="*/ 2147483646 w 231"/>
                  <a:gd name="T69" fmla="*/ 2147483646 h 304"/>
                  <a:gd name="T70" fmla="*/ 2147483646 w 231"/>
                  <a:gd name="T71" fmla="*/ 2147483646 h 304"/>
                  <a:gd name="T72" fmla="*/ 2147483646 w 231"/>
                  <a:gd name="T73" fmla="*/ 2147483646 h 304"/>
                  <a:gd name="T74" fmla="*/ 2147483646 w 231"/>
                  <a:gd name="T75" fmla="*/ 2147483646 h 304"/>
                  <a:gd name="T76" fmla="*/ 2147483646 w 231"/>
                  <a:gd name="T77" fmla="*/ 2147483646 h 304"/>
                  <a:gd name="T78" fmla="*/ 2147483646 w 231"/>
                  <a:gd name="T79" fmla="*/ 2147483646 h 304"/>
                  <a:gd name="T80" fmla="*/ 2147483646 w 231"/>
                  <a:gd name="T81" fmla="*/ 2147483646 h 3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4">
                    <a:moveTo>
                      <a:pt x="213" y="235"/>
                    </a:moveTo>
                    <a:cubicBezTo>
                      <a:pt x="210" y="218"/>
                      <a:pt x="202" y="202"/>
                      <a:pt x="190" y="188"/>
                    </a:cubicBezTo>
                    <a:cubicBezTo>
                      <a:pt x="189" y="188"/>
                      <a:pt x="189" y="188"/>
                      <a:pt x="189" y="188"/>
                    </a:cubicBezTo>
                    <a:cubicBezTo>
                      <a:pt x="186" y="170"/>
                      <a:pt x="176" y="153"/>
                      <a:pt x="162" y="140"/>
                    </a:cubicBezTo>
                    <a:cubicBezTo>
                      <a:pt x="158" y="122"/>
                      <a:pt x="148" y="107"/>
                      <a:pt x="133" y="94"/>
                    </a:cubicBezTo>
                    <a:cubicBezTo>
                      <a:pt x="128" y="78"/>
                      <a:pt x="116" y="63"/>
                      <a:pt x="102" y="52"/>
                    </a:cubicBezTo>
                    <a:cubicBezTo>
                      <a:pt x="95" y="35"/>
                      <a:pt x="83" y="21"/>
                      <a:pt x="67" y="10"/>
                    </a:cubicBezTo>
                    <a:cubicBezTo>
                      <a:pt x="67" y="11"/>
                      <a:pt x="67" y="11"/>
                      <a:pt x="67" y="11"/>
                    </a:cubicBezTo>
                    <a:cubicBezTo>
                      <a:pt x="65" y="7"/>
                      <a:pt x="63" y="3"/>
                      <a:pt x="61" y="0"/>
                    </a:cubicBezTo>
                    <a:cubicBezTo>
                      <a:pt x="61" y="0"/>
                      <a:pt x="61" y="0"/>
                      <a:pt x="61" y="0"/>
                    </a:cubicBezTo>
                    <a:cubicBezTo>
                      <a:pt x="60" y="1"/>
                      <a:pt x="60" y="1"/>
                      <a:pt x="60" y="1"/>
                    </a:cubicBezTo>
                    <a:cubicBezTo>
                      <a:pt x="43" y="16"/>
                      <a:pt x="43" y="16"/>
                      <a:pt x="43" y="16"/>
                    </a:cubicBezTo>
                    <a:cubicBezTo>
                      <a:pt x="42" y="17"/>
                      <a:pt x="42" y="17"/>
                      <a:pt x="42" y="17"/>
                    </a:cubicBezTo>
                    <a:cubicBezTo>
                      <a:pt x="17" y="40"/>
                      <a:pt x="17" y="40"/>
                      <a:pt x="17" y="40"/>
                    </a:cubicBezTo>
                    <a:cubicBezTo>
                      <a:pt x="16" y="41"/>
                      <a:pt x="16" y="41"/>
                      <a:pt x="16" y="41"/>
                    </a:cubicBezTo>
                    <a:cubicBezTo>
                      <a:pt x="1" y="55"/>
                      <a:pt x="1" y="55"/>
                      <a:pt x="1" y="55"/>
                    </a:cubicBezTo>
                    <a:cubicBezTo>
                      <a:pt x="1" y="55"/>
                      <a:pt x="1" y="55"/>
                      <a:pt x="1" y="55"/>
                    </a:cubicBezTo>
                    <a:cubicBezTo>
                      <a:pt x="0" y="55"/>
                      <a:pt x="0" y="55"/>
                      <a:pt x="0" y="55"/>
                    </a:cubicBezTo>
                    <a:cubicBezTo>
                      <a:pt x="0" y="55"/>
                      <a:pt x="0" y="55"/>
                      <a:pt x="0" y="55"/>
                    </a:cubicBezTo>
                    <a:cubicBezTo>
                      <a:pt x="2" y="57"/>
                      <a:pt x="3" y="59"/>
                      <a:pt x="4" y="60"/>
                    </a:cubicBezTo>
                    <a:cubicBezTo>
                      <a:pt x="10" y="66"/>
                      <a:pt x="17" y="72"/>
                      <a:pt x="24" y="77"/>
                    </a:cubicBezTo>
                    <a:cubicBezTo>
                      <a:pt x="27" y="85"/>
                      <a:pt x="31" y="92"/>
                      <a:pt x="36" y="98"/>
                    </a:cubicBezTo>
                    <a:cubicBezTo>
                      <a:pt x="41" y="104"/>
                      <a:pt x="48" y="111"/>
                      <a:pt x="55" y="116"/>
                    </a:cubicBezTo>
                    <a:cubicBezTo>
                      <a:pt x="58" y="124"/>
                      <a:pt x="61" y="131"/>
                      <a:pt x="66" y="138"/>
                    </a:cubicBezTo>
                    <a:cubicBezTo>
                      <a:pt x="71" y="145"/>
                      <a:pt x="76" y="151"/>
                      <a:pt x="83" y="156"/>
                    </a:cubicBezTo>
                    <a:cubicBezTo>
                      <a:pt x="85" y="164"/>
                      <a:pt x="88" y="171"/>
                      <a:pt x="92" y="178"/>
                    </a:cubicBezTo>
                    <a:cubicBezTo>
                      <a:pt x="96" y="185"/>
                      <a:pt x="102" y="192"/>
                      <a:pt x="108" y="198"/>
                    </a:cubicBezTo>
                    <a:cubicBezTo>
                      <a:pt x="110" y="206"/>
                      <a:pt x="113" y="214"/>
                      <a:pt x="117" y="221"/>
                    </a:cubicBezTo>
                    <a:cubicBezTo>
                      <a:pt x="120" y="228"/>
                      <a:pt x="126" y="236"/>
                      <a:pt x="131" y="242"/>
                    </a:cubicBezTo>
                    <a:cubicBezTo>
                      <a:pt x="133" y="250"/>
                      <a:pt x="135" y="258"/>
                      <a:pt x="138" y="266"/>
                    </a:cubicBezTo>
                    <a:cubicBezTo>
                      <a:pt x="141" y="273"/>
                      <a:pt x="146" y="280"/>
                      <a:pt x="151" y="287"/>
                    </a:cubicBezTo>
                    <a:cubicBezTo>
                      <a:pt x="152" y="293"/>
                      <a:pt x="153" y="298"/>
                      <a:pt x="155" y="304"/>
                    </a:cubicBezTo>
                    <a:cubicBezTo>
                      <a:pt x="156" y="303"/>
                      <a:pt x="156" y="303"/>
                      <a:pt x="156" y="303"/>
                    </a:cubicBezTo>
                    <a:cubicBezTo>
                      <a:pt x="174" y="296"/>
                      <a:pt x="174" y="296"/>
                      <a:pt x="174" y="296"/>
                    </a:cubicBezTo>
                    <a:cubicBezTo>
                      <a:pt x="175" y="296"/>
                      <a:pt x="175" y="296"/>
                      <a:pt x="175" y="296"/>
                    </a:cubicBezTo>
                    <a:cubicBezTo>
                      <a:pt x="207" y="283"/>
                      <a:pt x="207" y="283"/>
                      <a:pt x="207" y="283"/>
                    </a:cubicBezTo>
                    <a:cubicBezTo>
                      <a:pt x="209" y="283"/>
                      <a:pt x="209" y="283"/>
                      <a:pt x="209" y="283"/>
                    </a:cubicBezTo>
                    <a:cubicBezTo>
                      <a:pt x="230" y="275"/>
                      <a:pt x="230" y="275"/>
                      <a:pt x="230" y="275"/>
                    </a:cubicBezTo>
                    <a:cubicBezTo>
                      <a:pt x="231" y="274"/>
                      <a:pt x="231" y="274"/>
                      <a:pt x="231" y="274"/>
                    </a:cubicBezTo>
                    <a:cubicBezTo>
                      <a:pt x="231" y="274"/>
                      <a:pt x="231" y="274"/>
                      <a:pt x="231" y="274"/>
                    </a:cubicBezTo>
                    <a:cubicBezTo>
                      <a:pt x="228" y="260"/>
                      <a:pt x="222" y="247"/>
                      <a:pt x="213" y="23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5" name="MH_Other_317"/>
              <p:cNvSpPr/>
              <p:nvPr>
                <p:custDataLst>
                  <p:tags r:id="rId335"/>
                </p:custDataLst>
              </p:nvPr>
            </p:nvSpPr>
            <p:spPr bwMode="auto">
              <a:xfrm>
                <a:off x="4883207" y="2347015"/>
                <a:ext cx="41120" cy="188735"/>
              </a:xfrm>
              <a:custGeom>
                <a:avLst/>
                <a:gdLst>
                  <a:gd name="T0" fmla="*/ 2147483646 w 50"/>
                  <a:gd name="T1" fmla="*/ 2147483646 h 235"/>
                  <a:gd name="T2" fmla="*/ 2147483646 w 50"/>
                  <a:gd name="T3" fmla="*/ 2147483646 h 235"/>
                  <a:gd name="T4" fmla="*/ 2147483646 w 50"/>
                  <a:gd name="T5" fmla="*/ 2147483646 h 235"/>
                  <a:gd name="T6" fmla="*/ 2147483646 w 50"/>
                  <a:gd name="T7" fmla="*/ 2147483646 h 235"/>
                  <a:gd name="T8" fmla="*/ 2147483646 w 50"/>
                  <a:gd name="T9" fmla="*/ 2147483646 h 235"/>
                  <a:gd name="T10" fmla="*/ 2147483646 w 50"/>
                  <a:gd name="T11" fmla="*/ 2147483646 h 235"/>
                  <a:gd name="T12" fmla="*/ 2147483646 w 50"/>
                  <a:gd name="T13" fmla="*/ 2147483646 h 235"/>
                  <a:gd name="T14" fmla="*/ 2147483646 w 50"/>
                  <a:gd name="T15" fmla="*/ 2147483646 h 235"/>
                  <a:gd name="T16" fmla="*/ 2147483646 w 50"/>
                  <a:gd name="T17" fmla="*/ 2147483646 h 235"/>
                  <a:gd name="T18" fmla="*/ 2147483646 w 50"/>
                  <a:gd name="T19" fmla="*/ 2147483646 h 235"/>
                  <a:gd name="T20" fmla="*/ 2147483646 w 50"/>
                  <a:gd name="T21" fmla="*/ 2147483646 h 235"/>
                  <a:gd name="T22" fmla="*/ 2147483646 w 50"/>
                  <a:gd name="T23" fmla="*/ 2147483646 h 235"/>
                  <a:gd name="T24" fmla="*/ 2147483646 w 50"/>
                  <a:gd name="T25" fmla="*/ 2147483646 h 235"/>
                  <a:gd name="T26" fmla="*/ 0 w 50"/>
                  <a:gd name="T27" fmla="*/ 0 h 235"/>
                  <a:gd name="T28" fmla="*/ 616576540 w 50"/>
                  <a:gd name="T29" fmla="*/ 599666970 h 235"/>
                  <a:gd name="T30" fmla="*/ 2147483646 w 50"/>
                  <a:gd name="T31" fmla="*/ 214748364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235">
                    <a:moveTo>
                      <a:pt x="36" y="73"/>
                    </a:moveTo>
                    <a:cubicBezTo>
                      <a:pt x="36" y="105"/>
                      <a:pt x="34" y="118"/>
                      <a:pt x="34" y="118"/>
                    </a:cubicBezTo>
                    <a:cubicBezTo>
                      <a:pt x="34" y="118"/>
                      <a:pt x="33" y="131"/>
                      <a:pt x="30" y="162"/>
                    </a:cubicBezTo>
                    <a:cubicBezTo>
                      <a:pt x="28" y="182"/>
                      <a:pt x="30" y="198"/>
                      <a:pt x="37" y="214"/>
                    </a:cubicBezTo>
                    <a:cubicBezTo>
                      <a:pt x="40" y="221"/>
                      <a:pt x="45" y="228"/>
                      <a:pt x="50" y="235"/>
                    </a:cubicBezTo>
                    <a:cubicBezTo>
                      <a:pt x="50" y="232"/>
                      <a:pt x="50" y="232"/>
                      <a:pt x="50" y="232"/>
                    </a:cubicBezTo>
                    <a:cubicBezTo>
                      <a:pt x="34" y="212"/>
                      <a:pt x="29" y="190"/>
                      <a:pt x="32" y="162"/>
                    </a:cubicBezTo>
                    <a:cubicBezTo>
                      <a:pt x="35" y="132"/>
                      <a:pt x="36" y="118"/>
                      <a:pt x="36" y="118"/>
                    </a:cubicBezTo>
                    <a:cubicBezTo>
                      <a:pt x="36" y="118"/>
                      <a:pt x="37" y="105"/>
                      <a:pt x="37" y="73"/>
                    </a:cubicBezTo>
                    <a:cubicBezTo>
                      <a:pt x="37" y="63"/>
                      <a:pt x="36" y="53"/>
                      <a:pt x="33" y="45"/>
                    </a:cubicBezTo>
                    <a:cubicBezTo>
                      <a:pt x="32" y="43"/>
                      <a:pt x="32" y="43"/>
                      <a:pt x="32" y="43"/>
                    </a:cubicBezTo>
                    <a:cubicBezTo>
                      <a:pt x="32" y="42"/>
                      <a:pt x="32" y="42"/>
                      <a:pt x="32" y="42"/>
                    </a:cubicBezTo>
                    <a:cubicBezTo>
                      <a:pt x="32" y="42"/>
                      <a:pt x="32" y="42"/>
                      <a:pt x="32" y="42"/>
                    </a:cubicBezTo>
                    <a:cubicBezTo>
                      <a:pt x="27" y="25"/>
                      <a:pt x="15" y="11"/>
                      <a:pt x="0" y="0"/>
                    </a:cubicBezTo>
                    <a:cubicBezTo>
                      <a:pt x="1" y="1"/>
                      <a:pt x="1" y="1"/>
                      <a:pt x="1" y="1"/>
                    </a:cubicBezTo>
                    <a:cubicBezTo>
                      <a:pt x="24" y="19"/>
                      <a:pt x="36" y="42"/>
                      <a:pt x="36" y="7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6" name="MH_Other_318"/>
              <p:cNvSpPr/>
              <p:nvPr>
                <p:custDataLst>
                  <p:tags r:id="rId336"/>
                </p:custDataLst>
              </p:nvPr>
            </p:nvSpPr>
            <p:spPr bwMode="auto">
              <a:xfrm>
                <a:off x="4909097" y="2380232"/>
                <a:ext cx="27413" cy="169105"/>
              </a:xfrm>
              <a:custGeom>
                <a:avLst/>
                <a:gdLst>
                  <a:gd name="T0" fmla="*/ 2147483646 w 33"/>
                  <a:gd name="T1" fmla="*/ 2147483646 h 210"/>
                  <a:gd name="T2" fmla="*/ 2147483646 w 33"/>
                  <a:gd name="T3" fmla="*/ 2147483646 h 210"/>
                  <a:gd name="T4" fmla="*/ 2147483646 w 33"/>
                  <a:gd name="T5" fmla="*/ 2147483646 h 210"/>
                  <a:gd name="T6" fmla="*/ 2147483646 w 33"/>
                  <a:gd name="T7" fmla="*/ 2147483646 h 210"/>
                  <a:gd name="T8" fmla="*/ 2147483646 w 33"/>
                  <a:gd name="T9" fmla="*/ 2147483646 h 210"/>
                  <a:gd name="T10" fmla="*/ 2147483646 w 33"/>
                  <a:gd name="T11" fmla="*/ 2147483646 h 210"/>
                  <a:gd name="T12" fmla="*/ 2147483646 w 33"/>
                  <a:gd name="T13" fmla="*/ 2147483646 h 210"/>
                  <a:gd name="T14" fmla="*/ 2147483646 w 33"/>
                  <a:gd name="T15" fmla="*/ 2147483646 h 210"/>
                  <a:gd name="T16" fmla="*/ 0 w 33"/>
                  <a:gd name="T17" fmla="*/ 0 h 210"/>
                  <a:gd name="T18" fmla="*/ 629831100 w 33"/>
                  <a:gd name="T19" fmla="*/ 1809315660 h 210"/>
                  <a:gd name="T20" fmla="*/ 2147483646 w 33"/>
                  <a:gd name="T21" fmla="*/ 2147483646 h 210"/>
                  <a:gd name="T22" fmla="*/ 2147483646 w 33"/>
                  <a:gd name="T23" fmla="*/ 2147483646 h 210"/>
                  <a:gd name="T24" fmla="*/ 2147483646 w 33"/>
                  <a:gd name="T25" fmla="*/ 2147483646 h 210"/>
                  <a:gd name="T26" fmla="*/ 2147483646 w 33"/>
                  <a:gd name="T27" fmla="*/ 2147483646 h 210"/>
                  <a:gd name="T28" fmla="*/ 2147483646 w 33"/>
                  <a:gd name="T29" fmla="*/ 2147483646 h 210"/>
                  <a:gd name="T30" fmla="*/ 2147483646 w 33"/>
                  <a:gd name="T31" fmla="*/ 2147483646 h 210"/>
                  <a:gd name="T32" fmla="*/ 2147483646 w 33"/>
                  <a:gd name="T33" fmla="*/ 2147483646 h 210"/>
                  <a:gd name="T34" fmla="*/ 2147483646 w 33"/>
                  <a:gd name="T35" fmla="*/ 2147483646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10">
                    <a:moveTo>
                      <a:pt x="22" y="210"/>
                    </a:moveTo>
                    <a:cubicBezTo>
                      <a:pt x="23" y="209"/>
                      <a:pt x="23" y="209"/>
                      <a:pt x="23" y="209"/>
                    </a:cubicBezTo>
                    <a:cubicBezTo>
                      <a:pt x="19" y="196"/>
                      <a:pt x="18" y="181"/>
                      <a:pt x="21" y="164"/>
                    </a:cubicBezTo>
                    <a:cubicBezTo>
                      <a:pt x="26" y="134"/>
                      <a:pt x="28" y="120"/>
                      <a:pt x="28" y="120"/>
                    </a:cubicBezTo>
                    <a:cubicBezTo>
                      <a:pt x="28" y="120"/>
                      <a:pt x="30" y="107"/>
                      <a:pt x="32" y="75"/>
                    </a:cubicBezTo>
                    <a:cubicBezTo>
                      <a:pt x="33" y="65"/>
                      <a:pt x="32" y="56"/>
                      <a:pt x="30" y="48"/>
                    </a:cubicBezTo>
                    <a:cubicBezTo>
                      <a:pt x="30" y="48"/>
                      <a:pt x="29" y="47"/>
                      <a:pt x="29" y="47"/>
                    </a:cubicBezTo>
                    <a:cubicBezTo>
                      <a:pt x="30" y="47"/>
                      <a:pt x="30" y="47"/>
                      <a:pt x="30" y="47"/>
                    </a:cubicBezTo>
                    <a:cubicBezTo>
                      <a:pt x="25" y="29"/>
                      <a:pt x="15" y="13"/>
                      <a:pt x="0" y="0"/>
                    </a:cubicBezTo>
                    <a:cubicBezTo>
                      <a:pt x="1" y="3"/>
                      <a:pt x="1" y="3"/>
                      <a:pt x="1" y="3"/>
                    </a:cubicBezTo>
                    <a:cubicBezTo>
                      <a:pt x="22" y="21"/>
                      <a:pt x="32" y="45"/>
                      <a:pt x="31" y="75"/>
                    </a:cubicBezTo>
                    <a:cubicBezTo>
                      <a:pt x="29" y="107"/>
                      <a:pt x="26" y="120"/>
                      <a:pt x="26" y="120"/>
                    </a:cubicBezTo>
                    <a:cubicBezTo>
                      <a:pt x="26" y="120"/>
                      <a:pt x="25" y="133"/>
                      <a:pt x="20" y="164"/>
                    </a:cubicBezTo>
                    <a:cubicBezTo>
                      <a:pt x="18" y="173"/>
                      <a:pt x="18" y="182"/>
                      <a:pt x="18" y="190"/>
                    </a:cubicBezTo>
                    <a:cubicBezTo>
                      <a:pt x="19" y="192"/>
                      <a:pt x="19" y="192"/>
                      <a:pt x="19" y="192"/>
                    </a:cubicBezTo>
                    <a:cubicBezTo>
                      <a:pt x="18" y="193"/>
                      <a:pt x="18" y="193"/>
                      <a:pt x="18" y="193"/>
                    </a:cubicBezTo>
                    <a:cubicBezTo>
                      <a:pt x="18" y="193"/>
                      <a:pt x="18" y="193"/>
                      <a:pt x="18" y="193"/>
                    </a:cubicBezTo>
                    <a:cubicBezTo>
                      <a:pt x="19" y="199"/>
                      <a:pt x="20" y="204"/>
                      <a:pt x="22" y="21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7" name="MH_Other_319"/>
              <p:cNvSpPr/>
              <p:nvPr>
                <p:custDataLst>
                  <p:tags r:id="rId337"/>
                </p:custDataLst>
              </p:nvPr>
            </p:nvSpPr>
            <p:spPr bwMode="auto">
              <a:xfrm>
                <a:off x="4924326" y="2532730"/>
                <a:ext cx="0" cy="3019"/>
              </a:xfrm>
              <a:custGeom>
                <a:avLst/>
                <a:gdLst>
                  <a:gd name="T0" fmla="*/ 119 w 3"/>
                  <a:gd name="T1" fmla="*/ 365782679 h 7"/>
                  <a:gd name="T2" fmla="*/ 0 w 3"/>
                  <a:gd name="T3" fmla="*/ 0 h 7"/>
                  <a:gd name="T4" fmla="*/ 0 w 3"/>
                  <a:gd name="T5" fmla="*/ 512054475 h 7"/>
                  <a:gd name="T6" fmla="*/ 0 w 3"/>
                  <a:gd name="T7" fmla="*/ 512054475 h 7"/>
                  <a:gd name="T8" fmla="*/ 119 w 3"/>
                  <a:gd name="T9" fmla="*/ 36578267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3" y="5"/>
                    </a:moveTo>
                    <a:lnTo>
                      <a:pt x="0" y="0"/>
                    </a:lnTo>
                    <a:lnTo>
                      <a:pt x="0" y="7"/>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8" name="MH_Other_320"/>
              <p:cNvSpPr/>
              <p:nvPr>
                <p:custDataLst>
                  <p:tags r:id="rId338"/>
                </p:custDataLst>
              </p:nvPr>
            </p:nvSpPr>
            <p:spPr bwMode="auto">
              <a:xfrm>
                <a:off x="4909097" y="2380234"/>
                <a:ext cx="1523" cy="3019"/>
              </a:xfrm>
              <a:custGeom>
                <a:avLst/>
                <a:gdLst>
                  <a:gd name="T0" fmla="*/ 0 w 2"/>
                  <a:gd name="T1" fmla="*/ 219510882 h 7"/>
                  <a:gd name="T2" fmla="*/ 447676037 w 2"/>
                  <a:gd name="T3" fmla="*/ 512054475 h 7"/>
                  <a:gd name="T4" fmla="*/ 0 w 2"/>
                  <a:gd name="T5" fmla="*/ 0 h 7"/>
                  <a:gd name="T6" fmla="*/ 0 w 2"/>
                  <a:gd name="T7" fmla="*/ 0 h 7"/>
                  <a:gd name="T8" fmla="*/ 0 w 2"/>
                  <a:gd name="T9" fmla="*/ 21951088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0" y="3"/>
                    </a:moveTo>
                    <a:lnTo>
                      <a:pt x="2" y="7"/>
                    </a:lnTo>
                    <a:lnTo>
                      <a:pt x="0"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39" name="MH_Other_321"/>
              <p:cNvSpPr/>
              <p:nvPr>
                <p:custDataLst>
                  <p:tags r:id="rId339"/>
                </p:custDataLst>
              </p:nvPr>
            </p:nvSpPr>
            <p:spPr bwMode="auto">
              <a:xfrm>
                <a:off x="4931940" y="2416471"/>
                <a:ext cx="24367" cy="125319"/>
              </a:xfrm>
              <a:custGeom>
                <a:avLst/>
                <a:gdLst>
                  <a:gd name="T0" fmla="*/ 2147483646 w 30"/>
                  <a:gd name="T1" fmla="*/ 2147483646 h 157"/>
                  <a:gd name="T2" fmla="*/ 2147483646 w 30"/>
                  <a:gd name="T3" fmla="*/ 2147483646 h 157"/>
                  <a:gd name="T4" fmla="*/ 2147483646 w 30"/>
                  <a:gd name="T5" fmla="*/ 2147483646 h 157"/>
                  <a:gd name="T6" fmla="*/ 2147483646 w 30"/>
                  <a:gd name="T7" fmla="*/ 2147483646 h 157"/>
                  <a:gd name="T8" fmla="*/ 2147483646 w 30"/>
                  <a:gd name="T9" fmla="*/ 2147483646 h 157"/>
                  <a:gd name="T10" fmla="*/ 2147483646 w 30"/>
                  <a:gd name="T11" fmla="*/ 2147483646 h 157"/>
                  <a:gd name="T12" fmla="*/ 2147483646 w 30"/>
                  <a:gd name="T13" fmla="*/ 2147483646 h 157"/>
                  <a:gd name="T14" fmla="*/ 2147483646 w 30"/>
                  <a:gd name="T15" fmla="*/ 2147483646 h 157"/>
                  <a:gd name="T16" fmla="*/ 2147483646 w 30"/>
                  <a:gd name="T17" fmla="*/ 2147483646 h 157"/>
                  <a:gd name="T18" fmla="*/ 0 w 30"/>
                  <a:gd name="T19" fmla="*/ 0 h 157"/>
                  <a:gd name="T20" fmla="*/ 602866460 w 30"/>
                  <a:gd name="T21" fmla="*/ 1183305594 h 157"/>
                  <a:gd name="T22" fmla="*/ 602866460 w 30"/>
                  <a:gd name="T23" fmla="*/ 1774958392 h 157"/>
                  <a:gd name="T24" fmla="*/ 2147483646 w 30"/>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7">
                    <a:moveTo>
                      <a:pt x="27" y="78"/>
                    </a:moveTo>
                    <a:cubicBezTo>
                      <a:pt x="23" y="109"/>
                      <a:pt x="19" y="122"/>
                      <a:pt x="20" y="122"/>
                    </a:cubicBezTo>
                    <a:cubicBezTo>
                      <a:pt x="12" y="157"/>
                      <a:pt x="12" y="157"/>
                      <a:pt x="12" y="157"/>
                    </a:cubicBezTo>
                    <a:cubicBezTo>
                      <a:pt x="13" y="157"/>
                      <a:pt x="13" y="157"/>
                      <a:pt x="13" y="157"/>
                    </a:cubicBezTo>
                    <a:cubicBezTo>
                      <a:pt x="21" y="123"/>
                      <a:pt x="21" y="123"/>
                      <a:pt x="21" y="123"/>
                    </a:cubicBezTo>
                    <a:cubicBezTo>
                      <a:pt x="21" y="122"/>
                      <a:pt x="24" y="110"/>
                      <a:pt x="28" y="78"/>
                    </a:cubicBezTo>
                    <a:cubicBezTo>
                      <a:pt x="29" y="68"/>
                      <a:pt x="29" y="59"/>
                      <a:pt x="27" y="50"/>
                    </a:cubicBezTo>
                    <a:cubicBezTo>
                      <a:pt x="27" y="50"/>
                      <a:pt x="27" y="50"/>
                      <a:pt x="27" y="50"/>
                    </a:cubicBezTo>
                    <a:cubicBezTo>
                      <a:pt x="27" y="49"/>
                      <a:pt x="27" y="49"/>
                      <a:pt x="27" y="49"/>
                    </a:cubicBezTo>
                    <a:cubicBezTo>
                      <a:pt x="24" y="31"/>
                      <a:pt x="14" y="14"/>
                      <a:pt x="0" y="0"/>
                    </a:cubicBezTo>
                    <a:cubicBezTo>
                      <a:pt x="1" y="2"/>
                      <a:pt x="1" y="2"/>
                      <a:pt x="1" y="2"/>
                    </a:cubicBezTo>
                    <a:cubicBezTo>
                      <a:pt x="1" y="3"/>
                      <a:pt x="1" y="3"/>
                      <a:pt x="1" y="3"/>
                    </a:cubicBezTo>
                    <a:cubicBezTo>
                      <a:pt x="21" y="23"/>
                      <a:pt x="30" y="48"/>
                      <a:pt x="27"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0" name="MH_Other_322"/>
              <p:cNvSpPr/>
              <p:nvPr>
                <p:custDataLst>
                  <p:tags r:id="rId340"/>
                </p:custDataLst>
              </p:nvPr>
            </p:nvSpPr>
            <p:spPr bwMode="auto">
              <a:xfrm>
                <a:off x="4931940" y="2417981"/>
                <a:ext cx="1523" cy="1509"/>
              </a:xfrm>
              <a:custGeom>
                <a:avLst/>
                <a:gdLst>
                  <a:gd name="T0" fmla="*/ 2147483646 w 1"/>
                  <a:gd name="T1" fmla="*/ 1790702559 h 1"/>
                  <a:gd name="T2" fmla="*/ 2147483646 w 1"/>
                  <a:gd name="T3" fmla="*/ 0 h 1"/>
                  <a:gd name="T4" fmla="*/ 0 w 1"/>
                  <a:gd name="T5" fmla="*/ 0 h 1"/>
                  <a:gd name="T6" fmla="*/ 2147483646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cubicBezTo>
                      <a:pt x="0" y="0"/>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1" name="MH_Other_323"/>
              <p:cNvSpPr/>
              <p:nvPr>
                <p:custDataLst>
                  <p:tags r:id="rId341"/>
                </p:custDataLst>
              </p:nvPr>
            </p:nvSpPr>
            <p:spPr bwMode="auto">
              <a:xfrm>
                <a:off x="4954785" y="2455727"/>
                <a:ext cx="21321" cy="77003"/>
              </a:xfrm>
              <a:custGeom>
                <a:avLst/>
                <a:gdLst>
                  <a:gd name="T0" fmla="*/ 2147483646 w 27"/>
                  <a:gd name="T1" fmla="*/ 2147483646 h 95"/>
                  <a:gd name="T2" fmla="*/ 2147483646 w 27"/>
                  <a:gd name="T3" fmla="*/ 2147483646 h 95"/>
                  <a:gd name="T4" fmla="*/ 2147483646 w 27"/>
                  <a:gd name="T5" fmla="*/ 2147483646 h 95"/>
                  <a:gd name="T6" fmla="*/ 2147483646 w 27"/>
                  <a:gd name="T7" fmla="*/ 2147483646 h 95"/>
                  <a:gd name="T8" fmla="*/ 2147483646 w 27"/>
                  <a:gd name="T9" fmla="*/ 2147483646 h 95"/>
                  <a:gd name="T10" fmla="*/ 2147483646 w 27"/>
                  <a:gd name="T11" fmla="*/ 2147483646 h 95"/>
                  <a:gd name="T12" fmla="*/ 2147483646 w 27"/>
                  <a:gd name="T13" fmla="*/ 2147483646 h 95"/>
                  <a:gd name="T14" fmla="*/ 571194024 w 27"/>
                  <a:gd name="T15" fmla="*/ 0 h 95"/>
                  <a:gd name="T16" fmla="*/ 0 w 27"/>
                  <a:gd name="T17" fmla="*/ 0 h 95"/>
                  <a:gd name="T18" fmla="*/ 0 w 27"/>
                  <a:gd name="T19" fmla="*/ 611558708 h 95"/>
                  <a:gd name="T20" fmla="*/ 2147483646 w 27"/>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95">
                    <a:moveTo>
                      <a:pt x="22" y="78"/>
                    </a:moveTo>
                    <a:cubicBezTo>
                      <a:pt x="20" y="84"/>
                      <a:pt x="19" y="90"/>
                      <a:pt x="18" y="95"/>
                    </a:cubicBezTo>
                    <a:cubicBezTo>
                      <a:pt x="20" y="95"/>
                      <a:pt x="20" y="95"/>
                      <a:pt x="20" y="95"/>
                    </a:cubicBezTo>
                    <a:cubicBezTo>
                      <a:pt x="21" y="90"/>
                      <a:pt x="22" y="84"/>
                      <a:pt x="23" y="78"/>
                    </a:cubicBezTo>
                    <a:cubicBezTo>
                      <a:pt x="25" y="68"/>
                      <a:pt x="25" y="59"/>
                      <a:pt x="24" y="50"/>
                    </a:cubicBezTo>
                    <a:cubicBezTo>
                      <a:pt x="23" y="48"/>
                      <a:pt x="23" y="48"/>
                      <a:pt x="23" y="48"/>
                    </a:cubicBezTo>
                    <a:cubicBezTo>
                      <a:pt x="24" y="47"/>
                      <a:pt x="24" y="47"/>
                      <a:pt x="24" y="47"/>
                    </a:cubicBezTo>
                    <a:cubicBezTo>
                      <a:pt x="21" y="30"/>
                      <a:pt x="13" y="14"/>
                      <a:pt x="1" y="0"/>
                    </a:cubicBezTo>
                    <a:cubicBezTo>
                      <a:pt x="0" y="0"/>
                      <a:pt x="0" y="0"/>
                      <a:pt x="0" y="0"/>
                    </a:cubicBezTo>
                    <a:cubicBezTo>
                      <a:pt x="0" y="1"/>
                      <a:pt x="0" y="1"/>
                      <a:pt x="0" y="1"/>
                    </a:cubicBezTo>
                    <a:cubicBezTo>
                      <a:pt x="20" y="23"/>
                      <a:pt x="27" y="48"/>
                      <a:pt x="22"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2" name="MH_Other_324"/>
              <p:cNvSpPr/>
              <p:nvPr>
                <p:custDataLst>
                  <p:tags r:id="rId342"/>
                </p:custDataLst>
              </p:nvPr>
            </p:nvSpPr>
            <p:spPr bwMode="auto">
              <a:xfrm>
                <a:off x="4954785" y="2455727"/>
                <a:ext cx="0" cy="1510"/>
              </a:xfrm>
              <a:custGeom>
                <a:avLst/>
                <a:gdLst>
                  <a:gd name="T0" fmla="*/ 1792959984 h 1"/>
                  <a:gd name="T1" fmla="*/ 0 h 1"/>
                  <a:gd name="T2" fmla="*/ 1792959984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3" name="MH_Other_325"/>
              <p:cNvSpPr/>
              <p:nvPr>
                <p:custDataLst>
                  <p:tags r:id="rId343"/>
                </p:custDataLst>
              </p:nvPr>
            </p:nvSpPr>
            <p:spPr bwMode="auto">
              <a:xfrm>
                <a:off x="4973061" y="2493474"/>
                <a:ext cx="15229" cy="31707"/>
              </a:xfrm>
              <a:custGeom>
                <a:avLst/>
                <a:gdLst>
                  <a:gd name="T0" fmla="*/ 2147483646 w 18"/>
                  <a:gd name="T1" fmla="*/ 2147483646 h 40"/>
                  <a:gd name="T2" fmla="*/ 2147483646 w 18"/>
                  <a:gd name="T3" fmla="*/ 2147483646 h 40"/>
                  <a:gd name="T4" fmla="*/ 2147483646 w 18"/>
                  <a:gd name="T5" fmla="*/ 2147483646 h 40"/>
                  <a:gd name="T6" fmla="*/ 0 w 18"/>
                  <a:gd name="T7" fmla="*/ 0 h 40"/>
                  <a:gd name="T8" fmla="*/ 0 w 18"/>
                  <a:gd name="T9" fmla="*/ 1759415181 h 40"/>
                  <a:gd name="T10" fmla="*/ 2147483646 w 18"/>
                  <a:gd name="T11" fmla="*/ 214748364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40">
                    <a:moveTo>
                      <a:pt x="17" y="40"/>
                    </a:moveTo>
                    <a:cubicBezTo>
                      <a:pt x="18" y="39"/>
                      <a:pt x="18" y="39"/>
                      <a:pt x="18" y="39"/>
                    </a:cubicBezTo>
                    <a:cubicBezTo>
                      <a:pt x="18" y="39"/>
                      <a:pt x="18" y="39"/>
                      <a:pt x="18" y="39"/>
                    </a:cubicBezTo>
                    <a:cubicBezTo>
                      <a:pt x="15" y="25"/>
                      <a:pt x="9" y="12"/>
                      <a:pt x="0" y="0"/>
                    </a:cubicBezTo>
                    <a:cubicBezTo>
                      <a:pt x="0" y="3"/>
                      <a:pt x="0" y="3"/>
                      <a:pt x="0" y="3"/>
                    </a:cubicBezTo>
                    <a:cubicBezTo>
                      <a:pt x="9" y="14"/>
                      <a:pt x="14" y="26"/>
                      <a:pt x="17"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4" name="MH_Other_326"/>
              <p:cNvSpPr/>
              <p:nvPr>
                <p:custDataLst>
                  <p:tags r:id="rId344"/>
                </p:custDataLst>
              </p:nvPr>
            </p:nvSpPr>
            <p:spPr bwMode="auto">
              <a:xfrm>
                <a:off x="4973060" y="2493474"/>
                <a:ext cx="0" cy="3019"/>
              </a:xfrm>
              <a:custGeom>
                <a:avLst/>
                <a:gdLst>
                  <a:gd name="T0" fmla="*/ 0 w 2"/>
                  <a:gd name="T1" fmla="*/ 146271796 h 7"/>
                  <a:gd name="T2" fmla="*/ 178 w 2"/>
                  <a:gd name="T3" fmla="*/ 512054475 h 7"/>
                  <a:gd name="T4" fmla="*/ 178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2"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5" name="MH_Other_327"/>
              <p:cNvSpPr/>
              <p:nvPr>
                <p:custDataLst>
                  <p:tags r:id="rId345"/>
                </p:custDataLst>
              </p:nvPr>
            </p:nvSpPr>
            <p:spPr bwMode="auto">
              <a:xfrm>
                <a:off x="4802491" y="2350036"/>
                <a:ext cx="18275" cy="16609"/>
              </a:xfrm>
              <a:custGeom>
                <a:avLst/>
                <a:gdLst>
                  <a:gd name="T0" fmla="*/ 531752969 w 24"/>
                  <a:gd name="T1" fmla="*/ 0 h 22"/>
                  <a:gd name="T2" fmla="*/ 531752969 w 24"/>
                  <a:gd name="T3" fmla="*/ 0 h 22"/>
                  <a:gd name="T4" fmla="*/ 0 w 24"/>
                  <a:gd name="T5" fmla="*/ 0 h 22"/>
                  <a:gd name="T6" fmla="*/ 0 w 24"/>
                  <a:gd name="T7" fmla="*/ 0 h 22"/>
                  <a:gd name="T8" fmla="*/ 2128272350 w 24"/>
                  <a:gd name="T9" fmla="*/ 2147483646 h 22"/>
                  <a:gd name="T10" fmla="*/ 2147483646 w 24"/>
                  <a:gd name="T11" fmla="*/ 2147483646 h 22"/>
                  <a:gd name="T12" fmla="*/ 2147483646 w 24"/>
                  <a:gd name="T13" fmla="*/ 2147483646 h 22"/>
                  <a:gd name="T14" fmla="*/ 2147483646 w 24"/>
                  <a:gd name="T15" fmla="*/ 2147483646 h 22"/>
                  <a:gd name="T16" fmla="*/ 531752969 w 24"/>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22">
                    <a:moveTo>
                      <a:pt x="1" y="0"/>
                    </a:moveTo>
                    <a:cubicBezTo>
                      <a:pt x="1" y="0"/>
                      <a:pt x="1" y="0"/>
                      <a:pt x="1" y="0"/>
                    </a:cubicBezTo>
                    <a:cubicBezTo>
                      <a:pt x="0" y="0"/>
                      <a:pt x="0" y="0"/>
                      <a:pt x="0" y="0"/>
                    </a:cubicBezTo>
                    <a:cubicBezTo>
                      <a:pt x="0" y="0"/>
                      <a:pt x="0" y="0"/>
                      <a:pt x="0" y="0"/>
                    </a:cubicBezTo>
                    <a:cubicBezTo>
                      <a:pt x="2" y="2"/>
                      <a:pt x="3" y="4"/>
                      <a:pt x="4" y="5"/>
                    </a:cubicBezTo>
                    <a:cubicBezTo>
                      <a:pt x="10" y="11"/>
                      <a:pt x="17" y="17"/>
                      <a:pt x="24" y="22"/>
                    </a:cubicBezTo>
                    <a:cubicBezTo>
                      <a:pt x="24" y="21"/>
                      <a:pt x="24" y="21"/>
                      <a:pt x="24" y="21"/>
                    </a:cubicBezTo>
                    <a:cubicBezTo>
                      <a:pt x="23" y="20"/>
                      <a:pt x="23" y="20"/>
                      <a:pt x="23" y="20"/>
                    </a:cubicBezTo>
                    <a:cubicBezTo>
                      <a:pt x="14" y="14"/>
                      <a:pt x="7" y="7"/>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6" name="MH_Other_328"/>
              <p:cNvSpPr/>
              <p:nvPr>
                <p:custDataLst>
                  <p:tags r:id="rId346"/>
                </p:custDataLst>
              </p:nvPr>
            </p:nvSpPr>
            <p:spPr bwMode="auto">
              <a:xfrm>
                <a:off x="4814676" y="2337957"/>
                <a:ext cx="31981" cy="60395"/>
              </a:xfrm>
              <a:custGeom>
                <a:avLst/>
                <a:gdLst>
                  <a:gd name="T0" fmla="*/ 1225340756 w 39"/>
                  <a:gd name="T1" fmla="*/ 2147483646 h 76"/>
                  <a:gd name="T2" fmla="*/ 613035803 w 39"/>
                  <a:gd name="T3" fmla="*/ 0 h 76"/>
                  <a:gd name="T4" fmla="*/ 0 w 39"/>
                  <a:gd name="T5" fmla="*/ 584313632 h 76"/>
                  <a:gd name="T6" fmla="*/ 613035803 w 39"/>
                  <a:gd name="T7" fmla="*/ 2147483646 h 76"/>
                  <a:gd name="T8" fmla="*/ 2147483646 w 39"/>
                  <a:gd name="T9" fmla="*/ 2147483646 h 76"/>
                  <a:gd name="T10" fmla="*/ 2147483646 w 39"/>
                  <a:gd name="T11" fmla="*/ 2147483646 h 76"/>
                  <a:gd name="T12" fmla="*/ 2147483646 w 39"/>
                  <a:gd name="T13" fmla="*/ 2147483646 h 76"/>
                  <a:gd name="T14" fmla="*/ 2147483646 w 39"/>
                  <a:gd name="T15" fmla="*/ 2147483646 h 76"/>
                  <a:gd name="T16" fmla="*/ 2147483646 w 39"/>
                  <a:gd name="T17" fmla="*/ 2147483646 h 76"/>
                  <a:gd name="T18" fmla="*/ 2147483646 w 39"/>
                  <a:gd name="T19" fmla="*/ 2147483646 h 76"/>
                  <a:gd name="T20" fmla="*/ 2147483646 w 39"/>
                  <a:gd name="T21" fmla="*/ 2147483646 h 76"/>
                  <a:gd name="T22" fmla="*/ 1225340756 w 39"/>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76">
                    <a:moveTo>
                      <a:pt x="2" y="9"/>
                    </a:moveTo>
                    <a:cubicBezTo>
                      <a:pt x="1" y="0"/>
                      <a:pt x="1" y="0"/>
                      <a:pt x="1" y="0"/>
                    </a:cubicBezTo>
                    <a:cubicBezTo>
                      <a:pt x="0" y="1"/>
                      <a:pt x="0" y="1"/>
                      <a:pt x="0" y="1"/>
                    </a:cubicBezTo>
                    <a:cubicBezTo>
                      <a:pt x="1" y="10"/>
                      <a:pt x="1" y="10"/>
                      <a:pt x="1" y="10"/>
                    </a:cubicBezTo>
                    <a:cubicBezTo>
                      <a:pt x="2" y="19"/>
                      <a:pt x="4" y="27"/>
                      <a:pt x="7" y="35"/>
                    </a:cubicBezTo>
                    <a:cubicBezTo>
                      <a:pt x="8" y="35"/>
                      <a:pt x="8" y="35"/>
                      <a:pt x="8" y="35"/>
                    </a:cubicBezTo>
                    <a:cubicBezTo>
                      <a:pt x="8" y="36"/>
                      <a:pt x="8" y="36"/>
                      <a:pt x="8" y="36"/>
                    </a:cubicBezTo>
                    <a:cubicBezTo>
                      <a:pt x="11" y="44"/>
                      <a:pt x="15" y="51"/>
                      <a:pt x="20" y="58"/>
                    </a:cubicBezTo>
                    <a:cubicBezTo>
                      <a:pt x="25" y="64"/>
                      <a:pt x="32" y="71"/>
                      <a:pt x="39" y="76"/>
                    </a:cubicBezTo>
                    <a:cubicBezTo>
                      <a:pt x="39" y="75"/>
                      <a:pt x="39" y="75"/>
                      <a:pt x="39" y="75"/>
                    </a:cubicBezTo>
                    <a:cubicBezTo>
                      <a:pt x="38" y="74"/>
                      <a:pt x="38" y="74"/>
                      <a:pt x="38" y="74"/>
                    </a:cubicBezTo>
                    <a:cubicBezTo>
                      <a:pt x="17" y="58"/>
                      <a:pt x="6" y="38"/>
                      <a:pt x="2"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7" name="MH_Other_329"/>
              <p:cNvSpPr/>
              <p:nvPr>
                <p:custDataLst>
                  <p:tags r:id="rId347"/>
                </p:custDataLst>
              </p:nvPr>
            </p:nvSpPr>
            <p:spPr bwMode="auto">
              <a:xfrm>
                <a:off x="4820766" y="2365134"/>
                <a:ext cx="0" cy="1510"/>
              </a:xfrm>
              <a:custGeom>
                <a:avLst/>
                <a:gdLst>
                  <a:gd name="T0" fmla="*/ 0 w 1"/>
                  <a:gd name="T1" fmla="*/ 0 h 1"/>
                  <a:gd name="T2" fmla="*/ 1067 w 1"/>
                  <a:gd name="T3" fmla="*/ 2147483646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8" name="MH_Other_330"/>
              <p:cNvSpPr/>
              <p:nvPr>
                <p:custDataLst>
                  <p:tags r:id="rId348"/>
                </p:custDataLst>
              </p:nvPr>
            </p:nvSpPr>
            <p:spPr bwMode="auto">
              <a:xfrm>
                <a:off x="4835997" y="2318330"/>
                <a:ext cx="33504" cy="111730"/>
              </a:xfrm>
              <a:custGeom>
                <a:avLst/>
                <a:gdLst>
                  <a:gd name="T0" fmla="*/ 2147483646 w 41"/>
                  <a:gd name="T1" fmla="*/ 2147483646 h 140"/>
                  <a:gd name="T2" fmla="*/ 2147483646 w 41"/>
                  <a:gd name="T3" fmla="*/ 2147483646 h 140"/>
                  <a:gd name="T4" fmla="*/ 610240266 w 41"/>
                  <a:gd name="T5" fmla="*/ 0 h 140"/>
                  <a:gd name="T6" fmla="*/ 0 w 41"/>
                  <a:gd name="T7" fmla="*/ 592148681 h 140"/>
                  <a:gd name="T8" fmla="*/ 2147483646 w 41"/>
                  <a:gd name="T9" fmla="*/ 2147483646 h 140"/>
                  <a:gd name="T10" fmla="*/ 2147483646 w 41"/>
                  <a:gd name="T11" fmla="*/ 2147483646 h 140"/>
                  <a:gd name="T12" fmla="*/ 2147483646 w 41"/>
                  <a:gd name="T13" fmla="*/ 2147483646 h 140"/>
                  <a:gd name="T14" fmla="*/ 2147483646 w 41"/>
                  <a:gd name="T15" fmla="*/ 2147483646 h 140"/>
                  <a:gd name="T16" fmla="*/ 2147483646 w 41"/>
                  <a:gd name="T17" fmla="*/ 2147483646 h 140"/>
                  <a:gd name="T18" fmla="*/ 2147483646 w 41"/>
                  <a:gd name="T19" fmla="*/ 2147483646 h 140"/>
                  <a:gd name="T20" fmla="*/ 2147483646 w 41"/>
                  <a:gd name="T21" fmla="*/ 2147483646 h 140"/>
                  <a:gd name="T22" fmla="*/ 2147483646 w 41"/>
                  <a:gd name="T23" fmla="*/ 2147483646 h 140"/>
                  <a:gd name="T24" fmla="*/ 2147483646 w 41"/>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40">
                    <a:moveTo>
                      <a:pt x="9" y="72"/>
                    </a:moveTo>
                    <a:cubicBezTo>
                      <a:pt x="6" y="42"/>
                      <a:pt x="5" y="28"/>
                      <a:pt x="5" y="28"/>
                    </a:cubicBezTo>
                    <a:cubicBezTo>
                      <a:pt x="5" y="28"/>
                      <a:pt x="4" y="20"/>
                      <a:pt x="1" y="0"/>
                    </a:cubicBezTo>
                    <a:cubicBezTo>
                      <a:pt x="0" y="1"/>
                      <a:pt x="0" y="1"/>
                      <a:pt x="0" y="1"/>
                    </a:cubicBezTo>
                    <a:cubicBezTo>
                      <a:pt x="3" y="20"/>
                      <a:pt x="4" y="28"/>
                      <a:pt x="4" y="28"/>
                    </a:cubicBezTo>
                    <a:cubicBezTo>
                      <a:pt x="4" y="28"/>
                      <a:pt x="5" y="42"/>
                      <a:pt x="8" y="72"/>
                    </a:cubicBezTo>
                    <a:cubicBezTo>
                      <a:pt x="8" y="82"/>
                      <a:pt x="10" y="90"/>
                      <a:pt x="12" y="98"/>
                    </a:cubicBezTo>
                    <a:cubicBezTo>
                      <a:pt x="13" y="98"/>
                      <a:pt x="13" y="98"/>
                      <a:pt x="13" y="98"/>
                    </a:cubicBezTo>
                    <a:cubicBezTo>
                      <a:pt x="13" y="99"/>
                      <a:pt x="13" y="99"/>
                      <a:pt x="13" y="99"/>
                    </a:cubicBezTo>
                    <a:cubicBezTo>
                      <a:pt x="15" y="107"/>
                      <a:pt x="19" y="115"/>
                      <a:pt x="24" y="122"/>
                    </a:cubicBezTo>
                    <a:cubicBezTo>
                      <a:pt x="29" y="129"/>
                      <a:pt x="34" y="135"/>
                      <a:pt x="41" y="140"/>
                    </a:cubicBezTo>
                    <a:cubicBezTo>
                      <a:pt x="40" y="138"/>
                      <a:pt x="40" y="138"/>
                      <a:pt x="40" y="138"/>
                    </a:cubicBezTo>
                    <a:cubicBezTo>
                      <a:pt x="21" y="121"/>
                      <a:pt x="11" y="101"/>
                      <a:pt x="9"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49" name="MH_Other_331"/>
              <p:cNvSpPr/>
              <p:nvPr>
                <p:custDataLst>
                  <p:tags r:id="rId349"/>
                </p:custDataLst>
              </p:nvPr>
            </p:nvSpPr>
            <p:spPr bwMode="auto">
              <a:xfrm>
                <a:off x="4845134" y="2396842"/>
                <a:ext cx="1523" cy="1509"/>
              </a:xfrm>
              <a:custGeom>
                <a:avLst/>
                <a:gdLst>
                  <a:gd name="T0" fmla="*/ 0 w 1"/>
                  <a:gd name="T1" fmla="*/ 0 h 1"/>
                  <a:gd name="T2" fmla="*/ 1790702559 w 1"/>
                  <a:gd name="T3" fmla="*/ 1790702559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0" name="MH_Other_332"/>
              <p:cNvSpPr/>
              <p:nvPr>
                <p:custDataLst>
                  <p:tags r:id="rId350"/>
                </p:custDataLst>
              </p:nvPr>
            </p:nvSpPr>
            <p:spPr bwMode="auto">
              <a:xfrm>
                <a:off x="4849703" y="2306250"/>
                <a:ext cx="39596" cy="157026"/>
              </a:xfrm>
              <a:custGeom>
                <a:avLst/>
                <a:gdLst>
                  <a:gd name="T0" fmla="*/ 2147483646 w 49"/>
                  <a:gd name="T1" fmla="*/ 2147483646 h 198"/>
                  <a:gd name="T2" fmla="*/ 2147483646 w 49"/>
                  <a:gd name="T3" fmla="*/ 2147483646 h 198"/>
                  <a:gd name="T4" fmla="*/ 2147483646 w 49"/>
                  <a:gd name="T5" fmla="*/ 2147483646 h 198"/>
                  <a:gd name="T6" fmla="*/ 2147483646 w 49"/>
                  <a:gd name="T7" fmla="*/ 2147483646 h 198"/>
                  <a:gd name="T8" fmla="*/ 2147483646 w 49"/>
                  <a:gd name="T9" fmla="*/ 2147483646 h 198"/>
                  <a:gd name="T10" fmla="*/ 2147483646 w 49"/>
                  <a:gd name="T11" fmla="*/ 2147483646 h 198"/>
                  <a:gd name="T12" fmla="*/ 597439620 w 49"/>
                  <a:gd name="T13" fmla="*/ 0 h 198"/>
                  <a:gd name="T14" fmla="*/ 597439620 w 49"/>
                  <a:gd name="T15" fmla="*/ 0 h 198"/>
                  <a:gd name="T16" fmla="*/ 0 w 49"/>
                  <a:gd name="T17" fmla="*/ 584040416 h 198"/>
                  <a:gd name="T18" fmla="*/ 2147483646 w 49"/>
                  <a:gd name="T19" fmla="*/ 2147483646 h 198"/>
                  <a:gd name="T20" fmla="*/ 2147483646 w 49"/>
                  <a:gd name="T21" fmla="*/ 2147483646 h 198"/>
                  <a:gd name="T22" fmla="*/ 2147483646 w 49"/>
                  <a:gd name="T23" fmla="*/ 2147483646 h 198"/>
                  <a:gd name="T24" fmla="*/ 2147483646 w 49"/>
                  <a:gd name="T25" fmla="*/ 2147483646 h 198"/>
                  <a:gd name="T26" fmla="*/ 2147483646 w 49"/>
                  <a:gd name="T27" fmla="*/ 2147483646 h 198"/>
                  <a:gd name="T28" fmla="*/ 2147483646 w 49"/>
                  <a:gd name="T29" fmla="*/ 2147483646 h 198"/>
                  <a:gd name="T30" fmla="*/ 2147483646 w 49"/>
                  <a:gd name="T31" fmla="*/ 2147483646 h 198"/>
                  <a:gd name="T32" fmla="*/ 2147483646 w 49"/>
                  <a:gd name="T33" fmla="*/ 2147483646 h 198"/>
                  <a:gd name="T34" fmla="*/ 2147483646 w 49"/>
                  <a:gd name="T35" fmla="*/ 2147483646 h 198"/>
                  <a:gd name="T36" fmla="*/ 2147483646 w 49"/>
                  <a:gd name="T37" fmla="*/ 2147483646 h 198"/>
                  <a:gd name="T38" fmla="*/ 2147483646 w 49"/>
                  <a:gd name="T39" fmla="*/ 2147483646 h 198"/>
                  <a:gd name="T40" fmla="*/ 2147483646 w 49"/>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198">
                    <a:moveTo>
                      <a:pt x="20" y="127"/>
                    </a:moveTo>
                    <a:cubicBezTo>
                      <a:pt x="19" y="97"/>
                      <a:pt x="18" y="83"/>
                      <a:pt x="19" y="83"/>
                    </a:cubicBezTo>
                    <a:cubicBezTo>
                      <a:pt x="18" y="83"/>
                      <a:pt x="19" y="70"/>
                      <a:pt x="15" y="38"/>
                    </a:cubicBezTo>
                    <a:cubicBezTo>
                      <a:pt x="13" y="29"/>
                      <a:pt x="11" y="20"/>
                      <a:pt x="7" y="12"/>
                    </a:cubicBezTo>
                    <a:cubicBezTo>
                      <a:pt x="7" y="12"/>
                      <a:pt x="7" y="11"/>
                      <a:pt x="7" y="11"/>
                    </a:cubicBezTo>
                    <a:cubicBezTo>
                      <a:pt x="7" y="11"/>
                      <a:pt x="7" y="11"/>
                      <a:pt x="7" y="11"/>
                    </a:cubicBezTo>
                    <a:cubicBezTo>
                      <a:pt x="5" y="7"/>
                      <a:pt x="3" y="3"/>
                      <a:pt x="1" y="0"/>
                    </a:cubicBezTo>
                    <a:cubicBezTo>
                      <a:pt x="1" y="0"/>
                      <a:pt x="1" y="0"/>
                      <a:pt x="1" y="0"/>
                    </a:cubicBezTo>
                    <a:cubicBezTo>
                      <a:pt x="0" y="1"/>
                      <a:pt x="0" y="1"/>
                      <a:pt x="0" y="1"/>
                    </a:cubicBezTo>
                    <a:cubicBezTo>
                      <a:pt x="7" y="11"/>
                      <a:pt x="11" y="24"/>
                      <a:pt x="13" y="38"/>
                    </a:cubicBezTo>
                    <a:cubicBezTo>
                      <a:pt x="17" y="70"/>
                      <a:pt x="17" y="83"/>
                      <a:pt x="17" y="83"/>
                    </a:cubicBezTo>
                    <a:cubicBezTo>
                      <a:pt x="17" y="83"/>
                      <a:pt x="18" y="97"/>
                      <a:pt x="19" y="128"/>
                    </a:cubicBezTo>
                    <a:cubicBezTo>
                      <a:pt x="19" y="137"/>
                      <a:pt x="20" y="146"/>
                      <a:pt x="22" y="154"/>
                    </a:cubicBezTo>
                    <a:cubicBezTo>
                      <a:pt x="23" y="154"/>
                      <a:pt x="23" y="155"/>
                      <a:pt x="24" y="155"/>
                    </a:cubicBezTo>
                    <a:cubicBezTo>
                      <a:pt x="23" y="156"/>
                      <a:pt x="23" y="156"/>
                      <a:pt x="23" y="156"/>
                    </a:cubicBezTo>
                    <a:cubicBezTo>
                      <a:pt x="23" y="156"/>
                      <a:pt x="23" y="156"/>
                      <a:pt x="23" y="156"/>
                    </a:cubicBezTo>
                    <a:cubicBezTo>
                      <a:pt x="25" y="164"/>
                      <a:pt x="28" y="171"/>
                      <a:pt x="32" y="178"/>
                    </a:cubicBezTo>
                    <a:cubicBezTo>
                      <a:pt x="36" y="185"/>
                      <a:pt x="42" y="192"/>
                      <a:pt x="49" y="198"/>
                    </a:cubicBezTo>
                    <a:cubicBezTo>
                      <a:pt x="48" y="197"/>
                      <a:pt x="48" y="197"/>
                      <a:pt x="48" y="197"/>
                    </a:cubicBezTo>
                    <a:cubicBezTo>
                      <a:pt x="48" y="196"/>
                      <a:pt x="48" y="196"/>
                      <a:pt x="48" y="196"/>
                    </a:cubicBezTo>
                    <a:cubicBezTo>
                      <a:pt x="29" y="177"/>
                      <a:pt x="21" y="156"/>
                      <a:pt x="20" y="127"/>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1" name="MH_Other_333"/>
              <p:cNvSpPr/>
              <p:nvPr>
                <p:custDataLst>
                  <p:tags r:id="rId351"/>
                </p:custDataLst>
              </p:nvPr>
            </p:nvSpPr>
            <p:spPr bwMode="auto">
              <a:xfrm>
                <a:off x="4867976" y="2428548"/>
                <a:ext cx="1523" cy="1510"/>
              </a:xfrm>
              <a:custGeom>
                <a:avLst/>
                <a:gdLst>
                  <a:gd name="T0" fmla="*/ 1120915208 w 2"/>
                  <a:gd name="T1" fmla="*/ 560457604 h 2"/>
                  <a:gd name="T2" fmla="*/ 0 w 2"/>
                  <a:gd name="T3" fmla="*/ 0 h 2"/>
                  <a:gd name="T4" fmla="*/ 560457604 w 2"/>
                  <a:gd name="T5" fmla="*/ 1120915208 h 2"/>
                  <a:gd name="T6" fmla="*/ 560457604 w 2"/>
                  <a:gd name="T7" fmla="*/ 1120915208 h 2"/>
                  <a:gd name="T8" fmla="*/ 1120915208 w 2"/>
                  <a:gd name="T9" fmla="*/ 560457604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1" y="1"/>
                      <a:pt x="1" y="0"/>
                      <a:pt x="0" y="0"/>
                    </a:cubicBezTo>
                    <a:cubicBezTo>
                      <a:pt x="1" y="2"/>
                      <a:pt x="1" y="2"/>
                      <a:pt x="1" y="2"/>
                    </a:cubicBezTo>
                    <a:cubicBezTo>
                      <a:pt x="1" y="2"/>
                      <a:pt x="1" y="2"/>
                      <a:pt x="1" y="2"/>
                    </a:cubicBezTo>
                    <a:lnTo>
                      <a:pt x="2"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2" name="MH_Other_334"/>
              <p:cNvSpPr/>
              <p:nvPr>
                <p:custDataLst>
                  <p:tags r:id="rId352"/>
                </p:custDataLst>
              </p:nvPr>
            </p:nvSpPr>
            <p:spPr bwMode="auto">
              <a:xfrm>
                <a:off x="4855794" y="2313799"/>
                <a:ext cx="51780" cy="185714"/>
              </a:xfrm>
              <a:custGeom>
                <a:avLst/>
                <a:gdLst>
                  <a:gd name="T0" fmla="*/ 2147483646 w 65"/>
                  <a:gd name="T1" fmla="*/ 2147483646 h 232"/>
                  <a:gd name="T2" fmla="*/ 2147483646 w 65"/>
                  <a:gd name="T3" fmla="*/ 2147483646 h 232"/>
                  <a:gd name="T4" fmla="*/ 2147483646 w 65"/>
                  <a:gd name="T5" fmla="*/ 2147483646 h 232"/>
                  <a:gd name="T6" fmla="*/ 2147483646 w 65"/>
                  <a:gd name="T7" fmla="*/ 2147483646 h 232"/>
                  <a:gd name="T8" fmla="*/ 2147483646 w 65"/>
                  <a:gd name="T9" fmla="*/ 2147483646 h 232"/>
                  <a:gd name="T10" fmla="*/ 0 w 65"/>
                  <a:gd name="T11" fmla="*/ 0 h 232"/>
                  <a:gd name="T12" fmla="*/ 0 w 65"/>
                  <a:gd name="T13" fmla="*/ 595744046 h 232"/>
                  <a:gd name="T14" fmla="*/ 0 w 65"/>
                  <a:gd name="T15" fmla="*/ 1192196763 h 232"/>
                  <a:gd name="T16" fmla="*/ 2147483646 w 65"/>
                  <a:gd name="T17" fmla="*/ 2147483646 h 232"/>
                  <a:gd name="T18" fmla="*/ 2147483646 w 65"/>
                  <a:gd name="T19" fmla="*/ 2147483646 h 232"/>
                  <a:gd name="T20" fmla="*/ 2147483646 w 65"/>
                  <a:gd name="T21" fmla="*/ 2147483646 h 232"/>
                  <a:gd name="T22" fmla="*/ 2147483646 w 65"/>
                  <a:gd name="T23" fmla="*/ 2147483646 h 232"/>
                  <a:gd name="T24" fmla="*/ 2147483646 w 65"/>
                  <a:gd name="T25" fmla="*/ 2147483646 h 232"/>
                  <a:gd name="T26" fmla="*/ 2147483646 w 65"/>
                  <a:gd name="T27" fmla="*/ 2147483646 h 232"/>
                  <a:gd name="T28" fmla="*/ 2147483646 w 65"/>
                  <a:gd name="T29" fmla="*/ 2147483646 h 232"/>
                  <a:gd name="T30" fmla="*/ 2147483646 w 65"/>
                  <a:gd name="T31" fmla="*/ 2147483646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232">
                    <a:moveTo>
                      <a:pt x="65" y="232"/>
                    </a:moveTo>
                    <a:cubicBezTo>
                      <a:pt x="65" y="230"/>
                      <a:pt x="65" y="230"/>
                      <a:pt x="65" y="230"/>
                    </a:cubicBezTo>
                    <a:cubicBezTo>
                      <a:pt x="47" y="211"/>
                      <a:pt x="39" y="189"/>
                      <a:pt x="41" y="160"/>
                    </a:cubicBezTo>
                    <a:cubicBezTo>
                      <a:pt x="42" y="129"/>
                      <a:pt x="42" y="116"/>
                      <a:pt x="42" y="116"/>
                    </a:cubicBezTo>
                    <a:cubicBezTo>
                      <a:pt x="42" y="116"/>
                      <a:pt x="43" y="102"/>
                      <a:pt x="41" y="70"/>
                    </a:cubicBezTo>
                    <a:cubicBezTo>
                      <a:pt x="39" y="40"/>
                      <a:pt x="25" y="16"/>
                      <a:pt x="0" y="0"/>
                    </a:cubicBezTo>
                    <a:cubicBezTo>
                      <a:pt x="0" y="1"/>
                      <a:pt x="0" y="1"/>
                      <a:pt x="0" y="1"/>
                    </a:cubicBezTo>
                    <a:cubicBezTo>
                      <a:pt x="0" y="2"/>
                      <a:pt x="0" y="2"/>
                      <a:pt x="0" y="2"/>
                    </a:cubicBezTo>
                    <a:cubicBezTo>
                      <a:pt x="24" y="18"/>
                      <a:pt x="37" y="40"/>
                      <a:pt x="39" y="70"/>
                    </a:cubicBezTo>
                    <a:cubicBezTo>
                      <a:pt x="42" y="102"/>
                      <a:pt x="41" y="115"/>
                      <a:pt x="41" y="116"/>
                    </a:cubicBezTo>
                    <a:cubicBezTo>
                      <a:pt x="41" y="116"/>
                      <a:pt x="41" y="129"/>
                      <a:pt x="39" y="160"/>
                    </a:cubicBezTo>
                    <a:cubicBezTo>
                      <a:pt x="39" y="169"/>
                      <a:pt x="39" y="178"/>
                      <a:pt x="41" y="186"/>
                    </a:cubicBezTo>
                    <a:cubicBezTo>
                      <a:pt x="41" y="186"/>
                      <a:pt x="41" y="186"/>
                      <a:pt x="41" y="186"/>
                    </a:cubicBezTo>
                    <a:cubicBezTo>
                      <a:pt x="41" y="187"/>
                      <a:pt x="41" y="187"/>
                      <a:pt x="41" y="187"/>
                    </a:cubicBezTo>
                    <a:cubicBezTo>
                      <a:pt x="43" y="195"/>
                      <a:pt x="45" y="204"/>
                      <a:pt x="50" y="211"/>
                    </a:cubicBezTo>
                    <a:cubicBezTo>
                      <a:pt x="53" y="218"/>
                      <a:pt x="59" y="226"/>
                      <a:pt x="65" y="2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3" name="MH_Other_335"/>
              <p:cNvSpPr/>
              <p:nvPr>
                <p:custDataLst>
                  <p:tags r:id="rId353"/>
                </p:custDataLst>
              </p:nvPr>
            </p:nvSpPr>
            <p:spPr bwMode="auto">
              <a:xfrm>
                <a:off x="4855794" y="2313799"/>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4" name="MH_Other_336"/>
              <p:cNvSpPr/>
              <p:nvPr>
                <p:custDataLst>
                  <p:tags r:id="rId354"/>
                </p:custDataLst>
              </p:nvPr>
            </p:nvSpPr>
            <p:spPr bwMode="auto">
              <a:xfrm>
                <a:off x="4889298" y="2463276"/>
                <a:ext cx="0" cy="0"/>
              </a:xfrm>
              <a:custGeom>
                <a:avLst/>
                <a:gdLst>
                  <a:gd name="T0" fmla="*/ 0 h 1"/>
                  <a:gd name="T1" fmla="*/ 711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5" name="MH_Other_337"/>
              <p:cNvSpPr/>
              <p:nvPr>
                <p:custDataLst>
                  <p:tags r:id="rId355"/>
                </p:custDataLst>
              </p:nvPr>
            </p:nvSpPr>
            <p:spPr bwMode="auto">
              <a:xfrm>
                <a:off x="4925849" y="2525180"/>
                <a:ext cx="112698" cy="253658"/>
              </a:xfrm>
              <a:custGeom>
                <a:avLst/>
                <a:gdLst>
                  <a:gd name="T0" fmla="*/ 2147483646 w 139"/>
                  <a:gd name="T1" fmla="*/ 2147483646 h 317"/>
                  <a:gd name="T2" fmla="*/ 2147483646 w 139"/>
                  <a:gd name="T3" fmla="*/ 2147483646 h 317"/>
                  <a:gd name="T4" fmla="*/ 2147483646 w 139"/>
                  <a:gd name="T5" fmla="*/ 2147483646 h 317"/>
                  <a:gd name="T6" fmla="*/ 2147483646 w 139"/>
                  <a:gd name="T7" fmla="*/ 2147483646 h 317"/>
                  <a:gd name="T8" fmla="*/ 2147483646 w 139"/>
                  <a:gd name="T9" fmla="*/ 2147483646 h 317"/>
                  <a:gd name="T10" fmla="*/ 2147483646 w 139"/>
                  <a:gd name="T11" fmla="*/ 2147483646 h 317"/>
                  <a:gd name="T12" fmla="*/ 2147483646 w 139"/>
                  <a:gd name="T13" fmla="*/ 2147483646 h 317"/>
                  <a:gd name="T14" fmla="*/ 2147483646 w 139"/>
                  <a:gd name="T15" fmla="*/ 2147483646 h 317"/>
                  <a:gd name="T16" fmla="*/ 2147483646 w 139"/>
                  <a:gd name="T17" fmla="*/ 0 h 317"/>
                  <a:gd name="T18" fmla="*/ 2147483646 w 139"/>
                  <a:gd name="T19" fmla="*/ 0 h 317"/>
                  <a:gd name="T20" fmla="*/ 2147483646 w 139"/>
                  <a:gd name="T21" fmla="*/ 595282813 h 317"/>
                  <a:gd name="T22" fmla="*/ 2147483646 w 139"/>
                  <a:gd name="T23" fmla="*/ 2147483646 h 317"/>
                  <a:gd name="T24" fmla="*/ 2147483646 w 139"/>
                  <a:gd name="T25" fmla="*/ 2147483646 h 317"/>
                  <a:gd name="T26" fmla="*/ 2147483646 w 139"/>
                  <a:gd name="T27" fmla="*/ 2147483646 h 317"/>
                  <a:gd name="T28" fmla="*/ 2147483646 w 139"/>
                  <a:gd name="T29" fmla="*/ 2147483646 h 317"/>
                  <a:gd name="T30" fmla="*/ 1202113224 w 139"/>
                  <a:gd name="T31" fmla="*/ 2147483646 h 317"/>
                  <a:gd name="T32" fmla="*/ 600699538 w 139"/>
                  <a:gd name="T33" fmla="*/ 2147483646 h 317"/>
                  <a:gd name="T34" fmla="*/ 600699538 w 139"/>
                  <a:gd name="T35" fmla="*/ 2147483646 h 317"/>
                  <a:gd name="T36" fmla="*/ 0 w 139"/>
                  <a:gd name="T37" fmla="*/ 2147483646 h 317"/>
                  <a:gd name="T38" fmla="*/ 1202113224 w 139"/>
                  <a:gd name="T39" fmla="*/ 2147483646 h 317"/>
                  <a:gd name="T40" fmla="*/ 2147483646 w 139"/>
                  <a:gd name="T41" fmla="*/ 2147483646 h 317"/>
                  <a:gd name="T42" fmla="*/ 2147483646 w 139"/>
                  <a:gd name="T43" fmla="*/ 2147483646 h 317"/>
                  <a:gd name="T44" fmla="*/ 2147483646 w 139"/>
                  <a:gd name="T45" fmla="*/ 2147483646 h 317"/>
                  <a:gd name="T46" fmla="*/ 2147483646 w 139"/>
                  <a:gd name="T47" fmla="*/ 2147483646 h 317"/>
                  <a:gd name="T48" fmla="*/ 2147483646 w 139"/>
                  <a:gd name="T49" fmla="*/ 2147483646 h 317"/>
                  <a:gd name="T50" fmla="*/ 2147483646 w 139"/>
                  <a:gd name="T51" fmla="*/ 2147483646 h 317"/>
                  <a:gd name="T52" fmla="*/ 2147483646 w 139"/>
                  <a:gd name="T53" fmla="*/ 2147483646 h 317"/>
                  <a:gd name="T54" fmla="*/ 2147483646 w 139"/>
                  <a:gd name="T55" fmla="*/ 2147483646 h 317"/>
                  <a:gd name="T56" fmla="*/ 2147483646 w 139"/>
                  <a:gd name="T57" fmla="*/ 2147483646 h 317"/>
                  <a:gd name="T58" fmla="*/ 2147483646 w 139"/>
                  <a:gd name="T59" fmla="*/ 2147483646 h 317"/>
                  <a:gd name="T60" fmla="*/ 2147483646 w 139"/>
                  <a:gd name="T61" fmla="*/ 2147483646 h 317"/>
                  <a:gd name="T62" fmla="*/ 2147483646 w 139"/>
                  <a:gd name="T63" fmla="*/ 2147483646 h 317"/>
                  <a:gd name="T64" fmla="*/ 2147483646 w 139"/>
                  <a:gd name="T65" fmla="*/ 2147483646 h 317"/>
                  <a:gd name="T66" fmla="*/ 2147483646 w 139"/>
                  <a:gd name="T67" fmla="*/ 2147483646 h 317"/>
                  <a:gd name="T68" fmla="*/ 2147483646 w 139"/>
                  <a:gd name="T69" fmla="*/ 2147483646 h 317"/>
                  <a:gd name="T70" fmla="*/ 2147483646 w 139"/>
                  <a:gd name="T71" fmla="*/ 2147483646 h 317"/>
                  <a:gd name="T72" fmla="*/ 2147483646 w 139"/>
                  <a:gd name="T73" fmla="*/ 2147483646 h 317"/>
                  <a:gd name="T74" fmla="*/ 2147483646 w 139"/>
                  <a:gd name="T75" fmla="*/ 2147483646 h 317"/>
                  <a:gd name="T76" fmla="*/ 2147483646 w 139"/>
                  <a:gd name="T77" fmla="*/ 2147483646 h 317"/>
                  <a:gd name="T78" fmla="*/ 2147483646 w 139"/>
                  <a:gd name="T79" fmla="*/ 2147483646 h 317"/>
                  <a:gd name="T80" fmla="*/ 2147483646 w 139"/>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9" h="317">
                    <a:moveTo>
                      <a:pt x="133" y="274"/>
                    </a:moveTo>
                    <a:cubicBezTo>
                      <a:pt x="137" y="257"/>
                      <a:pt x="136" y="239"/>
                      <a:pt x="129" y="222"/>
                    </a:cubicBezTo>
                    <a:cubicBezTo>
                      <a:pt x="128" y="222"/>
                      <a:pt x="128" y="222"/>
                      <a:pt x="128" y="222"/>
                    </a:cubicBezTo>
                    <a:cubicBezTo>
                      <a:pt x="132" y="204"/>
                      <a:pt x="129" y="185"/>
                      <a:pt x="121" y="167"/>
                    </a:cubicBezTo>
                    <a:cubicBezTo>
                      <a:pt x="123" y="149"/>
                      <a:pt x="120" y="131"/>
                      <a:pt x="110" y="114"/>
                    </a:cubicBezTo>
                    <a:cubicBezTo>
                      <a:pt x="111" y="97"/>
                      <a:pt x="106" y="79"/>
                      <a:pt x="96" y="63"/>
                    </a:cubicBezTo>
                    <a:cubicBezTo>
                      <a:pt x="96" y="45"/>
                      <a:pt x="90" y="27"/>
                      <a:pt x="79" y="12"/>
                    </a:cubicBezTo>
                    <a:cubicBezTo>
                      <a:pt x="79" y="12"/>
                      <a:pt x="79" y="12"/>
                      <a:pt x="79" y="12"/>
                    </a:cubicBezTo>
                    <a:cubicBezTo>
                      <a:pt x="78" y="8"/>
                      <a:pt x="78" y="4"/>
                      <a:pt x="77" y="0"/>
                    </a:cubicBezTo>
                    <a:cubicBezTo>
                      <a:pt x="77" y="0"/>
                      <a:pt x="77" y="0"/>
                      <a:pt x="77" y="0"/>
                    </a:cubicBezTo>
                    <a:cubicBezTo>
                      <a:pt x="76" y="1"/>
                      <a:pt x="76" y="1"/>
                      <a:pt x="76" y="1"/>
                    </a:cubicBezTo>
                    <a:cubicBezTo>
                      <a:pt x="55" y="9"/>
                      <a:pt x="55" y="9"/>
                      <a:pt x="55" y="9"/>
                    </a:cubicBezTo>
                    <a:cubicBezTo>
                      <a:pt x="53" y="9"/>
                      <a:pt x="53" y="9"/>
                      <a:pt x="53" y="9"/>
                    </a:cubicBezTo>
                    <a:cubicBezTo>
                      <a:pt x="21" y="22"/>
                      <a:pt x="21" y="22"/>
                      <a:pt x="21" y="22"/>
                    </a:cubicBezTo>
                    <a:cubicBezTo>
                      <a:pt x="20" y="22"/>
                      <a:pt x="20" y="22"/>
                      <a:pt x="20" y="22"/>
                    </a:cubicBezTo>
                    <a:cubicBezTo>
                      <a:pt x="2" y="29"/>
                      <a:pt x="2" y="29"/>
                      <a:pt x="2" y="29"/>
                    </a:cubicBezTo>
                    <a:cubicBezTo>
                      <a:pt x="1" y="29"/>
                      <a:pt x="1" y="29"/>
                      <a:pt x="1" y="29"/>
                    </a:cubicBezTo>
                    <a:cubicBezTo>
                      <a:pt x="1" y="30"/>
                      <a:pt x="1" y="30"/>
                      <a:pt x="1" y="30"/>
                    </a:cubicBezTo>
                    <a:cubicBezTo>
                      <a:pt x="0" y="30"/>
                      <a:pt x="0" y="30"/>
                      <a:pt x="0" y="30"/>
                    </a:cubicBezTo>
                    <a:cubicBezTo>
                      <a:pt x="1" y="32"/>
                      <a:pt x="2" y="34"/>
                      <a:pt x="2" y="36"/>
                    </a:cubicBezTo>
                    <a:cubicBezTo>
                      <a:pt x="5" y="43"/>
                      <a:pt x="10" y="51"/>
                      <a:pt x="15" y="58"/>
                    </a:cubicBezTo>
                    <a:cubicBezTo>
                      <a:pt x="15" y="67"/>
                      <a:pt x="16" y="75"/>
                      <a:pt x="19" y="83"/>
                    </a:cubicBezTo>
                    <a:cubicBezTo>
                      <a:pt x="21" y="90"/>
                      <a:pt x="25" y="99"/>
                      <a:pt x="29" y="106"/>
                    </a:cubicBezTo>
                    <a:cubicBezTo>
                      <a:pt x="29" y="114"/>
                      <a:pt x="30" y="123"/>
                      <a:pt x="32" y="131"/>
                    </a:cubicBezTo>
                    <a:cubicBezTo>
                      <a:pt x="34" y="138"/>
                      <a:pt x="36" y="146"/>
                      <a:pt x="41" y="153"/>
                    </a:cubicBezTo>
                    <a:cubicBezTo>
                      <a:pt x="40" y="162"/>
                      <a:pt x="40" y="169"/>
                      <a:pt x="41" y="177"/>
                    </a:cubicBezTo>
                    <a:cubicBezTo>
                      <a:pt x="43" y="185"/>
                      <a:pt x="46" y="194"/>
                      <a:pt x="49" y="202"/>
                    </a:cubicBezTo>
                    <a:cubicBezTo>
                      <a:pt x="48" y="210"/>
                      <a:pt x="48" y="218"/>
                      <a:pt x="49" y="226"/>
                    </a:cubicBezTo>
                    <a:cubicBezTo>
                      <a:pt x="49" y="234"/>
                      <a:pt x="52" y="243"/>
                      <a:pt x="55" y="251"/>
                    </a:cubicBezTo>
                    <a:cubicBezTo>
                      <a:pt x="53" y="259"/>
                      <a:pt x="52" y="268"/>
                      <a:pt x="53" y="276"/>
                    </a:cubicBezTo>
                    <a:cubicBezTo>
                      <a:pt x="53" y="284"/>
                      <a:pt x="55" y="292"/>
                      <a:pt x="57" y="300"/>
                    </a:cubicBezTo>
                    <a:cubicBezTo>
                      <a:pt x="56" y="306"/>
                      <a:pt x="55" y="311"/>
                      <a:pt x="54" y="317"/>
                    </a:cubicBezTo>
                    <a:cubicBezTo>
                      <a:pt x="55" y="317"/>
                      <a:pt x="55" y="317"/>
                      <a:pt x="55" y="317"/>
                    </a:cubicBezTo>
                    <a:cubicBezTo>
                      <a:pt x="75" y="317"/>
                      <a:pt x="75" y="317"/>
                      <a:pt x="75" y="317"/>
                    </a:cubicBezTo>
                    <a:cubicBezTo>
                      <a:pt x="76" y="317"/>
                      <a:pt x="76" y="317"/>
                      <a:pt x="76" y="317"/>
                    </a:cubicBezTo>
                    <a:cubicBezTo>
                      <a:pt x="110" y="317"/>
                      <a:pt x="110" y="317"/>
                      <a:pt x="110" y="317"/>
                    </a:cubicBezTo>
                    <a:cubicBezTo>
                      <a:pt x="112" y="317"/>
                      <a:pt x="112" y="317"/>
                      <a:pt x="112" y="317"/>
                    </a:cubicBezTo>
                    <a:cubicBezTo>
                      <a:pt x="135" y="317"/>
                      <a:pt x="135" y="317"/>
                      <a:pt x="135" y="317"/>
                    </a:cubicBezTo>
                    <a:cubicBezTo>
                      <a:pt x="136" y="317"/>
                      <a:pt x="136" y="317"/>
                      <a:pt x="136" y="317"/>
                    </a:cubicBezTo>
                    <a:cubicBezTo>
                      <a:pt x="136" y="317"/>
                      <a:pt x="136" y="317"/>
                      <a:pt x="136" y="317"/>
                    </a:cubicBezTo>
                    <a:cubicBezTo>
                      <a:pt x="139" y="303"/>
                      <a:pt x="138" y="289"/>
                      <a:pt x="133" y="274"/>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6" name="MH_Other_338"/>
              <p:cNvSpPr/>
              <p:nvPr>
                <p:custDataLst>
                  <p:tags r:id="rId356"/>
                </p:custDataLst>
              </p:nvPr>
            </p:nvSpPr>
            <p:spPr bwMode="auto">
              <a:xfrm>
                <a:off x="4966969" y="2575007"/>
                <a:ext cx="50256" cy="190244"/>
              </a:xfrm>
              <a:custGeom>
                <a:avLst/>
                <a:gdLst>
                  <a:gd name="T0" fmla="*/ 2147483646 w 63"/>
                  <a:gd name="T1" fmla="*/ 2147483646 h 237"/>
                  <a:gd name="T2" fmla="*/ 2147483646 w 63"/>
                  <a:gd name="T3" fmla="*/ 2147483646 h 237"/>
                  <a:gd name="T4" fmla="*/ 2147483646 w 63"/>
                  <a:gd name="T5" fmla="*/ 2147483646 h 237"/>
                  <a:gd name="T6" fmla="*/ 1744549465 w 63"/>
                  <a:gd name="T7" fmla="*/ 2147483646 h 237"/>
                  <a:gd name="T8" fmla="*/ 2147483646 w 63"/>
                  <a:gd name="T9" fmla="*/ 2147483646 h 237"/>
                  <a:gd name="T10" fmla="*/ 2147483646 w 63"/>
                  <a:gd name="T11" fmla="*/ 2147483646 h 237"/>
                  <a:gd name="T12" fmla="*/ 2147483646 w 63"/>
                  <a:gd name="T13" fmla="*/ 2147483646 h 237"/>
                  <a:gd name="T14" fmla="*/ 2147483646 w 63"/>
                  <a:gd name="T15" fmla="*/ 2147483646 h 237"/>
                  <a:gd name="T16" fmla="*/ 2147483646 w 63"/>
                  <a:gd name="T17" fmla="*/ 2147483646 h 237"/>
                  <a:gd name="T18" fmla="*/ 2147483646 w 63"/>
                  <a:gd name="T19" fmla="*/ 2147483646 h 237"/>
                  <a:gd name="T20" fmla="*/ 2147483646 w 63"/>
                  <a:gd name="T21" fmla="*/ 2147483646 h 237"/>
                  <a:gd name="T22" fmla="*/ 2147483646 w 63"/>
                  <a:gd name="T23" fmla="*/ 2147483646 h 237"/>
                  <a:gd name="T24" fmla="*/ 2147483646 w 63"/>
                  <a:gd name="T25" fmla="*/ 2147483646 h 237"/>
                  <a:gd name="T26" fmla="*/ 2147483646 w 63"/>
                  <a:gd name="T27" fmla="*/ 0 h 237"/>
                  <a:gd name="T28" fmla="*/ 2147483646 w 63"/>
                  <a:gd name="T29" fmla="*/ 599768633 h 237"/>
                  <a:gd name="T30" fmla="*/ 2147483646 w 63"/>
                  <a:gd name="T31" fmla="*/ 2147483646 h 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3" h="237">
                    <a:moveTo>
                      <a:pt x="53" y="81"/>
                    </a:moveTo>
                    <a:cubicBezTo>
                      <a:pt x="41" y="111"/>
                      <a:pt x="35" y="122"/>
                      <a:pt x="35" y="122"/>
                    </a:cubicBezTo>
                    <a:cubicBezTo>
                      <a:pt x="35" y="122"/>
                      <a:pt x="29" y="135"/>
                      <a:pt x="15" y="162"/>
                    </a:cubicBezTo>
                    <a:cubicBezTo>
                      <a:pt x="6" y="180"/>
                      <a:pt x="2" y="196"/>
                      <a:pt x="3" y="213"/>
                    </a:cubicBezTo>
                    <a:cubicBezTo>
                      <a:pt x="3" y="221"/>
                      <a:pt x="5" y="229"/>
                      <a:pt x="7" y="237"/>
                    </a:cubicBezTo>
                    <a:cubicBezTo>
                      <a:pt x="8" y="235"/>
                      <a:pt x="8" y="235"/>
                      <a:pt x="8" y="235"/>
                    </a:cubicBezTo>
                    <a:cubicBezTo>
                      <a:pt x="0" y="210"/>
                      <a:pt x="3" y="188"/>
                      <a:pt x="16" y="163"/>
                    </a:cubicBezTo>
                    <a:cubicBezTo>
                      <a:pt x="30" y="135"/>
                      <a:pt x="36" y="123"/>
                      <a:pt x="36" y="123"/>
                    </a:cubicBezTo>
                    <a:cubicBezTo>
                      <a:pt x="36" y="123"/>
                      <a:pt x="42" y="111"/>
                      <a:pt x="54" y="81"/>
                    </a:cubicBezTo>
                    <a:cubicBezTo>
                      <a:pt x="57" y="72"/>
                      <a:pt x="60" y="63"/>
                      <a:pt x="60" y="54"/>
                    </a:cubicBezTo>
                    <a:cubicBezTo>
                      <a:pt x="59" y="52"/>
                      <a:pt x="59" y="52"/>
                      <a:pt x="59" y="52"/>
                    </a:cubicBezTo>
                    <a:cubicBezTo>
                      <a:pt x="60" y="51"/>
                      <a:pt x="60" y="51"/>
                      <a:pt x="60" y="51"/>
                    </a:cubicBezTo>
                    <a:cubicBezTo>
                      <a:pt x="60" y="51"/>
                      <a:pt x="60" y="51"/>
                      <a:pt x="60" y="51"/>
                    </a:cubicBezTo>
                    <a:cubicBezTo>
                      <a:pt x="61" y="34"/>
                      <a:pt x="56" y="16"/>
                      <a:pt x="46" y="0"/>
                    </a:cubicBezTo>
                    <a:cubicBezTo>
                      <a:pt x="46" y="1"/>
                      <a:pt x="46" y="1"/>
                      <a:pt x="46" y="1"/>
                    </a:cubicBezTo>
                    <a:cubicBezTo>
                      <a:pt x="61" y="26"/>
                      <a:pt x="63" y="52"/>
                      <a:pt x="53"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7" name="MH_Other_339"/>
              <p:cNvSpPr/>
              <p:nvPr>
                <p:custDataLst>
                  <p:tags r:id="rId357"/>
                </p:custDataLst>
              </p:nvPr>
            </p:nvSpPr>
            <p:spPr bwMode="auto">
              <a:xfrm>
                <a:off x="4970015" y="2615773"/>
                <a:ext cx="56348" cy="163066"/>
              </a:xfrm>
              <a:custGeom>
                <a:avLst/>
                <a:gdLst>
                  <a:gd name="T0" fmla="*/ 0 w 70"/>
                  <a:gd name="T1" fmla="*/ 2147483646 h 203"/>
                  <a:gd name="T2" fmla="*/ 593546615 w 70"/>
                  <a:gd name="T3" fmla="*/ 2147483646 h 203"/>
                  <a:gd name="T4" fmla="*/ 2147483646 w 70"/>
                  <a:gd name="T5" fmla="*/ 2147483646 h 203"/>
                  <a:gd name="T6" fmla="*/ 2147483646 w 70"/>
                  <a:gd name="T7" fmla="*/ 2147483646 h 203"/>
                  <a:gd name="T8" fmla="*/ 2147483646 w 70"/>
                  <a:gd name="T9" fmla="*/ 2147483646 h 203"/>
                  <a:gd name="T10" fmla="*/ 2147483646 w 70"/>
                  <a:gd name="T11" fmla="*/ 2147483646 h 203"/>
                  <a:gd name="T12" fmla="*/ 2147483646 w 70"/>
                  <a:gd name="T13" fmla="*/ 2147483646 h 203"/>
                  <a:gd name="T14" fmla="*/ 2147483646 w 70"/>
                  <a:gd name="T15" fmla="*/ 2147483646 h 203"/>
                  <a:gd name="T16" fmla="*/ 2147483646 w 70"/>
                  <a:gd name="T17" fmla="*/ 0 h 203"/>
                  <a:gd name="T18" fmla="*/ 2147483646 w 70"/>
                  <a:gd name="T19" fmla="*/ 1798986844 h 203"/>
                  <a:gd name="T20" fmla="*/ 2147483646 w 70"/>
                  <a:gd name="T21" fmla="*/ 2147483646 h 203"/>
                  <a:gd name="T22" fmla="*/ 2147483646 w 70"/>
                  <a:gd name="T23" fmla="*/ 2147483646 h 203"/>
                  <a:gd name="T24" fmla="*/ 2147483646 w 70"/>
                  <a:gd name="T25" fmla="*/ 2147483646 h 203"/>
                  <a:gd name="T26" fmla="*/ 2147483646 w 70"/>
                  <a:gd name="T27" fmla="*/ 2147483646 h 203"/>
                  <a:gd name="T28" fmla="*/ 2147483646 w 70"/>
                  <a:gd name="T29" fmla="*/ 2147483646 h 203"/>
                  <a:gd name="T30" fmla="*/ 1780640684 w 70"/>
                  <a:gd name="T31" fmla="*/ 2147483646 h 203"/>
                  <a:gd name="T32" fmla="*/ 1780640684 w 70"/>
                  <a:gd name="T33" fmla="*/ 2147483646 h 203"/>
                  <a:gd name="T34" fmla="*/ 0 w 70"/>
                  <a:gd name="T35" fmla="*/ 2147483646 h 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203">
                    <a:moveTo>
                      <a:pt x="0" y="203"/>
                    </a:moveTo>
                    <a:cubicBezTo>
                      <a:pt x="1" y="203"/>
                      <a:pt x="1" y="203"/>
                      <a:pt x="1" y="203"/>
                    </a:cubicBezTo>
                    <a:cubicBezTo>
                      <a:pt x="2" y="189"/>
                      <a:pt x="7" y="175"/>
                      <a:pt x="16" y="160"/>
                    </a:cubicBezTo>
                    <a:cubicBezTo>
                      <a:pt x="32" y="134"/>
                      <a:pt x="38" y="122"/>
                      <a:pt x="38" y="122"/>
                    </a:cubicBezTo>
                    <a:cubicBezTo>
                      <a:pt x="38" y="122"/>
                      <a:pt x="45" y="111"/>
                      <a:pt x="59" y="81"/>
                    </a:cubicBezTo>
                    <a:cubicBezTo>
                      <a:pt x="63" y="73"/>
                      <a:pt x="65" y="64"/>
                      <a:pt x="66" y="55"/>
                    </a:cubicBezTo>
                    <a:cubicBezTo>
                      <a:pt x="66" y="55"/>
                      <a:pt x="66" y="55"/>
                      <a:pt x="66" y="54"/>
                    </a:cubicBezTo>
                    <a:cubicBezTo>
                      <a:pt x="67" y="54"/>
                      <a:pt x="67" y="54"/>
                      <a:pt x="67" y="54"/>
                    </a:cubicBezTo>
                    <a:cubicBezTo>
                      <a:pt x="69" y="36"/>
                      <a:pt x="66" y="18"/>
                      <a:pt x="56" y="0"/>
                    </a:cubicBezTo>
                    <a:cubicBezTo>
                      <a:pt x="56" y="3"/>
                      <a:pt x="56" y="3"/>
                      <a:pt x="56" y="3"/>
                    </a:cubicBezTo>
                    <a:cubicBezTo>
                      <a:pt x="69" y="28"/>
                      <a:pt x="70" y="54"/>
                      <a:pt x="58" y="81"/>
                    </a:cubicBezTo>
                    <a:cubicBezTo>
                      <a:pt x="44" y="110"/>
                      <a:pt x="37" y="121"/>
                      <a:pt x="37" y="121"/>
                    </a:cubicBezTo>
                    <a:cubicBezTo>
                      <a:pt x="37" y="121"/>
                      <a:pt x="31" y="133"/>
                      <a:pt x="15" y="160"/>
                    </a:cubicBezTo>
                    <a:cubicBezTo>
                      <a:pt x="10" y="168"/>
                      <a:pt x="6" y="176"/>
                      <a:pt x="4" y="184"/>
                    </a:cubicBezTo>
                    <a:cubicBezTo>
                      <a:pt x="4" y="186"/>
                      <a:pt x="4" y="186"/>
                      <a:pt x="4" y="186"/>
                    </a:cubicBezTo>
                    <a:cubicBezTo>
                      <a:pt x="3" y="186"/>
                      <a:pt x="3" y="186"/>
                      <a:pt x="3" y="186"/>
                    </a:cubicBezTo>
                    <a:cubicBezTo>
                      <a:pt x="3" y="186"/>
                      <a:pt x="3" y="186"/>
                      <a:pt x="3" y="186"/>
                    </a:cubicBezTo>
                    <a:cubicBezTo>
                      <a:pt x="2" y="192"/>
                      <a:pt x="1" y="197"/>
                      <a:pt x="0" y="20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8" name="MH_Other_340"/>
              <p:cNvSpPr/>
              <p:nvPr>
                <p:custDataLst>
                  <p:tags r:id="rId358"/>
                </p:custDataLst>
              </p:nvPr>
            </p:nvSpPr>
            <p:spPr bwMode="auto">
              <a:xfrm>
                <a:off x="4971537" y="2763739"/>
                <a:ext cx="1523" cy="1510"/>
              </a:xfrm>
              <a:custGeom>
                <a:avLst/>
                <a:gdLst>
                  <a:gd name="T0" fmla="*/ 298966937 w 3"/>
                  <a:gd name="T1" fmla="*/ 179346497 h 5"/>
                  <a:gd name="T2" fmla="*/ 298966937 w 3"/>
                  <a:gd name="T3" fmla="*/ 0 h 5"/>
                  <a:gd name="T4" fmla="*/ 0 w 3"/>
                  <a:gd name="T5" fmla="*/ 179346497 h 5"/>
                  <a:gd name="T6" fmla="*/ 0 w 3"/>
                  <a:gd name="T7" fmla="*/ 179346497 h 5"/>
                  <a:gd name="T8" fmla="*/ 298966937 w 3"/>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3" y="5"/>
                    </a:moveTo>
                    <a:lnTo>
                      <a:pt x="3"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59" name="MH_Other_341"/>
              <p:cNvSpPr/>
              <p:nvPr>
                <p:custDataLst>
                  <p:tags r:id="rId359"/>
                </p:custDataLst>
              </p:nvPr>
            </p:nvSpPr>
            <p:spPr bwMode="auto">
              <a:xfrm>
                <a:off x="5014179" y="2615773"/>
                <a:ext cx="1523" cy="3019"/>
              </a:xfrm>
              <a:custGeom>
                <a:avLst/>
                <a:gdLst>
                  <a:gd name="T0" fmla="*/ 0 w 3"/>
                  <a:gd name="T1" fmla="*/ 146271796 h 7"/>
                  <a:gd name="T2" fmla="*/ 298966937 w 3"/>
                  <a:gd name="T3" fmla="*/ 512054475 h 7"/>
                  <a:gd name="T4" fmla="*/ 298966937 w 3"/>
                  <a:gd name="T5" fmla="*/ 0 h 7"/>
                  <a:gd name="T6" fmla="*/ 298966937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3"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0" name="MH_Other_342"/>
              <p:cNvSpPr/>
              <p:nvPr>
                <p:custDataLst>
                  <p:tags r:id="rId360"/>
                </p:custDataLst>
              </p:nvPr>
            </p:nvSpPr>
            <p:spPr bwMode="auto">
              <a:xfrm>
                <a:off x="4986767" y="2658048"/>
                <a:ext cx="45688" cy="120789"/>
              </a:xfrm>
              <a:custGeom>
                <a:avLst/>
                <a:gdLst>
                  <a:gd name="T0" fmla="*/ 2147483646 w 57"/>
                  <a:gd name="T1" fmla="*/ 2147483646 h 150"/>
                  <a:gd name="T2" fmla="*/ 2147483646 w 57"/>
                  <a:gd name="T3" fmla="*/ 2147483646 h 150"/>
                  <a:gd name="T4" fmla="*/ 0 w 57"/>
                  <a:gd name="T5" fmla="*/ 2147483646 h 150"/>
                  <a:gd name="T6" fmla="*/ 587803625 w 57"/>
                  <a:gd name="T7" fmla="*/ 2147483646 h 150"/>
                  <a:gd name="T8" fmla="*/ 2147483646 w 57"/>
                  <a:gd name="T9" fmla="*/ 2147483646 h 150"/>
                  <a:gd name="T10" fmla="*/ 2147483646 w 57"/>
                  <a:gd name="T11" fmla="*/ 2147483646 h 150"/>
                  <a:gd name="T12" fmla="*/ 2147483646 w 57"/>
                  <a:gd name="T13" fmla="*/ 2147483646 h 150"/>
                  <a:gd name="T14" fmla="*/ 2147483646 w 57"/>
                  <a:gd name="T15" fmla="*/ 2147483646 h 150"/>
                  <a:gd name="T16" fmla="*/ 2147483646 w 57"/>
                  <a:gd name="T17" fmla="*/ 2147483646 h 150"/>
                  <a:gd name="T18" fmla="*/ 2147483646 w 57"/>
                  <a:gd name="T19" fmla="*/ 0 h 150"/>
                  <a:gd name="T20" fmla="*/ 2147483646 w 57"/>
                  <a:gd name="T21" fmla="*/ 602866460 h 150"/>
                  <a:gd name="T22" fmla="*/ 2147483646 w 57"/>
                  <a:gd name="T23" fmla="*/ 1206449200 h 150"/>
                  <a:gd name="T24" fmla="*/ 2147483646 w 57"/>
                  <a:gd name="T25" fmla="*/ 2147483646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150">
                    <a:moveTo>
                      <a:pt x="42" y="81"/>
                    </a:moveTo>
                    <a:cubicBezTo>
                      <a:pt x="27" y="109"/>
                      <a:pt x="20" y="120"/>
                      <a:pt x="20" y="120"/>
                    </a:cubicBezTo>
                    <a:cubicBezTo>
                      <a:pt x="0" y="150"/>
                      <a:pt x="0" y="150"/>
                      <a:pt x="0" y="150"/>
                    </a:cubicBezTo>
                    <a:cubicBezTo>
                      <a:pt x="1" y="150"/>
                      <a:pt x="1" y="150"/>
                      <a:pt x="1" y="150"/>
                    </a:cubicBezTo>
                    <a:cubicBezTo>
                      <a:pt x="21" y="121"/>
                      <a:pt x="21" y="121"/>
                      <a:pt x="21" y="121"/>
                    </a:cubicBezTo>
                    <a:cubicBezTo>
                      <a:pt x="21" y="121"/>
                      <a:pt x="29" y="110"/>
                      <a:pt x="44" y="82"/>
                    </a:cubicBezTo>
                    <a:cubicBezTo>
                      <a:pt x="48" y="73"/>
                      <a:pt x="51" y="65"/>
                      <a:pt x="53" y="56"/>
                    </a:cubicBezTo>
                    <a:cubicBezTo>
                      <a:pt x="53" y="56"/>
                      <a:pt x="53" y="56"/>
                      <a:pt x="53" y="55"/>
                    </a:cubicBezTo>
                    <a:cubicBezTo>
                      <a:pt x="53" y="55"/>
                      <a:pt x="53" y="55"/>
                      <a:pt x="53" y="55"/>
                    </a:cubicBezTo>
                    <a:cubicBezTo>
                      <a:pt x="57" y="37"/>
                      <a:pt x="54" y="18"/>
                      <a:pt x="46" y="0"/>
                    </a:cubicBezTo>
                    <a:cubicBezTo>
                      <a:pt x="46" y="1"/>
                      <a:pt x="46" y="1"/>
                      <a:pt x="46" y="1"/>
                    </a:cubicBezTo>
                    <a:cubicBezTo>
                      <a:pt x="45" y="2"/>
                      <a:pt x="45" y="2"/>
                      <a:pt x="45" y="2"/>
                    </a:cubicBezTo>
                    <a:cubicBezTo>
                      <a:pt x="57" y="28"/>
                      <a:pt x="56" y="55"/>
                      <a:pt x="42"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1" name="MH_Other_343"/>
              <p:cNvSpPr/>
              <p:nvPr>
                <p:custDataLst>
                  <p:tags r:id="rId361"/>
                </p:custDataLst>
              </p:nvPr>
            </p:nvSpPr>
            <p:spPr bwMode="auto">
              <a:xfrm>
                <a:off x="5023316" y="2659559"/>
                <a:ext cx="0" cy="0"/>
              </a:xfrm>
              <a:custGeom>
                <a:avLst/>
                <a:gdLst>
                  <a:gd name="T0" fmla="*/ 0 w 1"/>
                  <a:gd name="T1" fmla="*/ 711 h 1"/>
                  <a:gd name="T2" fmla="*/ 1067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2" name="MH_Other_344"/>
              <p:cNvSpPr/>
              <p:nvPr>
                <p:custDataLst>
                  <p:tags r:id="rId362"/>
                </p:custDataLst>
              </p:nvPr>
            </p:nvSpPr>
            <p:spPr bwMode="auto">
              <a:xfrm>
                <a:off x="5015704" y="2703346"/>
                <a:ext cx="21321" cy="75493"/>
              </a:xfrm>
              <a:custGeom>
                <a:avLst/>
                <a:gdLst>
                  <a:gd name="T0" fmla="*/ 2147483646 w 28"/>
                  <a:gd name="T1" fmla="*/ 2147483646 h 95"/>
                  <a:gd name="T2" fmla="*/ 0 w 28"/>
                  <a:gd name="T3" fmla="*/ 2147483646 h 95"/>
                  <a:gd name="T4" fmla="*/ 1055945469 w 28"/>
                  <a:gd name="T5" fmla="*/ 2147483646 h 95"/>
                  <a:gd name="T6" fmla="*/ 2147483646 w 28"/>
                  <a:gd name="T7" fmla="*/ 2147483646 h 95"/>
                  <a:gd name="T8" fmla="*/ 2147483646 w 28"/>
                  <a:gd name="T9" fmla="*/ 2147483646 h 95"/>
                  <a:gd name="T10" fmla="*/ 2147483646 w 28"/>
                  <a:gd name="T11" fmla="*/ 2147483646 h 95"/>
                  <a:gd name="T12" fmla="*/ 2147483646 w 28"/>
                  <a:gd name="T13" fmla="*/ 2147483646 h 95"/>
                  <a:gd name="T14" fmla="*/ 2147483646 w 28"/>
                  <a:gd name="T15" fmla="*/ 0 h 95"/>
                  <a:gd name="T16" fmla="*/ 2147483646 w 28"/>
                  <a:gd name="T17" fmla="*/ 0 h 95"/>
                  <a:gd name="T18" fmla="*/ 2147483646 w 28"/>
                  <a:gd name="T19" fmla="*/ 585011296 h 95"/>
                  <a:gd name="T20" fmla="*/ 2147483646 w 28"/>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95">
                    <a:moveTo>
                      <a:pt x="10" y="80"/>
                    </a:moveTo>
                    <a:cubicBezTo>
                      <a:pt x="6" y="86"/>
                      <a:pt x="3" y="91"/>
                      <a:pt x="0" y="95"/>
                    </a:cubicBezTo>
                    <a:cubicBezTo>
                      <a:pt x="2" y="95"/>
                      <a:pt x="2" y="95"/>
                      <a:pt x="2" y="95"/>
                    </a:cubicBezTo>
                    <a:cubicBezTo>
                      <a:pt x="5" y="91"/>
                      <a:pt x="8" y="86"/>
                      <a:pt x="11" y="81"/>
                    </a:cubicBezTo>
                    <a:cubicBezTo>
                      <a:pt x="16" y="72"/>
                      <a:pt x="20" y="63"/>
                      <a:pt x="22" y="55"/>
                    </a:cubicBezTo>
                    <a:cubicBezTo>
                      <a:pt x="22" y="53"/>
                      <a:pt x="22" y="53"/>
                      <a:pt x="22" y="53"/>
                    </a:cubicBezTo>
                    <a:cubicBezTo>
                      <a:pt x="23" y="52"/>
                      <a:pt x="23" y="52"/>
                      <a:pt x="23" y="52"/>
                    </a:cubicBezTo>
                    <a:cubicBezTo>
                      <a:pt x="27" y="35"/>
                      <a:pt x="26" y="17"/>
                      <a:pt x="19" y="0"/>
                    </a:cubicBezTo>
                    <a:cubicBezTo>
                      <a:pt x="18" y="0"/>
                      <a:pt x="18" y="0"/>
                      <a:pt x="18" y="0"/>
                    </a:cubicBezTo>
                    <a:cubicBezTo>
                      <a:pt x="18" y="1"/>
                      <a:pt x="18" y="1"/>
                      <a:pt x="18" y="1"/>
                    </a:cubicBezTo>
                    <a:cubicBezTo>
                      <a:pt x="28" y="28"/>
                      <a:pt x="26" y="54"/>
                      <a:pt x="10" y="8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3" name="MH_Other_345"/>
              <p:cNvSpPr/>
              <p:nvPr>
                <p:custDataLst>
                  <p:tags r:id="rId363"/>
                </p:custDataLst>
              </p:nvPr>
            </p:nvSpPr>
            <p:spPr bwMode="auto">
              <a:xfrm>
                <a:off x="5029408" y="2703345"/>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4" name="MH_Other_346"/>
              <p:cNvSpPr/>
              <p:nvPr>
                <p:custDataLst>
                  <p:tags r:id="rId364"/>
                </p:custDataLst>
              </p:nvPr>
            </p:nvSpPr>
            <p:spPr bwMode="auto">
              <a:xfrm>
                <a:off x="5032454" y="2744111"/>
                <a:ext cx="6092" cy="34727"/>
              </a:xfrm>
              <a:custGeom>
                <a:avLst/>
                <a:gdLst>
                  <a:gd name="T0" fmla="*/ 2006249843 w 7"/>
                  <a:gd name="T1" fmla="*/ 2147483646 h 43"/>
                  <a:gd name="T2" fmla="*/ 2147483646 w 7"/>
                  <a:gd name="T3" fmla="*/ 2147483646 h 43"/>
                  <a:gd name="T4" fmla="*/ 2147483646 w 7"/>
                  <a:gd name="T5" fmla="*/ 2147483646 h 43"/>
                  <a:gd name="T6" fmla="*/ 669024207 w 7"/>
                  <a:gd name="T7" fmla="*/ 0 h 43"/>
                  <a:gd name="T8" fmla="*/ 0 w 7"/>
                  <a:gd name="T9" fmla="*/ 1806100894 h 43"/>
                  <a:gd name="T10" fmla="*/ 2006249843 w 7"/>
                  <a:gd name="T11" fmla="*/ 2147483646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3">
                    <a:moveTo>
                      <a:pt x="3" y="43"/>
                    </a:moveTo>
                    <a:cubicBezTo>
                      <a:pt x="4" y="43"/>
                      <a:pt x="4" y="43"/>
                      <a:pt x="4" y="43"/>
                    </a:cubicBezTo>
                    <a:cubicBezTo>
                      <a:pt x="4" y="43"/>
                      <a:pt x="4" y="43"/>
                      <a:pt x="4" y="43"/>
                    </a:cubicBezTo>
                    <a:cubicBezTo>
                      <a:pt x="7" y="29"/>
                      <a:pt x="6" y="15"/>
                      <a:pt x="1" y="0"/>
                    </a:cubicBezTo>
                    <a:cubicBezTo>
                      <a:pt x="0" y="3"/>
                      <a:pt x="0" y="3"/>
                      <a:pt x="0" y="3"/>
                    </a:cubicBezTo>
                    <a:cubicBezTo>
                      <a:pt x="5" y="17"/>
                      <a:pt x="5" y="30"/>
                      <a:pt x="3" y="4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5" name="MH_Other_347"/>
              <p:cNvSpPr/>
              <p:nvPr>
                <p:custDataLst>
                  <p:tags r:id="rId365"/>
                </p:custDataLst>
              </p:nvPr>
            </p:nvSpPr>
            <p:spPr bwMode="auto">
              <a:xfrm>
                <a:off x="5032454" y="2744113"/>
                <a:ext cx="1523" cy="3019"/>
              </a:xfrm>
              <a:custGeom>
                <a:avLst/>
                <a:gdLst>
                  <a:gd name="T0" fmla="*/ 0 w 2"/>
                  <a:gd name="T1" fmla="*/ 146271796 h 7"/>
                  <a:gd name="T2" fmla="*/ 0 w 2"/>
                  <a:gd name="T3" fmla="*/ 512054475 h 7"/>
                  <a:gd name="T4" fmla="*/ 448239996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0"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6" name="MH_Other_348"/>
              <p:cNvSpPr/>
              <p:nvPr>
                <p:custDataLst>
                  <p:tags r:id="rId366"/>
                </p:custDataLst>
              </p:nvPr>
            </p:nvSpPr>
            <p:spPr bwMode="auto">
              <a:xfrm>
                <a:off x="4925849" y="2547829"/>
                <a:ext cx="12183" cy="24158"/>
              </a:xfrm>
              <a:custGeom>
                <a:avLst/>
                <a:gdLst>
                  <a:gd name="T0" fmla="*/ 1223653467 w 15"/>
                  <a:gd name="T1" fmla="*/ 0 h 30"/>
                  <a:gd name="T2" fmla="*/ 611468593 w 15"/>
                  <a:gd name="T3" fmla="*/ 0 h 30"/>
                  <a:gd name="T4" fmla="*/ 611468593 w 15"/>
                  <a:gd name="T5" fmla="*/ 602866460 h 30"/>
                  <a:gd name="T6" fmla="*/ 0 w 15"/>
                  <a:gd name="T7" fmla="*/ 602866460 h 30"/>
                  <a:gd name="T8" fmla="*/ 1223653467 w 15"/>
                  <a:gd name="T9" fmla="*/ 2147483646 h 30"/>
                  <a:gd name="T10" fmla="*/ 2147483646 w 15"/>
                  <a:gd name="T11" fmla="*/ 2147483646 h 30"/>
                  <a:gd name="T12" fmla="*/ 2147483646 w 15"/>
                  <a:gd name="T13" fmla="*/ 2147483646 h 30"/>
                  <a:gd name="T14" fmla="*/ 2147483646 w 15"/>
                  <a:gd name="T15" fmla="*/ 2147483646 h 30"/>
                  <a:gd name="T16" fmla="*/ 1223653467 w 1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30">
                    <a:moveTo>
                      <a:pt x="2" y="0"/>
                    </a:moveTo>
                    <a:cubicBezTo>
                      <a:pt x="1" y="0"/>
                      <a:pt x="1" y="0"/>
                      <a:pt x="1" y="0"/>
                    </a:cubicBezTo>
                    <a:cubicBezTo>
                      <a:pt x="1" y="1"/>
                      <a:pt x="1" y="1"/>
                      <a:pt x="1" y="1"/>
                    </a:cubicBezTo>
                    <a:cubicBezTo>
                      <a:pt x="0" y="1"/>
                      <a:pt x="0" y="1"/>
                      <a:pt x="0" y="1"/>
                    </a:cubicBezTo>
                    <a:cubicBezTo>
                      <a:pt x="1" y="3"/>
                      <a:pt x="2" y="5"/>
                      <a:pt x="2" y="7"/>
                    </a:cubicBezTo>
                    <a:cubicBezTo>
                      <a:pt x="5" y="14"/>
                      <a:pt x="10" y="23"/>
                      <a:pt x="15" y="30"/>
                    </a:cubicBezTo>
                    <a:cubicBezTo>
                      <a:pt x="15" y="28"/>
                      <a:pt x="15" y="28"/>
                      <a:pt x="15" y="28"/>
                    </a:cubicBezTo>
                    <a:cubicBezTo>
                      <a:pt x="15" y="28"/>
                      <a:pt x="15" y="27"/>
                      <a:pt x="15" y="27"/>
                    </a:cubicBezTo>
                    <a:cubicBezTo>
                      <a:pt x="9" y="18"/>
                      <a:pt x="4" y="10"/>
                      <a:pt x="2"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7" name="MH_Other_349"/>
              <p:cNvSpPr/>
              <p:nvPr>
                <p:custDataLst>
                  <p:tags r:id="rId367"/>
                </p:custDataLst>
              </p:nvPr>
            </p:nvSpPr>
            <p:spPr bwMode="auto">
              <a:xfrm>
                <a:off x="4936509" y="2541790"/>
                <a:ext cx="13706" cy="67944"/>
              </a:xfrm>
              <a:custGeom>
                <a:avLst/>
                <a:gdLst>
                  <a:gd name="T0" fmla="*/ 2147483646 w 17"/>
                  <a:gd name="T1" fmla="*/ 2147483646 h 84"/>
                  <a:gd name="T2" fmla="*/ 2147483646 w 17"/>
                  <a:gd name="T3" fmla="*/ 0 h 84"/>
                  <a:gd name="T4" fmla="*/ 2147483646 w 17"/>
                  <a:gd name="T5" fmla="*/ 0 h 84"/>
                  <a:gd name="T6" fmla="*/ 2147483646 w 17"/>
                  <a:gd name="T7" fmla="*/ 2147483646 h 84"/>
                  <a:gd name="T8" fmla="*/ 1181626505 w 17"/>
                  <a:gd name="T9" fmla="*/ 2147483646 h 84"/>
                  <a:gd name="T10" fmla="*/ 1181626505 w 17"/>
                  <a:gd name="T11" fmla="*/ 2147483646 h 84"/>
                  <a:gd name="T12" fmla="*/ 1181626505 w 17"/>
                  <a:gd name="T13" fmla="*/ 2147483646 h 84"/>
                  <a:gd name="T14" fmla="*/ 2147483646 w 17"/>
                  <a:gd name="T15" fmla="*/ 2147483646 h 84"/>
                  <a:gd name="T16" fmla="*/ 2147483646 w 17"/>
                  <a:gd name="T17" fmla="*/ 2147483646 h 84"/>
                  <a:gd name="T18" fmla="*/ 2147483646 w 17"/>
                  <a:gd name="T19" fmla="*/ 2147483646 h 84"/>
                  <a:gd name="T20" fmla="*/ 2147483646 w 17"/>
                  <a:gd name="T21" fmla="*/ 2147483646 h 84"/>
                  <a:gd name="T22" fmla="*/ 2147483646 w 17"/>
                  <a:gd name="T23" fmla="*/ 214748364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4">
                    <a:moveTo>
                      <a:pt x="6" y="9"/>
                    </a:moveTo>
                    <a:cubicBezTo>
                      <a:pt x="8" y="0"/>
                      <a:pt x="8" y="0"/>
                      <a:pt x="8" y="0"/>
                    </a:cubicBezTo>
                    <a:cubicBezTo>
                      <a:pt x="7" y="0"/>
                      <a:pt x="7" y="0"/>
                      <a:pt x="7" y="0"/>
                    </a:cubicBezTo>
                    <a:cubicBezTo>
                      <a:pt x="5" y="9"/>
                      <a:pt x="5" y="9"/>
                      <a:pt x="5" y="9"/>
                    </a:cubicBezTo>
                    <a:cubicBezTo>
                      <a:pt x="3" y="17"/>
                      <a:pt x="2" y="26"/>
                      <a:pt x="2" y="34"/>
                    </a:cubicBezTo>
                    <a:cubicBezTo>
                      <a:pt x="2" y="35"/>
                      <a:pt x="2" y="35"/>
                      <a:pt x="2" y="35"/>
                    </a:cubicBezTo>
                    <a:cubicBezTo>
                      <a:pt x="2" y="35"/>
                      <a:pt x="2" y="35"/>
                      <a:pt x="2" y="35"/>
                    </a:cubicBezTo>
                    <a:cubicBezTo>
                      <a:pt x="2" y="44"/>
                      <a:pt x="3" y="53"/>
                      <a:pt x="6" y="61"/>
                    </a:cubicBezTo>
                    <a:cubicBezTo>
                      <a:pt x="8" y="68"/>
                      <a:pt x="12" y="77"/>
                      <a:pt x="17" y="84"/>
                    </a:cubicBezTo>
                    <a:cubicBezTo>
                      <a:pt x="17" y="83"/>
                      <a:pt x="17" y="83"/>
                      <a:pt x="17" y="83"/>
                    </a:cubicBezTo>
                    <a:cubicBezTo>
                      <a:pt x="17" y="82"/>
                      <a:pt x="17" y="82"/>
                      <a:pt x="17" y="82"/>
                    </a:cubicBezTo>
                    <a:cubicBezTo>
                      <a:pt x="3" y="59"/>
                      <a:pt x="0" y="37"/>
                      <a:pt x="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8" name="MH_Other_350"/>
              <p:cNvSpPr/>
              <p:nvPr>
                <p:custDataLst>
                  <p:tags r:id="rId368"/>
                </p:custDataLst>
              </p:nvPr>
            </p:nvSpPr>
            <p:spPr bwMode="auto">
              <a:xfrm>
                <a:off x="4938032" y="2570476"/>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69" name="MH_Other_351"/>
              <p:cNvSpPr/>
              <p:nvPr>
                <p:custDataLst>
                  <p:tags r:id="rId369"/>
                </p:custDataLst>
              </p:nvPr>
            </p:nvSpPr>
            <p:spPr bwMode="auto">
              <a:xfrm>
                <a:off x="4947170" y="2532729"/>
                <a:ext cx="22844" cy="114751"/>
              </a:xfrm>
              <a:custGeom>
                <a:avLst/>
                <a:gdLst>
                  <a:gd name="T0" fmla="*/ 2147483646 w 28"/>
                  <a:gd name="T1" fmla="*/ 2147483646 h 144"/>
                  <a:gd name="T2" fmla="*/ 2147483646 w 28"/>
                  <a:gd name="T3" fmla="*/ 2147483646 h 144"/>
                  <a:gd name="T4" fmla="*/ 2147483646 w 28"/>
                  <a:gd name="T5" fmla="*/ 0 h 144"/>
                  <a:gd name="T6" fmla="*/ 2147483646 w 28"/>
                  <a:gd name="T7" fmla="*/ 0 h 144"/>
                  <a:gd name="T8" fmla="*/ 2147483646 w 28"/>
                  <a:gd name="T9" fmla="*/ 2147483646 h 144"/>
                  <a:gd name="T10" fmla="*/ 2147483646 w 28"/>
                  <a:gd name="T11" fmla="*/ 2147483646 h 144"/>
                  <a:gd name="T12" fmla="*/ 1845834929 w 28"/>
                  <a:gd name="T13" fmla="*/ 2147483646 h 144"/>
                  <a:gd name="T14" fmla="*/ 1845834929 w 28"/>
                  <a:gd name="T15" fmla="*/ 2147483646 h 144"/>
                  <a:gd name="T16" fmla="*/ 1845834929 w 28"/>
                  <a:gd name="T17" fmla="*/ 2147483646 h 144"/>
                  <a:gd name="T18" fmla="*/ 2147483646 w 28"/>
                  <a:gd name="T19" fmla="*/ 2147483646 h 144"/>
                  <a:gd name="T20" fmla="*/ 2147483646 w 28"/>
                  <a:gd name="T21" fmla="*/ 2147483646 h 144"/>
                  <a:gd name="T22" fmla="*/ 2147483646 w 28"/>
                  <a:gd name="T23" fmla="*/ 2147483646 h 144"/>
                  <a:gd name="T24" fmla="*/ 2147483646 w 28"/>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44">
                    <a:moveTo>
                      <a:pt x="9" y="70"/>
                    </a:moveTo>
                    <a:cubicBezTo>
                      <a:pt x="17" y="40"/>
                      <a:pt x="21" y="27"/>
                      <a:pt x="21" y="27"/>
                    </a:cubicBezTo>
                    <a:cubicBezTo>
                      <a:pt x="21" y="27"/>
                      <a:pt x="23" y="19"/>
                      <a:pt x="28" y="0"/>
                    </a:cubicBezTo>
                    <a:cubicBezTo>
                      <a:pt x="26" y="0"/>
                      <a:pt x="26" y="0"/>
                      <a:pt x="26" y="0"/>
                    </a:cubicBezTo>
                    <a:cubicBezTo>
                      <a:pt x="22" y="19"/>
                      <a:pt x="20" y="27"/>
                      <a:pt x="20" y="27"/>
                    </a:cubicBezTo>
                    <a:cubicBezTo>
                      <a:pt x="20" y="27"/>
                      <a:pt x="16" y="40"/>
                      <a:pt x="7" y="69"/>
                    </a:cubicBezTo>
                    <a:cubicBezTo>
                      <a:pt x="5" y="78"/>
                      <a:pt x="3" y="87"/>
                      <a:pt x="3" y="95"/>
                    </a:cubicBezTo>
                    <a:cubicBezTo>
                      <a:pt x="3" y="95"/>
                      <a:pt x="3" y="95"/>
                      <a:pt x="3" y="95"/>
                    </a:cubicBezTo>
                    <a:cubicBezTo>
                      <a:pt x="3" y="96"/>
                      <a:pt x="3" y="96"/>
                      <a:pt x="3" y="96"/>
                    </a:cubicBezTo>
                    <a:cubicBezTo>
                      <a:pt x="2" y="105"/>
                      <a:pt x="3" y="113"/>
                      <a:pt x="5" y="122"/>
                    </a:cubicBezTo>
                    <a:cubicBezTo>
                      <a:pt x="7" y="129"/>
                      <a:pt x="9" y="137"/>
                      <a:pt x="14" y="144"/>
                    </a:cubicBezTo>
                    <a:cubicBezTo>
                      <a:pt x="14" y="142"/>
                      <a:pt x="14" y="142"/>
                      <a:pt x="14" y="142"/>
                    </a:cubicBezTo>
                    <a:cubicBezTo>
                      <a:pt x="2" y="119"/>
                      <a:pt x="0" y="97"/>
                      <a:pt x="9" y="7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70" name="MH_Other_352"/>
              <p:cNvSpPr/>
              <p:nvPr>
                <p:custDataLst>
                  <p:tags r:id="rId370"/>
                </p:custDataLst>
              </p:nvPr>
            </p:nvSpPr>
            <p:spPr bwMode="auto">
              <a:xfrm>
                <a:off x="4950215" y="2608225"/>
                <a:ext cx="0" cy="1509"/>
              </a:xfrm>
              <a:custGeom>
                <a:avLst/>
                <a:gdLst>
                  <a:gd name="T0" fmla="*/ 0 h 1"/>
                  <a:gd name="T1" fmla="*/ 2147483646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71" name="MH_Other_353"/>
              <p:cNvSpPr/>
              <p:nvPr>
                <p:custDataLst>
                  <p:tags r:id="rId371"/>
                </p:custDataLst>
              </p:nvPr>
            </p:nvSpPr>
            <p:spPr bwMode="auto">
              <a:xfrm>
                <a:off x="4957831" y="2525181"/>
                <a:ext cx="31981" cy="161556"/>
              </a:xfrm>
              <a:custGeom>
                <a:avLst/>
                <a:gdLst>
                  <a:gd name="T0" fmla="*/ 2147483646 w 40"/>
                  <a:gd name="T1" fmla="*/ 2147483646 h 202"/>
                  <a:gd name="T2" fmla="*/ 2147483646 w 40"/>
                  <a:gd name="T3" fmla="*/ 2147483646 h 202"/>
                  <a:gd name="T4" fmla="*/ 2147483646 w 40"/>
                  <a:gd name="T5" fmla="*/ 2147483646 h 202"/>
                  <a:gd name="T6" fmla="*/ 2147483646 w 40"/>
                  <a:gd name="T7" fmla="*/ 2147483646 h 202"/>
                  <a:gd name="T8" fmla="*/ 2147483646 w 40"/>
                  <a:gd name="T9" fmla="*/ 2147483646 h 202"/>
                  <a:gd name="T10" fmla="*/ 2147483646 w 40"/>
                  <a:gd name="T11" fmla="*/ 2147483646 h 202"/>
                  <a:gd name="T12" fmla="*/ 2147483646 w 40"/>
                  <a:gd name="T13" fmla="*/ 0 h 202"/>
                  <a:gd name="T14" fmla="*/ 2147483646 w 40"/>
                  <a:gd name="T15" fmla="*/ 0 h 202"/>
                  <a:gd name="T16" fmla="*/ 2147483646 w 40"/>
                  <a:gd name="T17" fmla="*/ 594690363 h 202"/>
                  <a:gd name="T18" fmla="*/ 2147483646 w 40"/>
                  <a:gd name="T19" fmla="*/ 2147483646 h 202"/>
                  <a:gd name="T20" fmla="*/ 2147483646 w 40"/>
                  <a:gd name="T21" fmla="*/ 2147483646 h 202"/>
                  <a:gd name="T22" fmla="*/ 2147483646 w 40"/>
                  <a:gd name="T23" fmla="*/ 2147483646 h 202"/>
                  <a:gd name="T24" fmla="*/ 1160671827 w 40"/>
                  <a:gd name="T25" fmla="*/ 2147483646 h 202"/>
                  <a:gd name="T26" fmla="*/ 1740660618 w 40"/>
                  <a:gd name="T27" fmla="*/ 2147483646 h 202"/>
                  <a:gd name="T28" fmla="*/ 1160671827 w 40"/>
                  <a:gd name="T29" fmla="*/ 2147483646 h 202"/>
                  <a:gd name="T30" fmla="*/ 1160671827 w 40"/>
                  <a:gd name="T31" fmla="*/ 2147483646 h 202"/>
                  <a:gd name="T32" fmla="*/ 1160671827 w 40"/>
                  <a:gd name="T33" fmla="*/ 2147483646 h 202"/>
                  <a:gd name="T34" fmla="*/ 2147483646 w 40"/>
                  <a:gd name="T35" fmla="*/ 2147483646 h 202"/>
                  <a:gd name="T36" fmla="*/ 2147483646 w 40"/>
                  <a:gd name="T37" fmla="*/ 2147483646 h 202"/>
                  <a:gd name="T38" fmla="*/ 2147483646 w 40"/>
                  <a:gd name="T39" fmla="*/ 2147483646 h 202"/>
                  <a:gd name="T40" fmla="*/ 2147483646 w 40"/>
                  <a:gd name="T41" fmla="*/ 2147483646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202">
                    <a:moveTo>
                      <a:pt x="10" y="126"/>
                    </a:moveTo>
                    <a:cubicBezTo>
                      <a:pt x="20" y="97"/>
                      <a:pt x="24" y="84"/>
                      <a:pt x="24" y="84"/>
                    </a:cubicBezTo>
                    <a:cubicBezTo>
                      <a:pt x="24" y="84"/>
                      <a:pt x="29" y="72"/>
                      <a:pt x="37" y="40"/>
                    </a:cubicBezTo>
                    <a:cubicBezTo>
                      <a:pt x="39" y="31"/>
                      <a:pt x="40" y="22"/>
                      <a:pt x="40" y="13"/>
                    </a:cubicBezTo>
                    <a:cubicBezTo>
                      <a:pt x="40" y="13"/>
                      <a:pt x="39" y="13"/>
                      <a:pt x="39" y="13"/>
                    </a:cubicBezTo>
                    <a:cubicBezTo>
                      <a:pt x="40" y="12"/>
                      <a:pt x="40" y="12"/>
                      <a:pt x="40" y="12"/>
                    </a:cubicBezTo>
                    <a:cubicBezTo>
                      <a:pt x="39" y="8"/>
                      <a:pt x="39" y="4"/>
                      <a:pt x="38" y="0"/>
                    </a:cubicBezTo>
                    <a:cubicBezTo>
                      <a:pt x="38" y="0"/>
                      <a:pt x="38" y="0"/>
                      <a:pt x="38" y="0"/>
                    </a:cubicBezTo>
                    <a:cubicBezTo>
                      <a:pt x="37" y="1"/>
                      <a:pt x="37" y="1"/>
                      <a:pt x="37" y="1"/>
                    </a:cubicBezTo>
                    <a:cubicBezTo>
                      <a:pt x="39" y="13"/>
                      <a:pt x="39" y="26"/>
                      <a:pt x="36" y="40"/>
                    </a:cubicBezTo>
                    <a:cubicBezTo>
                      <a:pt x="28" y="71"/>
                      <a:pt x="23" y="83"/>
                      <a:pt x="23" y="84"/>
                    </a:cubicBezTo>
                    <a:cubicBezTo>
                      <a:pt x="23" y="84"/>
                      <a:pt x="19" y="97"/>
                      <a:pt x="8" y="125"/>
                    </a:cubicBezTo>
                    <a:cubicBezTo>
                      <a:pt x="5" y="134"/>
                      <a:pt x="3" y="143"/>
                      <a:pt x="2" y="151"/>
                    </a:cubicBezTo>
                    <a:cubicBezTo>
                      <a:pt x="2" y="152"/>
                      <a:pt x="2" y="152"/>
                      <a:pt x="3" y="153"/>
                    </a:cubicBezTo>
                    <a:cubicBezTo>
                      <a:pt x="2" y="154"/>
                      <a:pt x="2" y="154"/>
                      <a:pt x="2" y="154"/>
                    </a:cubicBezTo>
                    <a:cubicBezTo>
                      <a:pt x="2" y="153"/>
                      <a:pt x="2" y="153"/>
                      <a:pt x="2" y="153"/>
                    </a:cubicBezTo>
                    <a:cubicBezTo>
                      <a:pt x="1" y="162"/>
                      <a:pt x="1" y="169"/>
                      <a:pt x="2" y="177"/>
                    </a:cubicBezTo>
                    <a:cubicBezTo>
                      <a:pt x="4" y="185"/>
                      <a:pt x="7" y="194"/>
                      <a:pt x="11" y="202"/>
                    </a:cubicBezTo>
                    <a:cubicBezTo>
                      <a:pt x="11" y="200"/>
                      <a:pt x="11" y="200"/>
                      <a:pt x="11" y="200"/>
                    </a:cubicBezTo>
                    <a:cubicBezTo>
                      <a:pt x="11" y="200"/>
                      <a:pt x="11" y="200"/>
                      <a:pt x="11" y="199"/>
                    </a:cubicBezTo>
                    <a:cubicBezTo>
                      <a:pt x="0" y="175"/>
                      <a:pt x="0" y="153"/>
                      <a:pt x="10" y="1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72" name="MH_Other_354"/>
              <p:cNvSpPr/>
              <p:nvPr>
                <p:custDataLst>
                  <p:tags r:id="rId372"/>
                </p:custDataLst>
              </p:nvPr>
            </p:nvSpPr>
            <p:spPr bwMode="auto">
              <a:xfrm>
                <a:off x="4959353" y="2645969"/>
                <a:ext cx="1523" cy="1510"/>
              </a:xfrm>
              <a:custGeom>
                <a:avLst/>
                <a:gdLst>
                  <a:gd name="T0" fmla="*/ 2147483646 w 1"/>
                  <a:gd name="T1" fmla="*/ 464841477 h 3"/>
                  <a:gd name="T2" fmla="*/ 0 w 1"/>
                  <a:gd name="T3" fmla="*/ 0 h 3"/>
                  <a:gd name="T4" fmla="*/ 0 w 1"/>
                  <a:gd name="T5" fmla="*/ 464841477 h 3"/>
                  <a:gd name="T6" fmla="*/ 0 w 1"/>
                  <a:gd name="T7" fmla="*/ 697402489 h 3"/>
                  <a:gd name="T8" fmla="*/ 2147483646 w 1"/>
                  <a:gd name="T9" fmla="*/ 46484147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2"/>
                    </a:moveTo>
                    <a:cubicBezTo>
                      <a:pt x="0" y="1"/>
                      <a:pt x="0" y="1"/>
                      <a:pt x="0" y="0"/>
                    </a:cubicBezTo>
                    <a:cubicBezTo>
                      <a:pt x="0" y="2"/>
                      <a:pt x="0" y="2"/>
                      <a:pt x="0" y="2"/>
                    </a:cubicBezTo>
                    <a:cubicBezTo>
                      <a:pt x="0" y="3"/>
                      <a:pt x="0" y="3"/>
                      <a:pt x="0" y="3"/>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73" name="MH_Other_355"/>
              <p:cNvSpPr/>
              <p:nvPr>
                <p:custDataLst>
                  <p:tags r:id="rId373"/>
                </p:custDataLst>
              </p:nvPr>
            </p:nvSpPr>
            <p:spPr bwMode="auto">
              <a:xfrm>
                <a:off x="4963923" y="2534239"/>
                <a:ext cx="44165" cy="191754"/>
              </a:xfrm>
              <a:custGeom>
                <a:avLst/>
                <a:gdLst>
                  <a:gd name="T0" fmla="*/ 2147483646 w 55"/>
                  <a:gd name="T1" fmla="*/ 2147483646 h 239"/>
                  <a:gd name="T2" fmla="*/ 2147483646 w 55"/>
                  <a:gd name="T3" fmla="*/ 2147483646 h 239"/>
                  <a:gd name="T4" fmla="*/ 2147483646 w 55"/>
                  <a:gd name="T5" fmla="*/ 2147483646 h 239"/>
                  <a:gd name="T6" fmla="*/ 2147483646 w 55"/>
                  <a:gd name="T7" fmla="*/ 2147483646 h 239"/>
                  <a:gd name="T8" fmla="*/ 2147483646 w 55"/>
                  <a:gd name="T9" fmla="*/ 2147483646 h 239"/>
                  <a:gd name="T10" fmla="*/ 2147483646 w 55"/>
                  <a:gd name="T11" fmla="*/ 0 h 239"/>
                  <a:gd name="T12" fmla="*/ 2147483646 w 55"/>
                  <a:gd name="T13" fmla="*/ 0 h 239"/>
                  <a:gd name="T14" fmla="*/ 2147483646 w 55"/>
                  <a:gd name="T15" fmla="*/ 597751333 h 239"/>
                  <a:gd name="T16" fmla="*/ 2147483646 w 55"/>
                  <a:gd name="T17" fmla="*/ 2147483646 h 239"/>
                  <a:gd name="T18" fmla="*/ 2147483646 w 55"/>
                  <a:gd name="T19" fmla="*/ 2147483646 h 239"/>
                  <a:gd name="T20" fmla="*/ 2147483646 w 55"/>
                  <a:gd name="T21" fmla="*/ 2147483646 h 239"/>
                  <a:gd name="T22" fmla="*/ 2147483646 w 55"/>
                  <a:gd name="T23" fmla="*/ 2147483646 h 239"/>
                  <a:gd name="T24" fmla="*/ 2147483646 w 55"/>
                  <a:gd name="T25" fmla="*/ 2147483646 h 239"/>
                  <a:gd name="T26" fmla="*/ 2147483646 w 55"/>
                  <a:gd name="T27" fmla="*/ 2147483646 h 239"/>
                  <a:gd name="T28" fmla="*/ 1766288186 w 55"/>
                  <a:gd name="T29" fmla="*/ 2147483646 h 239"/>
                  <a:gd name="T30" fmla="*/ 2147483646 w 55"/>
                  <a:gd name="T31" fmla="*/ 2147483646 h 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 h="239">
                    <a:moveTo>
                      <a:pt x="9" y="239"/>
                    </a:moveTo>
                    <a:cubicBezTo>
                      <a:pt x="10" y="238"/>
                      <a:pt x="10" y="238"/>
                      <a:pt x="10" y="238"/>
                    </a:cubicBezTo>
                    <a:cubicBezTo>
                      <a:pt x="0" y="213"/>
                      <a:pt x="1" y="190"/>
                      <a:pt x="13" y="163"/>
                    </a:cubicBezTo>
                    <a:cubicBezTo>
                      <a:pt x="25" y="135"/>
                      <a:pt x="30" y="123"/>
                      <a:pt x="30" y="123"/>
                    </a:cubicBezTo>
                    <a:cubicBezTo>
                      <a:pt x="30" y="122"/>
                      <a:pt x="36" y="111"/>
                      <a:pt x="46" y="80"/>
                    </a:cubicBezTo>
                    <a:cubicBezTo>
                      <a:pt x="55" y="51"/>
                      <a:pt x="50" y="24"/>
                      <a:pt x="33" y="0"/>
                    </a:cubicBezTo>
                    <a:cubicBezTo>
                      <a:pt x="33" y="0"/>
                      <a:pt x="33" y="0"/>
                      <a:pt x="33" y="0"/>
                    </a:cubicBezTo>
                    <a:cubicBezTo>
                      <a:pt x="33" y="1"/>
                      <a:pt x="33" y="1"/>
                      <a:pt x="33" y="1"/>
                    </a:cubicBezTo>
                    <a:cubicBezTo>
                      <a:pt x="49" y="25"/>
                      <a:pt x="53" y="51"/>
                      <a:pt x="44" y="80"/>
                    </a:cubicBezTo>
                    <a:cubicBezTo>
                      <a:pt x="35" y="110"/>
                      <a:pt x="29" y="122"/>
                      <a:pt x="29" y="122"/>
                    </a:cubicBezTo>
                    <a:cubicBezTo>
                      <a:pt x="29" y="122"/>
                      <a:pt x="24" y="135"/>
                      <a:pt x="12" y="163"/>
                    </a:cubicBezTo>
                    <a:cubicBezTo>
                      <a:pt x="8" y="171"/>
                      <a:pt x="5" y="179"/>
                      <a:pt x="4" y="187"/>
                    </a:cubicBezTo>
                    <a:cubicBezTo>
                      <a:pt x="4" y="188"/>
                      <a:pt x="4" y="188"/>
                      <a:pt x="4" y="188"/>
                    </a:cubicBezTo>
                    <a:cubicBezTo>
                      <a:pt x="4" y="188"/>
                      <a:pt x="4" y="188"/>
                      <a:pt x="4" y="188"/>
                    </a:cubicBezTo>
                    <a:cubicBezTo>
                      <a:pt x="2" y="197"/>
                      <a:pt x="2" y="206"/>
                      <a:pt x="3" y="214"/>
                    </a:cubicBezTo>
                    <a:cubicBezTo>
                      <a:pt x="3" y="222"/>
                      <a:pt x="6" y="231"/>
                      <a:pt x="9" y="2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74" name="MH_Other_356"/>
              <p:cNvSpPr/>
              <p:nvPr>
                <p:custDataLst>
                  <p:tags r:id="rId374"/>
                </p:custDataLst>
              </p:nvPr>
            </p:nvSpPr>
            <p:spPr bwMode="auto">
              <a:xfrm>
                <a:off x="4989812" y="2534239"/>
                <a:ext cx="0" cy="1510"/>
              </a:xfrm>
              <a:custGeom>
                <a:avLst/>
                <a:gdLst>
                  <a:gd name="T0" fmla="*/ 711 w 1"/>
                  <a:gd name="T1" fmla="*/ 1792959984 h 1"/>
                  <a:gd name="T2" fmla="*/ 711 w 1"/>
                  <a:gd name="T3" fmla="*/ 0 h 1"/>
                  <a:gd name="T4" fmla="*/ 0 w 1"/>
                  <a:gd name="T5" fmla="*/ 1792959984 h 1"/>
                  <a:gd name="T6" fmla="*/ 711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75" name="MH_Other_357"/>
              <p:cNvSpPr/>
              <p:nvPr>
                <p:custDataLst>
                  <p:tags r:id="rId375"/>
                </p:custDataLst>
              </p:nvPr>
            </p:nvSpPr>
            <p:spPr bwMode="auto">
              <a:xfrm>
                <a:off x="4966968" y="2683718"/>
                <a:ext cx="0" cy="1509"/>
              </a:xfrm>
              <a:custGeom>
                <a:avLst/>
                <a:gdLst>
                  <a:gd name="T0" fmla="*/ 0 h 1"/>
                  <a:gd name="T1" fmla="*/ 2147483646 h 1"/>
                  <a:gd name="T2" fmla="*/ 2147483646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cs typeface="+mn-ea"/>
                  <a:sym typeface="+mn-lt"/>
                </a:endParaRPr>
              </a:p>
            </p:txBody>
          </p:sp>
          <p:sp>
            <p:nvSpPr>
              <p:cNvPr id="376" name="MH_Other_360"/>
              <p:cNvSpPr/>
              <p:nvPr>
                <p:custDataLst>
                  <p:tags r:id="rId376"/>
                </p:custDataLst>
              </p:nvPr>
            </p:nvSpPr>
            <p:spPr bwMode="auto">
              <a:xfrm rot="16200000" flipV="1">
                <a:off x="3483489"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solidFill>
                <a:srgbClr val="C00000"/>
              </a:solidFill>
              <a:ln>
                <a:noFill/>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77" name="MH_Other_361"/>
              <p:cNvSpPr/>
              <p:nvPr>
                <p:custDataLst>
                  <p:tags r:id="rId377"/>
                </p:custDataLst>
              </p:nvPr>
            </p:nvSpPr>
            <p:spPr bwMode="auto">
              <a:xfrm rot="16200000" flipV="1">
                <a:off x="3681500" y="2596847"/>
                <a:ext cx="150988" cy="363982"/>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78" name="MH_Other_365"/>
              <p:cNvSpPr/>
              <p:nvPr>
                <p:custDataLst>
                  <p:tags r:id="rId378"/>
                </p:custDataLst>
              </p:nvPr>
            </p:nvSpPr>
            <p:spPr bwMode="auto">
              <a:xfrm rot="19800000" flipV="1">
                <a:off x="3823241" y="2097888"/>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solidFill>
                <a:srgbClr val="C00000"/>
              </a:solidFill>
              <a:ln>
                <a:noFill/>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79" name="MH_Other_366"/>
              <p:cNvSpPr/>
              <p:nvPr>
                <p:custDataLst>
                  <p:tags r:id="rId379"/>
                </p:custDataLst>
              </p:nvPr>
            </p:nvSpPr>
            <p:spPr bwMode="auto">
              <a:xfrm rot="19800000" flipV="1">
                <a:off x="3966397"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80" name="MH_Other_370"/>
              <p:cNvSpPr/>
              <p:nvPr>
                <p:custDataLst>
                  <p:tags r:id="rId380"/>
                </p:custDataLst>
              </p:nvPr>
            </p:nvSpPr>
            <p:spPr bwMode="auto">
              <a:xfrm rot="1800000" flipV="1">
                <a:off x="4508563" y="2097888"/>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solidFill>
                <a:srgbClr val="C00000"/>
              </a:solidFill>
              <a:ln>
                <a:noFill/>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81" name="MH_Other_371"/>
              <p:cNvSpPr/>
              <p:nvPr>
                <p:custDataLst>
                  <p:tags r:id="rId381"/>
                </p:custDataLst>
              </p:nvPr>
            </p:nvSpPr>
            <p:spPr bwMode="auto">
              <a:xfrm rot="1800000" flipV="1">
                <a:off x="4537499"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82" name="MH_Other_375"/>
              <p:cNvSpPr/>
              <p:nvPr>
                <p:custDataLst>
                  <p:tags r:id="rId382"/>
                </p:custDataLst>
              </p:nvPr>
            </p:nvSpPr>
            <p:spPr bwMode="auto">
              <a:xfrm rot="5400000" flipV="1">
                <a:off x="4852610"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solidFill>
                <a:srgbClr val="C00000"/>
              </a:solidFill>
              <a:ln>
                <a:noFill/>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83" name="MH_Other_376"/>
              <p:cNvSpPr/>
              <p:nvPr>
                <p:custDataLst>
                  <p:tags r:id="rId383"/>
                </p:custDataLst>
              </p:nvPr>
            </p:nvSpPr>
            <p:spPr bwMode="auto">
              <a:xfrm rot="5400000" flipV="1">
                <a:off x="4822182" y="2596847"/>
                <a:ext cx="150988" cy="363983"/>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84" name="MH_Other_380"/>
              <p:cNvSpPr/>
              <p:nvPr>
                <p:custDataLst>
                  <p:tags r:id="rId384"/>
                </p:custDataLst>
              </p:nvPr>
            </p:nvSpPr>
            <p:spPr bwMode="auto">
              <a:xfrm rot="9000000" flipV="1">
                <a:off x="4508563" y="3275586"/>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solidFill>
                <a:srgbClr val="C00000"/>
              </a:solidFill>
              <a:ln>
                <a:noFill/>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85" name="MH_Other_381"/>
              <p:cNvSpPr/>
              <p:nvPr>
                <p:custDataLst>
                  <p:tags r:id="rId385"/>
                </p:custDataLst>
              </p:nvPr>
            </p:nvSpPr>
            <p:spPr bwMode="auto">
              <a:xfrm rot="9000000" flipV="1">
                <a:off x="4537499"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86" name="MH_Other_385"/>
              <p:cNvSpPr/>
              <p:nvPr>
                <p:custDataLst>
                  <p:tags r:id="rId386"/>
                </p:custDataLst>
              </p:nvPr>
            </p:nvSpPr>
            <p:spPr bwMode="auto">
              <a:xfrm rot="12600000" flipV="1">
                <a:off x="3823241" y="3275586"/>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solidFill>
                <a:srgbClr val="C00000"/>
              </a:solidFill>
              <a:ln>
                <a:noFill/>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sp>
            <p:nvSpPr>
              <p:cNvPr id="387" name="MH_Other_386"/>
              <p:cNvSpPr/>
              <p:nvPr>
                <p:custDataLst>
                  <p:tags r:id="rId387"/>
                </p:custDataLst>
              </p:nvPr>
            </p:nvSpPr>
            <p:spPr bwMode="auto">
              <a:xfrm rot="12600000" flipV="1">
                <a:off x="3966397"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68580" tIns="34290" rIns="68580" bIns="34290"/>
              <a:lstStyle/>
              <a:p>
                <a:pPr eaLnBrk="1" fontAlgn="auto" hangingPunct="1">
                  <a:spcBef>
                    <a:spcPts val="0"/>
                  </a:spcBef>
                  <a:spcAft>
                    <a:spcPts val="0"/>
                  </a:spcAft>
                  <a:defRPr/>
                </a:pPr>
                <a:endParaRPr lang="zh-CN" altLang="en-US" kern="0">
                  <a:solidFill>
                    <a:prstClr val="black"/>
                  </a:solidFill>
                  <a:cs typeface="+mn-ea"/>
                  <a:sym typeface="+mn-lt"/>
                </a:endParaRPr>
              </a:p>
            </p:txBody>
          </p:sp>
        </p:grpSp>
      </p:grpSp>
      <p:grpSp>
        <p:nvGrpSpPr>
          <p:cNvPr id="406" name="Textbox 1"/>
          <p:cNvGrpSpPr/>
          <p:nvPr/>
        </p:nvGrpSpPr>
        <p:grpSpPr>
          <a:xfrm>
            <a:off x="7336385" y="731097"/>
            <a:ext cx="2319667" cy="794823"/>
            <a:chOff x="6077466" y="11175677"/>
            <a:chExt cx="1968126" cy="1589831"/>
          </a:xfrm>
          <a:noFill/>
        </p:grpSpPr>
        <p:sp>
          <p:nvSpPr>
            <p:cNvPr id="407" name="69 CuadroTexto"/>
            <p:cNvSpPr txBox="1"/>
            <p:nvPr/>
          </p:nvSpPr>
          <p:spPr>
            <a:xfrm>
              <a:off x="6077466" y="11175677"/>
              <a:ext cx="1968126" cy="798745"/>
            </a:xfrm>
            <a:prstGeom prst="rect">
              <a:avLst/>
            </a:prstGeom>
            <a:grpFill/>
          </p:spPr>
          <p:txBody>
            <a:bodyPr wrap="square" lIns="90625" tIns="45332" rIns="90625" bIns="45332" rtlCol="0">
              <a:spAutoFit/>
            </a:bodyPr>
            <a:lstStyle/>
            <a:p>
              <a:pPr algn="ct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平等友善</a:t>
              </a:r>
              <a:endParaRPr 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endParaRPr>
            </a:p>
          </p:txBody>
        </p:sp>
        <p:sp>
          <p:nvSpPr>
            <p:cNvPr id="408" name="69 CuadroTexto"/>
            <p:cNvSpPr txBox="1"/>
            <p:nvPr/>
          </p:nvSpPr>
          <p:spPr>
            <a:xfrm>
              <a:off x="6077466" y="11843639"/>
              <a:ext cx="1968126" cy="921869"/>
            </a:xfrm>
            <a:prstGeom prst="rect">
              <a:avLst/>
            </a:prstGeom>
            <a:grpFill/>
          </p:spPr>
          <p:txBody>
            <a:bodyPr wrap="square" lIns="90625" tIns="45332" rIns="90625" bIns="45332" rtlCol="0">
              <a:spAutoFit/>
            </a:bodyPr>
            <a:lstStyle/>
            <a:p>
              <a:pPr algn="ctr"/>
              <a:r>
                <a:rPr lang="es-MX" sz="1200" noProof="1">
                  <a:solidFill>
                    <a:schemeClr val="bg2"/>
                  </a:solidFill>
                  <a:latin typeface="微软雅黑" panose="020B0503020204020204" pitchFamily="34" charset="-122"/>
                  <a:ea typeface="微软雅黑" panose="020B0503020204020204" pitchFamily="34" charset="-122"/>
                  <a:cs typeface="Roboto Light" panose="02000000000000000000" pitchFamily="2" charset="0"/>
                  <a:sym typeface="Arial" panose="020B0604020202020204" pitchFamily="34" charset="0"/>
                </a:rPr>
                <a:t>Aenean commodo ligula eget dolor.</a:t>
              </a:r>
              <a:endParaRPr lang="es-MX" sz="1200" dirty="0">
                <a:solidFill>
                  <a:schemeClr val="bg2"/>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grpSp>
      <p:grpSp>
        <p:nvGrpSpPr>
          <p:cNvPr id="409" name="Textbox 2"/>
          <p:cNvGrpSpPr/>
          <p:nvPr/>
        </p:nvGrpSpPr>
        <p:grpSpPr>
          <a:xfrm>
            <a:off x="9232296" y="3369459"/>
            <a:ext cx="2157639" cy="794827"/>
            <a:chOff x="6077466" y="11175687"/>
            <a:chExt cx="3246188" cy="1589842"/>
          </a:xfrm>
          <a:noFill/>
        </p:grpSpPr>
        <p:sp>
          <p:nvSpPr>
            <p:cNvPr id="410" name="69 CuadroTexto"/>
            <p:cNvSpPr txBox="1"/>
            <p:nvPr/>
          </p:nvSpPr>
          <p:spPr>
            <a:xfrm>
              <a:off x="6077466" y="11175687"/>
              <a:ext cx="3246188" cy="798746"/>
            </a:xfrm>
            <a:prstGeom prst="rect">
              <a:avLst/>
            </a:prstGeom>
            <a:grpFill/>
          </p:spPr>
          <p:txBody>
            <a:bodyPr wrap="square" lIns="90625" tIns="45332" rIns="90625" bIns="45332" rtlCol="0">
              <a:spAutoFit/>
            </a:bodyPr>
            <a:lstStyle/>
            <a:p>
              <a:pPr algn="ct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善于沟通交流</a:t>
              </a:r>
              <a:endParaRPr 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endParaRPr>
            </a:p>
          </p:txBody>
        </p:sp>
        <p:sp>
          <p:nvSpPr>
            <p:cNvPr id="411" name="69 CuadroTexto"/>
            <p:cNvSpPr txBox="1"/>
            <p:nvPr/>
          </p:nvSpPr>
          <p:spPr>
            <a:xfrm>
              <a:off x="6077466" y="11843658"/>
              <a:ext cx="3246188" cy="921871"/>
            </a:xfrm>
            <a:prstGeom prst="rect">
              <a:avLst/>
            </a:prstGeom>
            <a:grpFill/>
          </p:spPr>
          <p:txBody>
            <a:bodyPr wrap="square" lIns="90625" tIns="45332" rIns="90625" bIns="45332" rtlCol="0">
              <a:spAutoFit/>
            </a:bodyPr>
            <a:lstStyle/>
            <a:p>
              <a:pPr algn="ctr"/>
              <a:r>
                <a:rPr lang="es-MX" sz="1200" noProof="1">
                  <a:solidFill>
                    <a:schemeClr val="bg2"/>
                  </a:solidFill>
                  <a:latin typeface="微软雅黑" panose="020B0503020204020204" pitchFamily="34" charset="-122"/>
                  <a:ea typeface="微软雅黑" panose="020B0503020204020204" pitchFamily="34" charset="-122"/>
                  <a:cs typeface="Roboto Light" panose="02000000000000000000" pitchFamily="2" charset="0"/>
                  <a:sym typeface="Arial" panose="020B0604020202020204" pitchFamily="34" charset="0"/>
                </a:rPr>
                <a:t>Aenean commodo ligula eget dolor.</a:t>
              </a:r>
              <a:endParaRPr lang="es-MX" sz="1200" dirty="0">
                <a:solidFill>
                  <a:schemeClr val="bg2"/>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grpSp>
      <p:grpSp>
        <p:nvGrpSpPr>
          <p:cNvPr id="412" name="Textbox 3"/>
          <p:cNvGrpSpPr/>
          <p:nvPr/>
        </p:nvGrpSpPr>
        <p:grpSpPr>
          <a:xfrm>
            <a:off x="8118233" y="5863740"/>
            <a:ext cx="1886274" cy="794826"/>
            <a:chOff x="5207675" y="11175677"/>
            <a:chExt cx="2837917" cy="1589837"/>
          </a:xfrm>
          <a:noFill/>
        </p:grpSpPr>
        <p:sp>
          <p:nvSpPr>
            <p:cNvPr id="413" name="69 CuadroTexto"/>
            <p:cNvSpPr txBox="1"/>
            <p:nvPr/>
          </p:nvSpPr>
          <p:spPr>
            <a:xfrm>
              <a:off x="5207677" y="11175677"/>
              <a:ext cx="2837915" cy="798745"/>
            </a:xfrm>
            <a:prstGeom prst="rect">
              <a:avLst/>
            </a:prstGeom>
            <a:grpFill/>
          </p:spPr>
          <p:txBody>
            <a:bodyPr wrap="square" lIns="90625" tIns="45332" rIns="90625" bIns="45332" rtlCol="0">
              <a:spAutoFit/>
            </a:bodyPr>
            <a:lstStyle/>
            <a:p>
              <a:pPr algn="ct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谦虚谨慎</a:t>
              </a:r>
              <a:endParaRPr 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endParaRPr>
            </a:p>
          </p:txBody>
        </p:sp>
        <p:sp>
          <p:nvSpPr>
            <p:cNvPr id="414" name="69 CuadroTexto"/>
            <p:cNvSpPr txBox="1"/>
            <p:nvPr/>
          </p:nvSpPr>
          <p:spPr>
            <a:xfrm>
              <a:off x="5207675" y="11843645"/>
              <a:ext cx="2837915" cy="921869"/>
            </a:xfrm>
            <a:prstGeom prst="rect">
              <a:avLst/>
            </a:prstGeom>
            <a:grpFill/>
          </p:spPr>
          <p:txBody>
            <a:bodyPr wrap="square" lIns="90625" tIns="45332" rIns="90625" bIns="45332" rtlCol="0">
              <a:spAutoFit/>
            </a:bodyPr>
            <a:lstStyle/>
            <a:p>
              <a:pPr algn="ctr"/>
              <a:r>
                <a:rPr lang="es-MX" sz="1200" noProof="1">
                  <a:solidFill>
                    <a:schemeClr val="bg2"/>
                  </a:solidFill>
                  <a:latin typeface="微软雅黑" panose="020B0503020204020204" pitchFamily="34" charset="-122"/>
                  <a:ea typeface="微软雅黑" panose="020B0503020204020204" pitchFamily="34" charset="-122"/>
                  <a:cs typeface="Roboto Light" panose="02000000000000000000" pitchFamily="2" charset="0"/>
                  <a:sym typeface="Arial" panose="020B0604020202020204" pitchFamily="34" charset="0"/>
                </a:rPr>
                <a:t>Aenean commodo ligula eget dolor.</a:t>
              </a:r>
              <a:endParaRPr lang="es-MX" sz="1200" dirty="0">
                <a:solidFill>
                  <a:schemeClr val="bg2"/>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grpSp>
      <p:sp>
        <p:nvSpPr>
          <p:cNvPr id="415" name="Textbox 7"/>
          <p:cNvSpPr/>
          <p:nvPr/>
        </p:nvSpPr>
        <p:spPr>
          <a:xfrm>
            <a:off x="5115923" y="3265143"/>
            <a:ext cx="1836086" cy="732899"/>
          </a:xfrm>
          <a:prstGeom prst="rect">
            <a:avLst/>
          </a:prstGeom>
          <a:noFill/>
        </p:spPr>
        <p:txBody>
          <a:bodyPr wrap="square" lIns="71866" tIns="60423" rIns="120846" bIns="60423" anchor="ctr">
            <a:spAutoFit/>
          </a:bodyPr>
          <a:lstStyle/>
          <a:p>
            <a:pPr algn="r">
              <a:lnSpc>
                <a:spcPct val="150000"/>
              </a:lnSpc>
            </a:pPr>
            <a:r>
              <a:rPr lang="es-MX" sz="3000" b="1" dirty="0" err="1">
                <a:solidFill>
                  <a:schemeClr val="bg1"/>
                </a:solidFill>
                <a:latin typeface="Arial" panose="020B0604020202020204" pitchFamily="34" charset="0"/>
                <a:ea typeface="微软雅黑" panose="020B0503020204020204" pitchFamily="34" charset="-122"/>
                <a:cs typeface="Open Sans Extrabold" panose="020B0906030804020204" pitchFamily="34" charset="0"/>
                <a:sym typeface="Arial" panose="020B0604020202020204" pitchFamily="34" charset="0"/>
              </a:rPr>
              <a:t>Success</a:t>
            </a:r>
            <a:endParaRPr lang="es-MX" sz="3000" b="1" dirty="0">
              <a:solidFill>
                <a:schemeClr val="bg1"/>
              </a:solidFill>
              <a:latin typeface="Arial" panose="020B0604020202020204" pitchFamily="34" charset="0"/>
              <a:ea typeface="微软雅黑" panose="020B0503020204020204" pitchFamily="34" charset="-122"/>
              <a:cs typeface="Open Sans Extrabold" panose="020B0906030804020204" pitchFamily="34" charset="0"/>
              <a:sym typeface="Arial" panose="020B0604020202020204" pitchFamily="34" charset="0"/>
            </a:endParaRPr>
          </a:p>
        </p:txBody>
      </p:sp>
      <p:grpSp>
        <p:nvGrpSpPr>
          <p:cNvPr id="416" name="Textbox 4"/>
          <p:cNvGrpSpPr/>
          <p:nvPr/>
        </p:nvGrpSpPr>
        <p:grpSpPr>
          <a:xfrm>
            <a:off x="2368358" y="5962580"/>
            <a:ext cx="2339615" cy="794831"/>
            <a:chOff x="5071772" y="11175677"/>
            <a:chExt cx="2973820" cy="1589850"/>
          </a:xfrm>
          <a:noFill/>
        </p:grpSpPr>
        <p:sp>
          <p:nvSpPr>
            <p:cNvPr id="417" name="69 CuadroTexto"/>
            <p:cNvSpPr txBox="1"/>
            <p:nvPr/>
          </p:nvSpPr>
          <p:spPr>
            <a:xfrm>
              <a:off x="5071772" y="11175677"/>
              <a:ext cx="2973820" cy="798747"/>
            </a:xfrm>
            <a:prstGeom prst="rect">
              <a:avLst/>
            </a:prstGeom>
            <a:grpFill/>
          </p:spPr>
          <p:txBody>
            <a:bodyPr wrap="square" lIns="90625" tIns="45332" rIns="90625" bIns="45332" rtlCol="0">
              <a:spAutoFit/>
            </a:bodyPr>
            <a:lstStyle/>
            <a:p>
              <a:pPr algn="ct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及时化解矛盾</a:t>
              </a:r>
              <a:endParaRPr 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endParaRPr>
            </a:p>
          </p:txBody>
        </p:sp>
        <p:sp>
          <p:nvSpPr>
            <p:cNvPr id="418" name="69 CuadroTexto"/>
            <p:cNvSpPr txBox="1"/>
            <p:nvPr/>
          </p:nvSpPr>
          <p:spPr>
            <a:xfrm>
              <a:off x="5198922" y="11843656"/>
              <a:ext cx="2846668" cy="921871"/>
            </a:xfrm>
            <a:prstGeom prst="rect">
              <a:avLst/>
            </a:prstGeom>
            <a:grpFill/>
          </p:spPr>
          <p:txBody>
            <a:bodyPr wrap="square" lIns="90625" tIns="45332" rIns="90625" bIns="45332" rtlCol="0">
              <a:spAutoFit/>
            </a:bodyPr>
            <a:lstStyle/>
            <a:p>
              <a:pPr algn="ctr"/>
              <a:r>
                <a:rPr lang="es-MX" sz="1200" noProof="1">
                  <a:solidFill>
                    <a:schemeClr val="bg2"/>
                  </a:solidFill>
                  <a:latin typeface="微软雅黑" panose="020B0503020204020204" pitchFamily="34" charset="-122"/>
                  <a:ea typeface="微软雅黑" panose="020B0503020204020204" pitchFamily="34" charset="-122"/>
                  <a:cs typeface="Roboto Light" panose="02000000000000000000" pitchFamily="2" charset="0"/>
                  <a:sym typeface="Arial" panose="020B0604020202020204" pitchFamily="34" charset="0"/>
                </a:rPr>
                <a:t>Aenean commodo ligula eget dolor.</a:t>
              </a:r>
              <a:endParaRPr lang="es-MX" sz="1200" dirty="0">
                <a:solidFill>
                  <a:schemeClr val="bg2"/>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grpSp>
      <p:grpSp>
        <p:nvGrpSpPr>
          <p:cNvPr id="419" name="Textbox 5"/>
          <p:cNvGrpSpPr/>
          <p:nvPr/>
        </p:nvGrpSpPr>
        <p:grpSpPr>
          <a:xfrm>
            <a:off x="959668" y="3417453"/>
            <a:ext cx="2533509" cy="783104"/>
            <a:chOff x="4825317" y="11175677"/>
            <a:chExt cx="3220275" cy="1566390"/>
          </a:xfrm>
          <a:noFill/>
        </p:grpSpPr>
        <p:sp>
          <p:nvSpPr>
            <p:cNvPr id="420" name="69 CuadroTexto"/>
            <p:cNvSpPr txBox="1"/>
            <p:nvPr/>
          </p:nvSpPr>
          <p:spPr>
            <a:xfrm>
              <a:off x="4825317" y="11175677"/>
              <a:ext cx="3220275" cy="798745"/>
            </a:xfrm>
            <a:prstGeom prst="rect">
              <a:avLst/>
            </a:prstGeom>
            <a:grpFill/>
          </p:spPr>
          <p:txBody>
            <a:bodyPr wrap="square" lIns="90625" tIns="45332" rIns="90625" bIns="45332" rtlCol="0">
              <a:spAutoFit/>
            </a:bodyPr>
            <a:lstStyle/>
            <a:p>
              <a:pPr algn="ct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乐于接受批评</a:t>
              </a:r>
              <a:endParaRPr 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endParaRPr>
            </a:p>
          </p:txBody>
        </p:sp>
        <p:sp>
          <p:nvSpPr>
            <p:cNvPr id="421" name="69 CuadroTexto"/>
            <p:cNvSpPr txBox="1"/>
            <p:nvPr/>
          </p:nvSpPr>
          <p:spPr>
            <a:xfrm>
              <a:off x="5042299" y="11820198"/>
              <a:ext cx="2651869" cy="921869"/>
            </a:xfrm>
            <a:prstGeom prst="rect">
              <a:avLst/>
            </a:prstGeom>
            <a:grpFill/>
          </p:spPr>
          <p:txBody>
            <a:bodyPr wrap="square" lIns="90625" tIns="45332" rIns="90625" bIns="45332" rtlCol="0">
              <a:spAutoFit/>
            </a:bodyPr>
            <a:lstStyle/>
            <a:p>
              <a:pPr algn="ctr"/>
              <a:r>
                <a:rPr lang="es-MX" sz="1200" noProof="1">
                  <a:solidFill>
                    <a:schemeClr val="bg2"/>
                  </a:solidFill>
                  <a:latin typeface="微软雅黑" panose="020B0503020204020204" pitchFamily="34" charset="-122"/>
                  <a:ea typeface="微软雅黑" panose="020B0503020204020204" pitchFamily="34" charset="-122"/>
                  <a:cs typeface="Roboto Light" panose="02000000000000000000" pitchFamily="2" charset="0"/>
                  <a:sym typeface="Arial" panose="020B0604020202020204" pitchFamily="34" charset="0"/>
                </a:rPr>
                <a:t>Aenean commodo ligula eget dolor.</a:t>
              </a:r>
              <a:endParaRPr lang="es-MX" sz="1200" dirty="0">
                <a:solidFill>
                  <a:schemeClr val="bg2"/>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grpSp>
      <p:grpSp>
        <p:nvGrpSpPr>
          <p:cNvPr id="422" name="Textbox 6"/>
          <p:cNvGrpSpPr/>
          <p:nvPr/>
        </p:nvGrpSpPr>
        <p:grpSpPr>
          <a:xfrm>
            <a:off x="2691702" y="1074934"/>
            <a:ext cx="1876634" cy="806550"/>
            <a:chOff x="6077464" y="11175677"/>
            <a:chExt cx="2385339" cy="1613289"/>
          </a:xfrm>
          <a:noFill/>
        </p:grpSpPr>
        <p:sp>
          <p:nvSpPr>
            <p:cNvPr id="423" name="69 CuadroTexto"/>
            <p:cNvSpPr txBox="1"/>
            <p:nvPr/>
          </p:nvSpPr>
          <p:spPr>
            <a:xfrm>
              <a:off x="6077467" y="11175677"/>
              <a:ext cx="2385336" cy="798745"/>
            </a:xfrm>
            <a:prstGeom prst="rect">
              <a:avLst/>
            </a:prstGeom>
            <a:grpFill/>
          </p:spPr>
          <p:txBody>
            <a:bodyPr wrap="square" lIns="90625" tIns="45332" rIns="90625" bIns="45332" rtlCol="0">
              <a:spAutoFit/>
            </a:bodyPr>
            <a:lstStyle/>
            <a:p>
              <a:pPr algn="ct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富有创造性</a:t>
              </a:r>
              <a:endParaRPr 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endParaRPr>
            </a:p>
          </p:txBody>
        </p:sp>
        <p:sp>
          <p:nvSpPr>
            <p:cNvPr id="424" name="69 CuadroTexto"/>
            <p:cNvSpPr txBox="1"/>
            <p:nvPr/>
          </p:nvSpPr>
          <p:spPr>
            <a:xfrm>
              <a:off x="6077464" y="11867096"/>
              <a:ext cx="2347650" cy="921870"/>
            </a:xfrm>
            <a:prstGeom prst="rect">
              <a:avLst/>
            </a:prstGeom>
            <a:grpFill/>
          </p:spPr>
          <p:txBody>
            <a:bodyPr wrap="square" lIns="90625" tIns="45332" rIns="90625" bIns="45332" rtlCol="0">
              <a:spAutoFit/>
            </a:bodyPr>
            <a:lstStyle/>
            <a:p>
              <a:pPr algn="ctr"/>
              <a:r>
                <a:rPr lang="es-MX" sz="1200" noProof="1">
                  <a:solidFill>
                    <a:schemeClr val="bg2"/>
                  </a:solidFill>
                  <a:latin typeface="微软雅黑" panose="020B0503020204020204" pitchFamily="34" charset="-122"/>
                  <a:ea typeface="微软雅黑" panose="020B0503020204020204" pitchFamily="34" charset="-122"/>
                  <a:cs typeface="Roboto Light" panose="02000000000000000000" pitchFamily="2" charset="0"/>
                  <a:sym typeface="Arial" panose="020B0604020202020204" pitchFamily="34" charset="0"/>
                </a:rPr>
                <a:t>Aenean commodo ligula eget dolor.</a:t>
              </a:r>
              <a:endParaRPr lang="es-MX" sz="1200" dirty="0">
                <a:solidFill>
                  <a:schemeClr val="bg2"/>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31"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par>
                          <p:cTn id="37" fill="hold">
                            <p:stCondLst>
                              <p:cond delay="20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415"/>
                                        </p:tgtEl>
                                        <p:attrNameLst>
                                          <p:attrName>style.visibility</p:attrName>
                                        </p:attrNameLst>
                                      </p:cBhvr>
                                      <p:to>
                                        <p:strVal val="visible"/>
                                      </p:to>
                                    </p:set>
                                    <p:anim calcmode="lin" valueType="num">
                                      <p:cBhvr>
                                        <p:cTn id="40" dur="500" fill="hold"/>
                                        <p:tgtEl>
                                          <p:spTgt spid="415"/>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415"/>
                                        </p:tgtEl>
                                        <p:attrNameLst>
                                          <p:attrName>ppt_y</p:attrName>
                                        </p:attrNameLst>
                                      </p:cBhvr>
                                      <p:tavLst>
                                        <p:tav tm="0">
                                          <p:val>
                                            <p:strVal val="#ppt_y"/>
                                          </p:val>
                                        </p:tav>
                                        <p:tav tm="100000">
                                          <p:val>
                                            <p:strVal val="#ppt_y"/>
                                          </p:val>
                                        </p:tav>
                                      </p:tavLst>
                                    </p:anim>
                                    <p:anim calcmode="lin" valueType="num">
                                      <p:cBhvr>
                                        <p:cTn id="42" dur="500" fill="hold"/>
                                        <p:tgtEl>
                                          <p:spTgt spid="415"/>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415"/>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415"/>
                                        </p:tgtEl>
                                      </p:cBhvr>
                                    </p:animEffect>
                                  </p:childTnLst>
                                </p:cTn>
                              </p:par>
                            </p:childTnLst>
                          </p:cTn>
                        </p:par>
                        <p:par>
                          <p:cTn id="45" fill="hold">
                            <p:stCondLst>
                              <p:cond delay="2799"/>
                            </p:stCondLst>
                            <p:childTnLst>
                              <p:par>
                                <p:cTn id="46" presetID="12" presetClass="entr" presetSubtype="2" fill="hold" nodeType="afterEffect">
                                  <p:stCondLst>
                                    <p:cond delay="0"/>
                                  </p:stCondLst>
                                  <p:childTnLst>
                                    <p:set>
                                      <p:cBhvr>
                                        <p:cTn id="47" dur="1" fill="hold">
                                          <p:stCondLst>
                                            <p:cond delay="0"/>
                                          </p:stCondLst>
                                        </p:cTn>
                                        <p:tgtEl>
                                          <p:spTgt spid="406"/>
                                        </p:tgtEl>
                                        <p:attrNameLst>
                                          <p:attrName>style.visibility</p:attrName>
                                        </p:attrNameLst>
                                      </p:cBhvr>
                                      <p:to>
                                        <p:strVal val="visible"/>
                                      </p:to>
                                    </p:set>
                                    <p:anim calcmode="lin" valueType="num">
                                      <p:cBhvr additive="base">
                                        <p:cTn id="48" dur="500"/>
                                        <p:tgtEl>
                                          <p:spTgt spid="406"/>
                                        </p:tgtEl>
                                        <p:attrNameLst>
                                          <p:attrName>ppt_x</p:attrName>
                                        </p:attrNameLst>
                                      </p:cBhvr>
                                      <p:tavLst>
                                        <p:tav tm="0">
                                          <p:val>
                                            <p:strVal val="#ppt_x+#ppt_w*1.125000"/>
                                          </p:val>
                                        </p:tav>
                                        <p:tav tm="100000">
                                          <p:val>
                                            <p:strVal val="#ppt_x"/>
                                          </p:val>
                                        </p:tav>
                                      </p:tavLst>
                                    </p:anim>
                                    <p:animEffect transition="in" filter="wipe(left)">
                                      <p:cBhvr>
                                        <p:cTn id="49" dur="500"/>
                                        <p:tgtEl>
                                          <p:spTgt spid="406"/>
                                        </p:tgtEl>
                                      </p:cBhvr>
                                    </p:animEffect>
                                  </p:childTnLst>
                                </p:cTn>
                              </p:par>
                            </p:childTnLst>
                          </p:cTn>
                        </p:par>
                        <p:par>
                          <p:cTn id="50" fill="hold">
                            <p:stCondLst>
                              <p:cond delay="3299"/>
                            </p:stCondLst>
                            <p:childTnLst>
                              <p:par>
                                <p:cTn id="51" presetID="12" presetClass="entr" presetSubtype="8" fill="hold" nodeType="afterEffect">
                                  <p:stCondLst>
                                    <p:cond delay="0"/>
                                  </p:stCondLst>
                                  <p:childTnLst>
                                    <p:set>
                                      <p:cBhvr>
                                        <p:cTn id="52" dur="1" fill="hold">
                                          <p:stCondLst>
                                            <p:cond delay="0"/>
                                          </p:stCondLst>
                                        </p:cTn>
                                        <p:tgtEl>
                                          <p:spTgt spid="409"/>
                                        </p:tgtEl>
                                        <p:attrNameLst>
                                          <p:attrName>style.visibility</p:attrName>
                                        </p:attrNameLst>
                                      </p:cBhvr>
                                      <p:to>
                                        <p:strVal val="visible"/>
                                      </p:to>
                                    </p:set>
                                    <p:anim calcmode="lin" valueType="num">
                                      <p:cBhvr additive="base">
                                        <p:cTn id="53" dur="500"/>
                                        <p:tgtEl>
                                          <p:spTgt spid="409"/>
                                        </p:tgtEl>
                                        <p:attrNameLst>
                                          <p:attrName>ppt_x</p:attrName>
                                        </p:attrNameLst>
                                      </p:cBhvr>
                                      <p:tavLst>
                                        <p:tav tm="0">
                                          <p:val>
                                            <p:strVal val="#ppt_x-#ppt_w*1.125000"/>
                                          </p:val>
                                        </p:tav>
                                        <p:tav tm="100000">
                                          <p:val>
                                            <p:strVal val="#ppt_x"/>
                                          </p:val>
                                        </p:tav>
                                      </p:tavLst>
                                    </p:anim>
                                    <p:animEffect transition="in" filter="wipe(right)">
                                      <p:cBhvr>
                                        <p:cTn id="54" dur="500"/>
                                        <p:tgtEl>
                                          <p:spTgt spid="409"/>
                                        </p:tgtEl>
                                      </p:cBhvr>
                                    </p:animEffect>
                                  </p:childTnLst>
                                </p:cTn>
                              </p:par>
                            </p:childTnLst>
                          </p:cTn>
                        </p:par>
                        <p:par>
                          <p:cTn id="55" fill="hold">
                            <p:stCondLst>
                              <p:cond delay="3799"/>
                            </p:stCondLst>
                            <p:childTnLst>
                              <p:par>
                                <p:cTn id="56" presetID="12" presetClass="entr" presetSubtype="8" fill="hold" nodeType="afterEffect">
                                  <p:stCondLst>
                                    <p:cond delay="0"/>
                                  </p:stCondLst>
                                  <p:childTnLst>
                                    <p:set>
                                      <p:cBhvr>
                                        <p:cTn id="57" dur="1" fill="hold">
                                          <p:stCondLst>
                                            <p:cond delay="0"/>
                                          </p:stCondLst>
                                        </p:cTn>
                                        <p:tgtEl>
                                          <p:spTgt spid="412"/>
                                        </p:tgtEl>
                                        <p:attrNameLst>
                                          <p:attrName>style.visibility</p:attrName>
                                        </p:attrNameLst>
                                      </p:cBhvr>
                                      <p:to>
                                        <p:strVal val="visible"/>
                                      </p:to>
                                    </p:set>
                                    <p:anim calcmode="lin" valueType="num">
                                      <p:cBhvr additive="base">
                                        <p:cTn id="58" dur="500"/>
                                        <p:tgtEl>
                                          <p:spTgt spid="412"/>
                                        </p:tgtEl>
                                        <p:attrNameLst>
                                          <p:attrName>ppt_x</p:attrName>
                                        </p:attrNameLst>
                                      </p:cBhvr>
                                      <p:tavLst>
                                        <p:tav tm="0">
                                          <p:val>
                                            <p:strVal val="#ppt_x-#ppt_w*1.125000"/>
                                          </p:val>
                                        </p:tav>
                                        <p:tav tm="100000">
                                          <p:val>
                                            <p:strVal val="#ppt_x"/>
                                          </p:val>
                                        </p:tav>
                                      </p:tavLst>
                                    </p:anim>
                                    <p:animEffect transition="in" filter="wipe(right)">
                                      <p:cBhvr>
                                        <p:cTn id="59" dur="500"/>
                                        <p:tgtEl>
                                          <p:spTgt spid="412"/>
                                        </p:tgtEl>
                                      </p:cBhvr>
                                    </p:animEffect>
                                  </p:childTnLst>
                                </p:cTn>
                              </p:par>
                            </p:childTnLst>
                          </p:cTn>
                        </p:par>
                        <p:par>
                          <p:cTn id="60" fill="hold">
                            <p:stCondLst>
                              <p:cond delay="4299"/>
                            </p:stCondLst>
                            <p:childTnLst>
                              <p:par>
                                <p:cTn id="61" presetID="12" presetClass="entr" presetSubtype="2" fill="hold" nodeType="afterEffect">
                                  <p:stCondLst>
                                    <p:cond delay="0"/>
                                  </p:stCondLst>
                                  <p:childTnLst>
                                    <p:set>
                                      <p:cBhvr>
                                        <p:cTn id="62" dur="1" fill="hold">
                                          <p:stCondLst>
                                            <p:cond delay="0"/>
                                          </p:stCondLst>
                                        </p:cTn>
                                        <p:tgtEl>
                                          <p:spTgt spid="416"/>
                                        </p:tgtEl>
                                        <p:attrNameLst>
                                          <p:attrName>style.visibility</p:attrName>
                                        </p:attrNameLst>
                                      </p:cBhvr>
                                      <p:to>
                                        <p:strVal val="visible"/>
                                      </p:to>
                                    </p:set>
                                    <p:anim calcmode="lin" valueType="num">
                                      <p:cBhvr additive="base">
                                        <p:cTn id="63" dur="500"/>
                                        <p:tgtEl>
                                          <p:spTgt spid="416"/>
                                        </p:tgtEl>
                                        <p:attrNameLst>
                                          <p:attrName>ppt_x</p:attrName>
                                        </p:attrNameLst>
                                      </p:cBhvr>
                                      <p:tavLst>
                                        <p:tav tm="0">
                                          <p:val>
                                            <p:strVal val="#ppt_x+#ppt_w*1.125000"/>
                                          </p:val>
                                        </p:tav>
                                        <p:tav tm="100000">
                                          <p:val>
                                            <p:strVal val="#ppt_x"/>
                                          </p:val>
                                        </p:tav>
                                      </p:tavLst>
                                    </p:anim>
                                    <p:animEffect transition="in" filter="wipe(left)">
                                      <p:cBhvr>
                                        <p:cTn id="64" dur="500"/>
                                        <p:tgtEl>
                                          <p:spTgt spid="416"/>
                                        </p:tgtEl>
                                      </p:cBhvr>
                                    </p:animEffect>
                                  </p:childTnLst>
                                </p:cTn>
                              </p:par>
                            </p:childTnLst>
                          </p:cTn>
                        </p:par>
                        <p:par>
                          <p:cTn id="65" fill="hold">
                            <p:stCondLst>
                              <p:cond delay="4799"/>
                            </p:stCondLst>
                            <p:childTnLst>
                              <p:par>
                                <p:cTn id="66" presetID="12" presetClass="entr" presetSubtype="2" fill="hold" nodeType="afterEffect">
                                  <p:stCondLst>
                                    <p:cond delay="0"/>
                                  </p:stCondLst>
                                  <p:childTnLst>
                                    <p:set>
                                      <p:cBhvr>
                                        <p:cTn id="67" dur="1" fill="hold">
                                          <p:stCondLst>
                                            <p:cond delay="0"/>
                                          </p:stCondLst>
                                        </p:cTn>
                                        <p:tgtEl>
                                          <p:spTgt spid="419"/>
                                        </p:tgtEl>
                                        <p:attrNameLst>
                                          <p:attrName>style.visibility</p:attrName>
                                        </p:attrNameLst>
                                      </p:cBhvr>
                                      <p:to>
                                        <p:strVal val="visible"/>
                                      </p:to>
                                    </p:set>
                                    <p:anim calcmode="lin" valueType="num">
                                      <p:cBhvr additive="base">
                                        <p:cTn id="68" dur="500"/>
                                        <p:tgtEl>
                                          <p:spTgt spid="419"/>
                                        </p:tgtEl>
                                        <p:attrNameLst>
                                          <p:attrName>ppt_x</p:attrName>
                                        </p:attrNameLst>
                                      </p:cBhvr>
                                      <p:tavLst>
                                        <p:tav tm="0">
                                          <p:val>
                                            <p:strVal val="#ppt_x+#ppt_w*1.125000"/>
                                          </p:val>
                                        </p:tav>
                                        <p:tav tm="100000">
                                          <p:val>
                                            <p:strVal val="#ppt_x"/>
                                          </p:val>
                                        </p:tav>
                                      </p:tavLst>
                                    </p:anim>
                                    <p:animEffect transition="in" filter="wipe(left)">
                                      <p:cBhvr>
                                        <p:cTn id="69" dur="500"/>
                                        <p:tgtEl>
                                          <p:spTgt spid="419"/>
                                        </p:tgtEl>
                                      </p:cBhvr>
                                    </p:animEffect>
                                  </p:childTnLst>
                                </p:cTn>
                              </p:par>
                            </p:childTnLst>
                          </p:cTn>
                        </p:par>
                        <p:par>
                          <p:cTn id="70" fill="hold">
                            <p:stCondLst>
                              <p:cond delay="5299"/>
                            </p:stCondLst>
                            <p:childTnLst>
                              <p:par>
                                <p:cTn id="71" presetID="12" presetClass="entr" presetSubtype="1" fill="hold" nodeType="afterEffect">
                                  <p:stCondLst>
                                    <p:cond delay="0"/>
                                  </p:stCondLst>
                                  <p:childTnLst>
                                    <p:set>
                                      <p:cBhvr>
                                        <p:cTn id="72" dur="1" fill="hold">
                                          <p:stCondLst>
                                            <p:cond delay="0"/>
                                          </p:stCondLst>
                                        </p:cTn>
                                        <p:tgtEl>
                                          <p:spTgt spid="422"/>
                                        </p:tgtEl>
                                        <p:attrNameLst>
                                          <p:attrName>style.visibility</p:attrName>
                                        </p:attrNameLst>
                                      </p:cBhvr>
                                      <p:to>
                                        <p:strVal val="visible"/>
                                      </p:to>
                                    </p:set>
                                    <p:anim calcmode="lin" valueType="num">
                                      <p:cBhvr additive="base">
                                        <p:cTn id="73" dur="500"/>
                                        <p:tgtEl>
                                          <p:spTgt spid="422"/>
                                        </p:tgtEl>
                                        <p:attrNameLst>
                                          <p:attrName>ppt_y</p:attrName>
                                        </p:attrNameLst>
                                      </p:cBhvr>
                                      <p:tavLst>
                                        <p:tav tm="0">
                                          <p:val>
                                            <p:strVal val="#ppt_y-#ppt_h*1.125000"/>
                                          </p:val>
                                        </p:tav>
                                        <p:tav tm="100000">
                                          <p:val>
                                            <p:strVal val="#ppt_y"/>
                                          </p:val>
                                        </p:tav>
                                      </p:tavLst>
                                    </p:anim>
                                    <p:animEffect transition="in" filter="wipe(down)">
                                      <p:cBhvr>
                                        <p:cTn id="74" dur="5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4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1" name="曲线连接符 152"/>
          <p:cNvCxnSpPr>
            <a:cxnSpLocks noChangeShapeType="1"/>
          </p:cNvCxnSpPr>
          <p:nvPr/>
        </p:nvCxnSpPr>
        <p:spPr bwMode="auto">
          <a:xfrm rot="10800000">
            <a:off x="7125192" y="2990105"/>
            <a:ext cx="1150284" cy="186319"/>
          </a:xfrm>
          <a:prstGeom prst="curvedConnector3">
            <a:avLst>
              <a:gd name="adj1" fmla="val 50000"/>
            </a:avLst>
          </a:prstGeom>
          <a:noFill/>
          <a:ln w="6350">
            <a:solidFill>
              <a:schemeClr val="bg1"/>
            </a:solidFill>
            <a:bevel/>
          </a:ln>
          <a:extLst>
            <a:ext uri="{909E8E84-426E-40DD-AFC4-6F175D3DCCD1}">
              <a14:hiddenFill xmlns:a14="http://schemas.microsoft.com/office/drawing/2010/main">
                <a:noFill/>
              </a14:hiddenFill>
            </a:ext>
          </a:extLst>
        </p:spPr>
      </p:cxnSp>
      <p:sp>
        <p:nvSpPr>
          <p:cNvPr id="9" name="文本框 8"/>
          <p:cNvSpPr txBox="1"/>
          <p:nvPr/>
        </p:nvSpPr>
        <p:spPr>
          <a:xfrm>
            <a:off x="758050" y="100589"/>
            <a:ext cx="2437355" cy="553998"/>
          </a:xfrm>
          <a:prstGeom prst="rect">
            <a:avLst/>
          </a:prstGeom>
          <a:noFill/>
        </p:spPr>
        <p:txBody>
          <a:bodyPr wrap="square" rtlCol="0">
            <a:spAutoFit/>
          </a:bodyPr>
          <a:lstStyle>
            <a:defPPr>
              <a:defRPr lang="zh-CN"/>
            </a:defPPr>
            <a:lvl1pPr>
              <a:defRPr sz="3000">
                <a:solidFill>
                  <a:schemeClr val="bg1"/>
                </a:solidFill>
                <a:latin typeface="微软雅黑" panose="020B0503020204020204" pitchFamily="34" charset="-122"/>
                <a:ea typeface="微软雅黑" panose="020B0503020204020204" pitchFamily="34" charset="-122"/>
              </a:defRPr>
            </a:lvl1pPr>
          </a:lstStyle>
          <a:p>
            <a:r>
              <a:rPr lang="en-US" altLang="zh-CN" b="1" dirty="0"/>
              <a:t>1.</a:t>
            </a:r>
            <a:r>
              <a:rPr lang="zh-CN" altLang="en-US" b="1" dirty="0"/>
              <a:t>团队角色</a:t>
            </a:r>
            <a:endParaRPr lang="zh-CN" altLang="en-US" b="1" dirty="0">
              <a:sym typeface="Arial" panose="020B0604020202020204" pitchFamily="34" charset="0"/>
            </a:endParaRPr>
          </a:p>
        </p:txBody>
      </p:sp>
      <p:sp>
        <p:nvSpPr>
          <p:cNvPr id="10" name="文本框 9"/>
          <p:cNvSpPr txBox="1"/>
          <p:nvPr/>
        </p:nvSpPr>
        <p:spPr>
          <a:xfrm>
            <a:off x="3195406" y="247722"/>
            <a:ext cx="2524704" cy="338554"/>
          </a:xfrm>
          <a:prstGeom prst="rect">
            <a:avLst/>
          </a:prstGeom>
          <a:noFill/>
        </p:spPr>
        <p:txBody>
          <a:bodyPr wrap="square" rtlCol="0">
            <a:spAutoFit/>
          </a:bodyPr>
          <a:lstStyle>
            <a:defPPr>
              <a:defRPr lang="zh-CN"/>
            </a:defPPr>
            <a:lvl1pPr>
              <a:defRPr sz="1600" spc="300">
                <a:solidFill>
                  <a:schemeClr val="bg1"/>
                </a:solidFill>
                <a:latin typeface="微软雅黑" panose="020B0503020204020204" pitchFamily="34" charset="-122"/>
                <a:ea typeface="微软雅黑" panose="020B0503020204020204" pitchFamily="34" charset="-122"/>
              </a:defRPr>
            </a:lvl1pPr>
          </a:lstStyle>
          <a:p>
            <a:pPr algn="dist"/>
            <a:r>
              <a:rPr lang="en-US" altLang="zh-CN" b="1" dirty="0">
                <a:latin typeface="Arial" panose="020B0604020202020204" pitchFamily="34" charset="0"/>
                <a:sym typeface="Arial" panose="020B0604020202020204" pitchFamily="34" charset="0"/>
              </a:rPr>
              <a:t>TEAM ROLES</a:t>
            </a:r>
            <a:endParaRPr lang="zh-CN" altLang="en-US" b="1" dirty="0">
              <a:latin typeface="Arial" panose="020B0604020202020204" pitchFamily="34" charset="0"/>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p:cNvGrpSpPr/>
          <p:nvPr/>
        </p:nvGrpSpPr>
        <p:grpSpPr bwMode="auto">
          <a:xfrm>
            <a:off x="4472153" y="2143494"/>
            <a:ext cx="2814759" cy="4382393"/>
            <a:chOff x="0" y="0"/>
            <a:chExt cx="2110476" cy="3287412"/>
          </a:xfrm>
          <a:solidFill>
            <a:schemeClr val="bg1"/>
          </a:solidFill>
        </p:grpSpPr>
        <p:grpSp>
          <p:nvGrpSpPr>
            <p:cNvPr id="12" name="组合 5"/>
            <p:cNvGrpSpPr/>
            <p:nvPr/>
          </p:nvGrpSpPr>
          <p:grpSpPr bwMode="auto">
            <a:xfrm>
              <a:off x="583254" y="2594432"/>
              <a:ext cx="967706" cy="692980"/>
              <a:chOff x="0" y="0"/>
              <a:chExt cx="3661868" cy="2622287"/>
            </a:xfrm>
            <a:grpFill/>
          </p:grpSpPr>
          <p:sp>
            <p:nvSpPr>
              <p:cNvPr id="129" name="Freeform 36"/>
              <p:cNvSpPr>
                <a:spLocks noChangeArrowheads="1"/>
              </p:cNvSpPr>
              <p:nvPr/>
            </p:nvSpPr>
            <p:spPr bwMode="auto">
              <a:xfrm>
                <a:off x="189465" y="1598614"/>
                <a:ext cx="3282939" cy="162892"/>
              </a:xfrm>
              <a:custGeom>
                <a:avLst/>
                <a:gdLst/>
                <a:ahLst/>
                <a:cxnLst/>
                <a:rect l="0" t="0" r="0" b="0"/>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30" name="Freeform 38"/>
              <p:cNvSpPr>
                <a:spLocks noChangeArrowheads="1"/>
              </p:cNvSpPr>
              <p:nvPr/>
            </p:nvSpPr>
            <p:spPr bwMode="auto">
              <a:xfrm>
                <a:off x="197734" y="1818971"/>
                <a:ext cx="3266400" cy="534674"/>
              </a:xfrm>
              <a:custGeom>
                <a:avLst/>
                <a:gdLst>
                  <a:gd name="T0" fmla="*/ 27906 w 2341"/>
                  <a:gd name="T1" fmla="*/ 0 h 376"/>
                  <a:gd name="T2" fmla="*/ 5581 w 2341"/>
                  <a:gd name="T3" fmla="*/ 98118 h 376"/>
                  <a:gd name="T4" fmla="*/ 442310 w 2341"/>
                  <a:gd name="T5" fmla="*/ 534674 h 376"/>
                  <a:gd name="T6" fmla="*/ 2826880 w 2341"/>
                  <a:gd name="T7" fmla="*/ 534674 h 376"/>
                  <a:gd name="T8" fmla="*/ 3266400 w 2341"/>
                  <a:gd name="T9" fmla="*/ 83898 h 376"/>
                  <a:gd name="T10" fmla="*/ 3265005 w 2341"/>
                  <a:gd name="T11" fmla="*/ 1422 h 376"/>
                  <a:gd name="T12" fmla="*/ 27906 w 2341"/>
                  <a:gd name="T13" fmla="*/ 0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1" h="376">
                    <a:moveTo>
                      <a:pt x="20" y="0"/>
                    </a:moveTo>
                    <a:cubicBezTo>
                      <a:pt x="20" y="0"/>
                      <a:pt x="0" y="55"/>
                      <a:pt x="4" y="69"/>
                    </a:cubicBezTo>
                    <a:cubicBezTo>
                      <a:pt x="4" y="69"/>
                      <a:pt x="15" y="168"/>
                      <a:pt x="317" y="376"/>
                    </a:cubicBezTo>
                    <a:cubicBezTo>
                      <a:pt x="2026" y="376"/>
                      <a:pt x="2026" y="376"/>
                      <a:pt x="2026" y="376"/>
                    </a:cubicBezTo>
                    <a:cubicBezTo>
                      <a:pt x="2026" y="376"/>
                      <a:pt x="2330" y="167"/>
                      <a:pt x="2341" y="59"/>
                    </a:cubicBezTo>
                    <a:cubicBezTo>
                      <a:pt x="2340" y="1"/>
                      <a:pt x="2340" y="1"/>
                      <a:pt x="2340" y="1"/>
                    </a:cubicBez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31" name="Freeform 38"/>
              <p:cNvSpPr>
                <a:spLocks noChangeArrowheads="1"/>
              </p:cNvSpPr>
              <p:nvPr/>
            </p:nvSpPr>
            <p:spPr bwMode="auto">
              <a:xfrm>
                <a:off x="177301" y="1762420"/>
                <a:ext cx="3266400" cy="524514"/>
              </a:xfrm>
              <a:custGeom>
                <a:avLst/>
                <a:gdLst>
                  <a:gd name="T0" fmla="*/ 27906 w 2341"/>
                  <a:gd name="T1" fmla="*/ 0 h 376"/>
                  <a:gd name="T2" fmla="*/ 5581 w 2341"/>
                  <a:gd name="T3" fmla="*/ 96254 h 376"/>
                  <a:gd name="T4" fmla="*/ 442310 w 2341"/>
                  <a:gd name="T5" fmla="*/ 524514 h 376"/>
                  <a:gd name="T6" fmla="*/ 2826880 w 2341"/>
                  <a:gd name="T7" fmla="*/ 524514 h 376"/>
                  <a:gd name="T8" fmla="*/ 3266400 w 2341"/>
                  <a:gd name="T9" fmla="*/ 82304 h 376"/>
                  <a:gd name="T10" fmla="*/ 3265005 w 2341"/>
                  <a:gd name="T11" fmla="*/ 1395 h 376"/>
                  <a:gd name="T12" fmla="*/ 27906 w 2341"/>
                  <a:gd name="T13" fmla="*/ 0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1" h="376">
                    <a:moveTo>
                      <a:pt x="20" y="0"/>
                    </a:moveTo>
                    <a:cubicBezTo>
                      <a:pt x="20" y="0"/>
                      <a:pt x="0" y="55"/>
                      <a:pt x="4" y="69"/>
                    </a:cubicBezTo>
                    <a:cubicBezTo>
                      <a:pt x="4" y="69"/>
                      <a:pt x="15" y="168"/>
                      <a:pt x="317" y="376"/>
                    </a:cubicBezTo>
                    <a:cubicBezTo>
                      <a:pt x="2026" y="376"/>
                      <a:pt x="2026" y="376"/>
                      <a:pt x="2026" y="376"/>
                    </a:cubicBezTo>
                    <a:cubicBezTo>
                      <a:pt x="2026" y="376"/>
                      <a:pt x="2330" y="167"/>
                      <a:pt x="2341" y="59"/>
                    </a:cubicBezTo>
                    <a:cubicBezTo>
                      <a:pt x="2340" y="1"/>
                      <a:pt x="2340" y="1"/>
                      <a:pt x="2340" y="1"/>
                    </a:cubicBez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32" name="矩形 2788"/>
              <p:cNvSpPr>
                <a:spLocks noChangeArrowheads="1"/>
              </p:cNvSpPr>
              <p:nvPr/>
            </p:nvSpPr>
            <p:spPr bwMode="auto">
              <a:xfrm rot="1283126">
                <a:off x="124979" y="1647593"/>
                <a:ext cx="3292758" cy="452993"/>
              </a:xfrm>
              <a:custGeom>
                <a:avLst/>
                <a:gdLst>
                  <a:gd name="T0" fmla="*/ 179811 w 6236541"/>
                  <a:gd name="T1" fmla="*/ 0 h 237842"/>
                  <a:gd name="T2" fmla="*/ 3198691 w 6236541"/>
                  <a:gd name="T3" fmla="*/ 0 h 237842"/>
                  <a:gd name="T4" fmla="*/ 3198691 w 6236541"/>
                  <a:gd name="T5" fmla="*/ 452993 h 237842"/>
                  <a:gd name="T6" fmla="*/ 60360 w 6236541"/>
                  <a:gd name="T7" fmla="*/ 381174 h 237842"/>
                  <a:gd name="T8" fmla="*/ 179811 w 6236541"/>
                  <a:gd name="T9" fmla="*/ 0 h 237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p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sz="1800">
                  <a:solidFill>
                    <a:schemeClr val="bg1"/>
                  </a:solidFill>
                </a:endParaRPr>
              </a:p>
            </p:txBody>
          </p:sp>
          <p:grpSp>
            <p:nvGrpSpPr>
              <p:cNvPr id="133" name="组合 126"/>
              <p:cNvGrpSpPr/>
              <p:nvPr/>
            </p:nvGrpSpPr>
            <p:grpSpPr bwMode="auto">
              <a:xfrm>
                <a:off x="0" y="0"/>
                <a:ext cx="3661868" cy="598986"/>
                <a:chOff x="0" y="0"/>
                <a:chExt cx="3661868" cy="598986"/>
              </a:xfrm>
              <a:grpFill/>
            </p:grpSpPr>
            <p:sp>
              <p:nvSpPr>
                <p:cNvPr id="148" name="Freeform 35"/>
                <p:cNvSpPr>
                  <a:spLocks noChangeArrowheads="1"/>
                </p:cNvSpPr>
                <p:nvPr/>
              </p:nvSpPr>
              <p:spPr bwMode="auto">
                <a:xfrm>
                  <a:off x="116406" y="192606"/>
                  <a:ext cx="3396347" cy="406380"/>
                </a:xfrm>
                <a:custGeom>
                  <a:avLst/>
                  <a:gdLst>
                    <a:gd name="T0" fmla="*/ 1395 w 2434"/>
                    <a:gd name="T1" fmla="*/ 0 h 291"/>
                    <a:gd name="T2" fmla="*/ 1395 w 2434"/>
                    <a:gd name="T3" fmla="*/ 378450 h 291"/>
                    <a:gd name="T4" fmla="*/ 57210 w 2434"/>
                    <a:gd name="T5" fmla="*/ 406380 h 291"/>
                    <a:gd name="T6" fmla="*/ 3325183 w 2434"/>
                    <a:gd name="T7" fmla="*/ 263938 h 291"/>
                    <a:gd name="T8" fmla="*/ 3390765 w 2434"/>
                    <a:gd name="T9" fmla="*/ 195509 h 291"/>
                    <a:gd name="T10" fmla="*/ 3390765 w 2434"/>
                    <a:gd name="T11" fmla="*/ 0 h 291"/>
                    <a:gd name="T12" fmla="*/ 3240065 w 2434"/>
                    <a:gd name="T13" fmla="*/ 29326 h 291"/>
                    <a:gd name="T14" fmla="*/ 157678 w 2434"/>
                    <a:gd name="T15" fmla="*/ 29326 h 291"/>
                    <a:gd name="T16" fmla="*/ 1395 w 2434"/>
                    <a:gd name="T17" fmla="*/ 0 h 2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34" h="291">
                      <a:moveTo>
                        <a:pt x="1" y="0"/>
                      </a:moveTo>
                      <a:cubicBezTo>
                        <a:pt x="1" y="271"/>
                        <a:pt x="1" y="271"/>
                        <a:pt x="1" y="271"/>
                      </a:cubicBezTo>
                      <a:cubicBezTo>
                        <a:pt x="1" y="271"/>
                        <a:pt x="0" y="291"/>
                        <a:pt x="41" y="291"/>
                      </a:cubicBezTo>
                      <a:cubicBezTo>
                        <a:pt x="82" y="291"/>
                        <a:pt x="2383" y="189"/>
                        <a:pt x="2383" y="189"/>
                      </a:cubicBezTo>
                      <a:cubicBezTo>
                        <a:pt x="2383" y="189"/>
                        <a:pt x="2434" y="185"/>
                        <a:pt x="2430" y="140"/>
                      </a:cubicBezTo>
                      <a:cubicBezTo>
                        <a:pt x="2430" y="0"/>
                        <a:pt x="2430" y="0"/>
                        <a:pt x="2430" y="0"/>
                      </a:cubicBezTo>
                      <a:cubicBezTo>
                        <a:pt x="2430" y="0"/>
                        <a:pt x="2404" y="22"/>
                        <a:pt x="2322" y="21"/>
                      </a:cubicBezTo>
                      <a:cubicBezTo>
                        <a:pt x="113" y="21"/>
                        <a:pt x="113" y="21"/>
                        <a:pt x="113" y="21"/>
                      </a:cubicBezTo>
                      <a:cubicBezTo>
                        <a:pt x="113" y="21"/>
                        <a:pt x="44" y="28"/>
                        <a:pt x="1" y="0"/>
                      </a:cubicBezTo>
                      <a:close/>
                    </a:path>
                  </a:pathLst>
                </a:custGeom>
                <a:grp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sz="1800">
                    <a:solidFill>
                      <a:schemeClr val="bg1"/>
                    </a:solidFill>
                  </a:endParaRPr>
                </a:p>
              </p:txBody>
            </p:sp>
            <p:sp>
              <p:nvSpPr>
                <p:cNvPr id="149" name="Freeform 40"/>
                <p:cNvSpPr>
                  <a:spLocks noChangeArrowheads="1"/>
                </p:cNvSpPr>
                <p:nvPr/>
              </p:nvSpPr>
              <p:spPr bwMode="auto">
                <a:xfrm>
                  <a:off x="26400" y="0"/>
                  <a:ext cx="3570004" cy="238630"/>
                </a:xfrm>
                <a:custGeom>
                  <a:avLst/>
                  <a:gdLst>
                    <a:gd name="T0" fmla="*/ 213447 w 2559"/>
                    <a:gd name="T1" fmla="*/ 9768 h 171"/>
                    <a:gd name="T2" fmla="*/ 1395 w 2559"/>
                    <a:gd name="T3" fmla="*/ 128386 h 171"/>
                    <a:gd name="T4" fmla="*/ 200891 w 2559"/>
                    <a:gd name="T5" fmla="*/ 238630 h 171"/>
                    <a:gd name="T6" fmla="*/ 3346792 w 2559"/>
                    <a:gd name="T7" fmla="*/ 238630 h 171"/>
                    <a:gd name="T8" fmla="*/ 3558843 w 2559"/>
                    <a:gd name="T9" fmla="*/ 131177 h 171"/>
                    <a:gd name="T10" fmla="*/ 3346792 w 2559"/>
                    <a:gd name="T11" fmla="*/ 9768 h 171"/>
                    <a:gd name="T12" fmla="*/ 3345396 w 2559"/>
                    <a:gd name="T13" fmla="*/ 9768 h 171"/>
                    <a:gd name="T14" fmla="*/ 3346792 w 2559"/>
                    <a:gd name="T15" fmla="*/ 9768 h 171"/>
                    <a:gd name="T16" fmla="*/ 213447 w 2559"/>
                    <a:gd name="T17" fmla="*/ 9768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9" h="171">
                      <a:moveTo>
                        <a:pt x="153" y="7"/>
                      </a:moveTo>
                      <a:cubicBezTo>
                        <a:pt x="153" y="7"/>
                        <a:pt x="10" y="8"/>
                        <a:pt x="1" y="92"/>
                      </a:cubicBezTo>
                      <a:cubicBezTo>
                        <a:pt x="1" y="92"/>
                        <a:pt x="0" y="160"/>
                        <a:pt x="144" y="171"/>
                      </a:cubicBezTo>
                      <a:cubicBezTo>
                        <a:pt x="2399" y="171"/>
                        <a:pt x="2399" y="171"/>
                        <a:pt x="2399" y="171"/>
                      </a:cubicBezTo>
                      <a:cubicBezTo>
                        <a:pt x="2399" y="171"/>
                        <a:pt x="2544" y="169"/>
                        <a:pt x="2551" y="94"/>
                      </a:cubicBezTo>
                      <a:cubicBezTo>
                        <a:pt x="2551" y="94"/>
                        <a:pt x="2559" y="14"/>
                        <a:pt x="2399" y="7"/>
                      </a:cubicBezTo>
                      <a:cubicBezTo>
                        <a:pt x="2399" y="7"/>
                        <a:pt x="2399" y="7"/>
                        <a:pt x="2398" y="7"/>
                      </a:cubicBezTo>
                      <a:cubicBezTo>
                        <a:pt x="2240" y="0"/>
                        <a:pt x="2399" y="7"/>
                        <a:pt x="2399" y="7"/>
                      </a:cubicBezTo>
                      <a:lnTo>
                        <a:pt x="153"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50" name="矩形 2788"/>
                <p:cNvSpPr>
                  <a:spLocks noChangeArrowheads="1"/>
                </p:cNvSpPr>
                <p:nvPr/>
              </p:nvSpPr>
              <p:spPr bwMode="auto">
                <a:xfrm>
                  <a:off x="0" y="15240"/>
                  <a:ext cx="3661868" cy="261491"/>
                </a:xfrm>
                <a:custGeom>
                  <a:avLst/>
                  <a:gdLst>
                    <a:gd name="T0" fmla="*/ 199967 w 6236541"/>
                    <a:gd name="T1" fmla="*/ 0 h 237842"/>
                    <a:gd name="T2" fmla="*/ 3557256 w 6236541"/>
                    <a:gd name="T3" fmla="*/ 0 h 237842"/>
                    <a:gd name="T4" fmla="*/ 3557256 w 6236541"/>
                    <a:gd name="T5" fmla="*/ 261491 h 237842"/>
                    <a:gd name="T6" fmla="*/ 67126 w 6236541"/>
                    <a:gd name="T7" fmla="*/ 220034 h 237842"/>
                    <a:gd name="T8" fmla="*/ 199967 w 6236541"/>
                    <a:gd name="T9" fmla="*/ 0 h 237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p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sz="1800">
                    <a:solidFill>
                      <a:schemeClr val="bg1"/>
                    </a:solidFill>
                  </a:endParaRPr>
                </a:p>
              </p:txBody>
            </p:sp>
          </p:grpSp>
          <p:grpSp>
            <p:nvGrpSpPr>
              <p:cNvPr id="134" name="组合 127"/>
              <p:cNvGrpSpPr/>
              <p:nvPr/>
            </p:nvGrpSpPr>
            <p:grpSpPr bwMode="auto">
              <a:xfrm>
                <a:off x="163134" y="462210"/>
                <a:ext cx="3282939" cy="340225"/>
                <a:chOff x="0" y="0"/>
                <a:chExt cx="3282939" cy="340225"/>
              </a:xfrm>
              <a:grpFill/>
            </p:grpSpPr>
            <p:sp>
              <p:nvSpPr>
                <p:cNvPr id="146" name="Freeform 36"/>
                <p:cNvSpPr>
                  <a:spLocks noChangeArrowheads="1"/>
                </p:cNvSpPr>
                <p:nvPr/>
              </p:nvSpPr>
              <p:spPr bwMode="auto">
                <a:xfrm>
                  <a:off x="0" y="0"/>
                  <a:ext cx="3282939" cy="340225"/>
                </a:xfrm>
                <a:custGeom>
                  <a:avLst/>
                  <a:gdLst>
                    <a:gd name="T0" fmla="*/ 0 w 2353"/>
                    <a:gd name="T1" fmla="*/ 145014 h 244"/>
                    <a:gd name="T2" fmla="*/ 82318 w 2353"/>
                    <a:gd name="T3" fmla="*/ 239831 h 244"/>
                    <a:gd name="T4" fmla="*/ 0 w 2353"/>
                    <a:gd name="T5" fmla="*/ 340225 h 244"/>
                    <a:gd name="T6" fmla="*/ 3282939 w 2353"/>
                    <a:gd name="T7" fmla="*/ 195211 h 244"/>
                    <a:gd name="T8" fmla="*/ 3202017 w 2353"/>
                    <a:gd name="T9" fmla="*/ 103183 h 244"/>
                    <a:gd name="T10" fmla="*/ 3282939 w 2353"/>
                    <a:gd name="T11" fmla="*/ 0 h 244"/>
                    <a:gd name="T12" fmla="*/ 0 w 2353"/>
                    <a:gd name="T13" fmla="*/ 145014 h 2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53" h="244">
                      <a:moveTo>
                        <a:pt x="0" y="104"/>
                      </a:moveTo>
                      <a:cubicBezTo>
                        <a:pt x="0" y="104"/>
                        <a:pt x="55" y="124"/>
                        <a:pt x="59" y="172"/>
                      </a:cubicBezTo>
                      <a:cubicBezTo>
                        <a:pt x="59" y="172"/>
                        <a:pt x="60" y="222"/>
                        <a:pt x="0" y="244"/>
                      </a:cubicBezTo>
                      <a:cubicBezTo>
                        <a:pt x="2353" y="140"/>
                        <a:pt x="2353" y="140"/>
                        <a:pt x="2353" y="140"/>
                      </a:cubicBezTo>
                      <a:cubicBezTo>
                        <a:pt x="2353" y="140"/>
                        <a:pt x="2297" y="120"/>
                        <a:pt x="2295" y="74"/>
                      </a:cubicBezTo>
                      <a:cubicBezTo>
                        <a:pt x="2295" y="74"/>
                        <a:pt x="2288" y="28"/>
                        <a:pt x="2353" y="0"/>
                      </a:cubicBezTo>
                      <a:lnTo>
                        <a:pt x="0"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47" name="矩形 2788"/>
                <p:cNvSpPr>
                  <a:spLocks noChangeArrowheads="1"/>
                </p:cNvSpPr>
                <p:nvPr/>
              </p:nvSpPr>
              <p:spPr bwMode="auto">
                <a:xfrm rot="-251008">
                  <a:off x="115330" y="66871"/>
                  <a:ext cx="3125312" cy="193465"/>
                </a:xfrm>
                <a:custGeom>
                  <a:avLst/>
                  <a:gdLst>
                    <a:gd name="T0" fmla="*/ 170667 w 6236541"/>
                    <a:gd name="T1" fmla="*/ 0 h 237842"/>
                    <a:gd name="T2" fmla="*/ 3036028 w 6236541"/>
                    <a:gd name="T3" fmla="*/ 0 h 237842"/>
                    <a:gd name="T4" fmla="*/ 3036028 w 6236541"/>
                    <a:gd name="T5" fmla="*/ 193465 h 237842"/>
                    <a:gd name="T6" fmla="*/ 57291 w 6236541"/>
                    <a:gd name="T7" fmla="*/ 162793 h 237842"/>
                    <a:gd name="T8" fmla="*/ 170667 w 6236541"/>
                    <a:gd name="T9" fmla="*/ 0 h 237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p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sz="1800">
                    <a:solidFill>
                      <a:schemeClr val="bg1"/>
                    </a:solidFill>
                  </a:endParaRPr>
                </a:p>
              </p:txBody>
            </p:sp>
          </p:grpSp>
          <p:grpSp>
            <p:nvGrpSpPr>
              <p:cNvPr id="135" name="组合 128"/>
              <p:cNvGrpSpPr/>
              <p:nvPr/>
            </p:nvGrpSpPr>
            <p:grpSpPr bwMode="auto">
              <a:xfrm>
                <a:off x="163134" y="845701"/>
                <a:ext cx="3282939" cy="340225"/>
                <a:chOff x="0" y="0"/>
                <a:chExt cx="3282939" cy="340225"/>
              </a:xfrm>
              <a:grpFill/>
            </p:grpSpPr>
            <p:sp>
              <p:nvSpPr>
                <p:cNvPr id="144" name="Freeform 36"/>
                <p:cNvSpPr>
                  <a:spLocks noChangeArrowheads="1"/>
                </p:cNvSpPr>
                <p:nvPr/>
              </p:nvSpPr>
              <p:spPr bwMode="auto">
                <a:xfrm>
                  <a:off x="0" y="0"/>
                  <a:ext cx="3282939" cy="340225"/>
                </a:xfrm>
                <a:custGeom>
                  <a:avLst/>
                  <a:gdLst>
                    <a:gd name="T0" fmla="*/ 0 w 2353"/>
                    <a:gd name="T1" fmla="*/ 145014 h 244"/>
                    <a:gd name="T2" fmla="*/ 82318 w 2353"/>
                    <a:gd name="T3" fmla="*/ 239831 h 244"/>
                    <a:gd name="T4" fmla="*/ 0 w 2353"/>
                    <a:gd name="T5" fmla="*/ 340225 h 244"/>
                    <a:gd name="T6" fmla="*/ 3282939 w 2353"/>
                    <a:gd name="T7" fmla="*/ 195211 h 244"/>
                    <a:gd name="T8" fmla="*/ 3202017 w 2353"/>
                    <a:gd name="T9" fmla="*/ 103183 h 244"/>
                    <a:gd name="T10" fmla="*/ 3282939 w 2353"/>
                    <a:gd name="T11" fmla="*/ 0 h 244"/>
                    <a:gd name="T12" fmla="*/ 0 w 2353"/>
                    <a:gd name="T13" fmla="*/ 145014 h 2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53" h="244">
                      <a:moveTo>
                        <a:pt x="0" y="104"/>
                      </a:moveTo>
                      <a:cubicBezTo>
                        <a:pt x="0" y="104"/>
                        <a:pt x="55" y="124"/>
                        <a:pt x="59" y="172"/>
                      </a:cubicBezTo>
                      <a:cubicBezTo>
                        <a:pt x="59" y="172"/>
                        <a:pt x="60" y="222"/>
                        <a:pt x="0" y="244"/>
                      </a:cubicBezTo>
                      <a:cubicBezTo>
                        <a:pt x="2353" y="140"/>
                        <a:pt x="2353" y="140"/>
                        <a:pt x="2353" y="140"/>
                      </a:cubicBezTo>
                      <a:cubicBezTo>
                        <a:pt x="2353" y="140"/>
                        <a:pt x="2297" y="120"/>
                        <a:pt x="2295" y="74"/>
                      </a:cubicBezTo>
                      <a:cubicBezTo>
                        <a:pt x="2295" y="74"/>
                        <a:pt x="2288" y="28"/>
                        <a:pt x="2353" y="0"/>
                      </a:cubicBezTo>
                      <a:lnTo>
                        <a:pt x="0"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45" name="矩形 2788"/>
                <p:cNvSpPr>
                  <a:spLocks noChangeArrowheads="1"/>
                </p:cNvSpPr>
                <p:nvPr/>
              </p:nvSpPr>
              <p:spPr bwMode="auto">
                <a:xfrm rot="-251008">
                  <a:off x="115330" y="66871"/>
                  <a:ext cx="3125312" cy="193465"/>
                </a:xfrm>
                <a:custGeom>
                  <a:avLst/>
                  <a:gdLst>
                    <a:gd name="T0" fmla="*/ 170667 w 6236541"/>
                    <a:gd name="T1" fmla="*/ 0 h 237842"/>
                    <a:gd name="T2" fmla="*/ 3036028 w 6236541"/>
                    <a:gd name="T3" fmla="*/ 0 h 237842"/>
                    <a:gd name="T4" fmla="*/ 3036028 w 6236541"/>
                    <a:gd name="T5" fmla="*/ 193465 h 237842"/>
                    <a:gd name="T6" fmla="*/ 57291 w 6236541"/>
                    <a:gd name="T7" fmla="*/ 162793 h 237842"/>
                    <a:gd name="T8" fmla="*/ 170667 w 6236541"/>
                    <a:gd name="T9" fmla="*/ 0 h 237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p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sz="1800">
                    <a:solidFill>
                      <a:schemeClr val="bg1"/>
                    </a:solidFill>
                  </a:endParaRPr>
                </a:p>
              </p:txBody>
            </p:sp>
          </p:grpSp>
          <p:sp>
            <p:nvSpPr>
              <p:cNvPr id="136" name="Freeform 37"/>
              <p:cNvSpPr>
                <a:spLocks noChangeArrowheads="1"/>
              </p:cNvSpPr>
              <p:nvPr/>
            </p:nvSpPr>
            <p:spPr bwMode="auto">
              <a:xfrm>
                <a:off x="87680" y="651291"/>
                <a:ext cx="3464274" cy="339044"/>
              </a:xfrm>
              <a:custGeom>
                <a:avLst/>
                <a:gdLst>
                  <a:gd name="T0" fmla="*/ 138124 w 2483"/>
                  <a:gd name="T1" fmla="*/ 142315 h 243"/>
                  <a:gd name="T2" fmla="*/ 1395 w 2483"/>
                  <a:gd name="T3" fmla="*/ 244167 h 243"/>
                  <a:gd name="T4" fmla="*/ 143705 w 2483"/>
                  <a:gd name="T5" fmla="*/ 339044 h 243"/>
                  <a:gd name="T6" fmla="*/ 3354053 w 2483"/>
                  <a:gd name="T7" fmla="*/ 193939 h 243"/>
                  <a:gd name="T8" fmla="*/ 3462879 w 2483"/>
                  <a:gd name="T9" fmla="*/ 96272 h 243"/>
                  <a:gd name="T10" fmla="*/ 3337311 w 2483"/>
                  <a:gd name="T11" fmla="*/ 0 h 243"/>
                  <a:gd name="T12" fmla="*/ 138124 w 2483"/>
                  <a:gd name="T13" fmla="*/ 142315 h 2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83" h="243">
                    <a:moveTo>
                      <a:pt x="99" y="102"/>
                    </a:moveTo>
                    <a:cubicBezTo>
                      <a:pt x="99" y="102"/>
                      <a:pt x="5" y="98"/>
                      <a:pt x="1" y="175"/>
                    </a:cubicBezTo>
                    <a:cubicBezTo>
                      <a:pt x="1" y="175"/>
                      <a:pt x="0" y="240"/>
                      <a:pt x="103" y="243"/>
                    </a:cubicBezTo>
                    <a:cubicBezTo>
                      <a:pt x="2404" y="139"/>
                      <a:pt x="2404" y="139"/>
                      <a:pt x="2404" y="139"/>
                    </a:cubicBezTo>
                    <a:cubicBezTo>
                      <a:pt x="2404" y="139"/>
                      <a:pt x="2482" y="131"/>
                      <a:pt x="2482" y="69"/>
                    </a:cubicBezTo>
                    <a:cubicBezTo>
                      <a:pt x="2482" y="69"/>
                      <a:pt x="2483" y="4"/>
                      <a:pt x="2392" y="0"/>
                    </a:cubicBezTo>
                    <a:lnTo>
                      <a:pt x="99"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grpSp>
            <p:nvGrpSpPr>
              <p:cNvPr id="137" name="组合 130"/>
              <p:cNvGrpSpPr/>
              <p:nvPr/>
            </p:nvGrpSpPr>
            <p:grpSpPr bwMode="auto">
              <a:xfrm>
                <a:off x="163134" y="1229302"/>
                <a:ext cx="3282939" cy="340225"/>
                <a:chOff x="0" y="0"/>
                <a:chExt cx="3282939" cy="340225"/>
              </a:xfrm>
              <a:grpFill/>
            </p:grpSpPr>
            <p:sp>
              <p:nvSpPr>
                <p:cNvPr id="142" name="Freeform 36"/>
                <p:cNvSpPr>
                  <a:spLocks noChangeArrowheads="1"/>
                </p:cNvSpPr>
                <p:nvPr/>
              </p:nvSpPr>
              <p:spPr bwMode="auto">
                <a:xfrm>
                  <a:off x="0" y="0"/>
                  <a:ext cx="3282939" cy="340225"/>
                </a:xfrm>
                <a:custGeom>
                  <a:avLst/>
                  <a:gdLst>
                    <a:gd name="T0" fmla="*/ 0 w 2353"/>
                    <a:gd name="T1" fmla="*/ 145014 h 244"/>
                    <a:gd name="T2" fmla="*/ 82318 w 2353"/>
                    <a:gd name="T3" fmla="*/ 239831 h 244"/>
                    <a:gd name="T4" fmla="*/ 0 w 2353"/>
                    <a:gd name="T5" fmla="*/ 340225 h 244"/>
                    <a:gd name="T6" fmla="*/ 3282939 w 2353"/>
                    <a:gd name="T7" fmla="*/ 195211 h 244"/>
                    <a:gd name="T8" fmla="*/ 3202017 w 2353"/>
                    <a:gd name="T9" fmla="*/ 103183 h 244"/>
                    <a:gd name="T10" fmla="*/ 3282939 w 2353"/>
                    <a:gd name="T11" fmla="*/ 0 h 244"/>
                    <a:gd name="T12" fmla="*/ 0 w 2353"/>
                    <a:gd name="T13" fmla="*/ 145014 h 2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53" h="244">
                      <a:moveTo>
                        <a:pt x="0" y="104"/>
                      </a:moveTo>
                      <a:cubicBezTo>
                        <a:pt x="0" y="104"/>
                        <a:pt x="55" y="124"/>
                        <a:pt x="59" y="172"/>
                      </a:cubicBezTo>
                      <a:cubicBezTo>
                        <a:pt x="59" y="172"/>
                        <a:pt x="60" y="222"/>
                        <a:pt x="0" y="244"/>
                      </a:cubicBezTo>
                      <a:cubicBezTo>
                        <a:pt x="2353" y="140"/>
                        <a:pt x="2353" y="140"/>
                        <a:pt x="2353" y="140"/>
                      </a:cubicBezTo>
                      <a:cubicBezTo>
                        <a:pt x="2353" y="140"/>
                        <a:pt x="2297" y="120"/>
                        <a:pt x="2295" y="74"/>
                      </a:cubicBezTo>
                      <a:cubicBezTo>
                        <a:pt x="2295" y="74"/>
                        <a:pt x="2288" y="28"/>
                        <a:pt x="2353" y="0"/>
                      </a:cubicBezTo>
                      <a:lnTo>
                        <a:pt x="0"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43" name="矩形 2788"/>
                <p:cNvSpPr>
                  <a:spLocks noChangeArrowheads="1"/>
                </p:cNvSpPr>
                <p:nvPr/>
              </p:nvSpPr>
              <p:spPr bwMode="auto">
                <a:xfrm rot="-251008">
                  <a:off x="115330" y="66871"/>
                  <a:ext cx="3125312" cy="193465"/>
                </a:xfrm>
                <a:custGeom>
                  <a:avLst/>
                  <a:gdLst>
                    <a:gd name="T0" fmla="*/ 170667 w 6236541"/>
                    <a:gd name="T1" fmla="*/ 0 h 237842"/>
                    <a:gd name="T2" fmla="*/ 3036028 w 6236541"/>
                    <a:gd name="T3" fmla="*/ 0 h 237842"/>
                    <a:gd name="T4" fmla="*/ 3036028 w 6236541"/>
                    <a:gd name="T5" fmla="*/ 193465 h 237842"/>
                    <a:gd name="T6" fmla="*/ 57291 w 6236541"/>
                    <a:gd name="T7" fmla="*/ 162793 h 237842"/>
                    <a:gd name="T8" fmla="*/ 170667 w 6236541"/>
                    <a:gd name="T9" fmla="*/ 0 h 237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6541" h="237842">
                      <a:moveTo>
                        <a:pt x="340565" y="0"/>
                      </a:moveTo>
                      <a:lnTo>
                        <a:pt x="6058376" y="0"/>
                      </a:lnTo>
                      <a:cubicBezTo>
                        <a:pt x="6407167" y="154695"/>
                        <a:pt x="6152644" y="158561"/>
                        <a:pt x="6058376" y="237842"/>
                      </a:cubicBezTo>
                      <a:lnTo>
                        <a:pt x="114323" y="200134"/>
                      </a:lnTo>
                      <a:cubicBezTo>
                        <a:pt x="-165338" y="86289"/>
                        <a:pt x="130034" y="19577"/>
                        <a:pt x="340565" y="0"/>
                      </a:cubicBezTo>
                      <a:close/>
                    </a:path>
                  </a:pathLst>
                </a:custGeom>
                <a:grp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sz="1800">
                    <a:solidFill>
                      <a:schemeClr val="bg1"/>
                    </a:solidFill>
                  </a:endParaRPr>
                </a:p>
              </p:txBody>
            </p:sp>
          </p:grpSp>
          <p:sp>
            <p:nvSpPr>
              <p:cNvPr id="138" name="Freeform 37"/>
              <p:cNvSpPr>
                <a:spLocks noChangeArrowheads="1"/>
              </p:cNvSpPr>
              <p:nvPr/>
            </p:nvSpPr>
            <p:spPr bwMode="auto">
              <a:xfrm>
                <a:off x="87680" y="1418383"/>
                <a:ext cx="3464274" cy="339044"/>
              </a:xfrm>
              <a:custGeom>
                <a:avLst/>
                <a:gdLst>
                  <a:gd name="T0" fmla="*/ 138124 w 2483"/>
                  <a:gd name="T1" fmla="*/ 142315 h 243"/>
                  <a:gd name="T2" fmla="*/ 1395 w 2483"/>
                  <a:gd name="T3" fmla="*/ 244167 h 243"/>
                  <a:gd name="T4" fmla="*/ 143705 w 2483"/>
                  <a:gd name="T5" fmla="*/ 339044 h 243"/>
                  <a:gd name="T6" fmla="*/ 3354053 w 2483"/>
                  <a:gd name="T7" fmla="*/ 193939 h 243"/>
                  <a:gd name="T8" fmla="*/ 3462879 w 2483"/>
                  <a:gd name="T9" fmla="*/ 96272 h 243"/>
                  <a:gd name="T10" fmla="*/ 3337311 w 2483"/>
                  <a:gd name="T11" fmla="*/ 0 h 243"/>
                  <a:gd name="T12" fmla="*/ 138124 w 2483"/>
                  <a:gd name="T13" fmla="*/ 142315 h 2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83" h="243">
                    <a:moveTo>
                      <a:pt x="99" y="102"/>
                    </a:moveTo>
                    <a:cubicBezTo>
                      <a:pt x="99" y="102"/>
                      <a:pt x="5" y="98"/>
                      <a:pt x="1" y="175"/>
                    </a:cubicBezTo>
                    <a:cubicBezTo>
                      <a:pt x="1" y="175"/>
                      <a:pt x="0" y="240"/>
                      <a:pt x="103" y="243"/>
                    </a:cubicBezTo>
                    <a:cubicBezTo>
                      <a:pt x="2404" y="139"/>
                      <a:pt x="2404" y="139"/>
                      <a:pt x="2404" y="139"/>
                    </a:cubicBezTo>
                    <a:cubicBezTo>
                      <a:pt x="2404" y="139"/>
                      <a:pt x="2482" y="131"/>
                      <a:pt x="2482" y="69"/>
                    </a:cubicBezTo>
                    <a:cubicBezTo>
                      <a:pt x="2482" y="69"/>
                      <a:pt x="2483" y="4"/>
                      <a:pt x="2392" y="0"/>
                    </a:cubicBezTo>
                    <a:lnTo>
                      <a:pt x="99"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39" name="Freeform 37"/>
              <p:cNvSpPr>
                <a:spLocks noChangeArrowheads="1"/>
              </p:cNvSpPr>
              <p:nvPr/>
            </p:nvSpPr>
            <p:spPr bwMode="auto">
              <a:xfrm>
                <a:off x="87680" y="1034782"/>
                <a:ext cx="3464274" cy="339044"/>
              </a:xfrm>
              <a:custGeom>
                <a:avLst/>
                <a:gdLst>
                  <a:gd name="T0" fmla="*/ 138124 w 2483"/>
                  <a:gd name="T1" fmla="*/ 142315 h 243"/>
                  <a:gd name="T2" fmla="*/ 1395 w 2483"/>
                  <a:gd name="T3" fmla="*/ 244167 h 243"/>
                  <a:gd name="T4" fmla="*/ 143705 w 2483"/>
                  <a:gd name="T5" fmla="*/ 339044 h 243"/>
                  <a:gd name="T6" fmla="*/ 3354053 w 2483"/>
                  <a:gd name="T7" fmla="*/ 193939 h 243"/>
                  <a:gd name="T8" fmla="*/ 3462879 w 2483"/>
                  <a:gd name="T9" fmla="*/ 96272 h 243"/>
                  <a:gd name="T10" fmla="*/ 3337311 w 2483"/>
                  <a:gd name="T11" fmla="*/ 0 h 243"/>
                  <a:gd name="T12" fmla="*/ 138124 w 2483"/>
                  <a:gd name="T13" fmla="*/ 142315 h 2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83" h="243">
                    <a:moveTo>
                      <a:pt x="99" y="102"/>
                    </a:moveTo>
                    <a:cubicBezTo>
                      <a:pt x="99" y="102"/>
                      <a:pt x="5" y="98"/>
                      <a:pt x="1" y="175"/>
                    </a:cubicBezTo>
                    <a:cubicBezTo>
                      <a:pt x="1" y="175"/>
                      <a:pt x="0" y="240"/>
                      <a:pt x="103" y="243"/>
                    </a:cubicBezTo>
                    <a:cubicBezTo>
                      <a:pt x="2404" y="139"/>
                      <a:pt x="2404" y="139"/>
                      <a:pt x="2404" y="139"/>
                    </a:cubicBezTo>
                    <a:cubicBezTo>
                      <a:pt x="2404" y="139"/>
                      <a:pt x="2482" y="131"/>
                      <a:pt x="2482" y="69"/>
                    </a:cubicBezTo>
                    <a:cubicBezTo>
                      <a:pt x="2482" y="69"/>
                      <a:pt x="2483" y="4"/>
                      <a:pt x="2392" y="0"/>
                    </a:cubicBezTo>
                    <a:lnTo>
                      <a:pt x="99"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40" name="Freeform 38"/>
              <p:cNvSpPr>
                <a:spLocks noChangeArrowheads="1"/>
              </p:cNvSpPr>
              <p:nvPr/>
            </p:nvSpPr>
            <p:spPr bwMode="auto">
              <a:xfrm rot="1313089">
                <a:off x="149184" y="1740384"/>
                <a:ext cx="3266400" cy="829006"/>
              </a:xfrm>
              <a:custGeom>
                <a:avLst/>
                <a:gdLst>
                  <a:gd name="T0" fmla="*/ 27906 w 2341"/>
                  <a:gd name="T1" fmla="*/ 0 h 376"/>
                  <a:gd name="T2" fmla="*/ 5581 w 2341"/>
                  <a:gd name="T3" fmla="*/ 152131 h 376"/>
                  <a:gd name="T4" fmla="*/ 442310 w 2341"/>
                  <a:gd name="T5" fmla="*/ 829006 h 376"/>
                  <a:gd name="T6" fmla="*/ 2826880 w 2341"/>
                  <a:gd name="T7" fmla="*/ 829006 h 376"/>
                  <a:gd name="T8" fmla="*/ 3266400 w 2341"/>
                  <a:gd name="T9" fmla="*/ 130083 h 376"/>
                  <a:gd name="T10" fmla="*/ 3265005 w 2341"/>
                  <a:gd name="T11" fmla="*/ 2205 h 376"/>
                  <a:gd name="T12" fmla="*/ 27906 w 2341"/>
                  <a:gd name="T13" fmla="*/ 0 h 3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41" h="376">
                    <a:moveTo>
                      <a:pt x="20" y="0"/>
                    </a:moveTo>
                    <a:cubicBezTo>
                      <a:pt x="20" y="0"/>
                      <a:pt x="0" y="55"/>
                      <a:pt x="4" y="69"/>
                    </a:cubicBezTo>
                    <a:cubicBezTo>
                      <a:pt x="4" y="69"/>
                      <a:pt x="15" y="168"/>
                      <a:pt x="317" y="376"/>
                    </a:cubicBezTo>
                    <a:cubicBezTo>
                      <a:pt x="2026" y="376"/>
                      <a:pt x="2026" y="376"/>
                      <a:pt x="2026" y="376"/>
                    </a:cubicBezTo>
                    <a:cubicBezTo>
                      <a:pt x="2026" y="376"/>
                      <a:pt x="2330" y="167"/>
                      <a:pt x="2341" y="59"/>
                    </a:cubicBezTo>
                    <a:cubicBezTo>
                      <a:pt x="2340" y="1"/>
                      <a:pt x="2340" y="1"/>
                      <a:pt x="2340" y="1"/>
                    </a:cubicBezTo>
                    <a:lnTo>
                      <a:pt x="20" y="0"/>
                    </a:lnTo>
                    <a:close/>
                  </a:path>
                </a:pathLst>
              </a:custGeom>
              <a:grpFill/>
              <a:ln>
                <a:noFill/>
              </a:ln>
              <a:extLst>
                <a:ext uri="{91240B29-F687-4F45-9708-019B960494DF}">
                  <a14:hiddenLine xmlns:a14="http://schemas.microsoft.com/office/drawing/2010/main" w="12700">
                    <a:solidFill>
                      <a:srgbClr val="000000"/>
                    </a:solidFill>
                    <a:round/>
                  </a14:hiddenLine>
                </a:ext>
              </a:extLst>
            </p:spPr>
            <p:txBody>
              <a:bodyPr/>
              <a:lstStyle/>
              <a:p>
                <a:endParaRPr lang="zh-CN" altLang="en-US" sz="1800">
                  <a:solidFill>
                    <a:schemeClr val="bg1"/>
                  </a:solidFill>
                </a:endParaRPr>
              </a:p>
            </p:txBody>
          </p:sp>
          <p:sp>
            <p:nvSpPr>
              <p:cNvPr id="141" name="Freeform 39"/>
              <p:cNvSpPr>
                <a:spLocks noChangeArrowheads="1"/>
              </p:cNvSpPr>
              <p:nvPr/>
            </p:nvSpPr>
            <p:spPr bwMode="auto">
              <a:xfrm>
                <a:off x="617914" y="2293284"/>
                <a:ext cx="2382168" cy="329003"/>
              </a:xfrm>
              <a:custGeom>
                <a:avLst/>
                <a:gdLst>
                  <a:gd name="T0" fmla="*/ 0 w 1707"/>
                  <a:gd name="T1" fmla="*/ 0 h 236"/>
                  <a:gd name="T2" fmla="*/ 114433 w 1707"/>
                  <a:gd name="T3" fmla="*/ 144984 h 236"/>
                  <a:gd name="T4" fmla="*/ 252591 w 1707"/>
                  <a:gd name="T5" fmla="*/ 266269 h 236"/>
                  <a:gd name="T6" fmla="*/ 1195968 w 1707"/>
                  <a:gd name="T7" fmla="*/ 322033 h 236"/>
                  <a:gd name="T8" fmla="*/ 2126786 w 1707"/>
                  <a:gd name="T9" fmla="*/ 267663 h 236"/>
                  <a:gd name="T10" fmla="*/ 2167257 w 1707"/>
                  <a:gd name="T11" fmla="*/ 221659 h 236"/>
                  <a:gd name="T12" fmla="*/ 2337511 w 1707"/>
                  <a:gd name="T13" fmla="*/ 76674 h 236"/>
                  <a:gd name="T14" fmla="*/ 2382168 w 1707"/>
                  <a:gd name="T15" fmla="*/ 0 h 236"/>
                  <a:gd name="T16" fmla="*/ 0 w 1707"/>
                  <a:gd name="T17" fmla="*/ 0 h 2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7" h="236">
                    <a:moveTo>
                      <a:pt x="0" y="0"/>
                    </a:moveTo>
                    <a:cubicBezTo>
                      <a:pt x="0" y="0"/>
                      <a:pt x="16" y="51"/>
                      <a:pt x="82" y="104"/>
                    </a:cubicBezTo>
                    <a:cubicBezTo>
                      <a:pt x="82" y="104"/>
                      <a:pt x="187" y="174"/>
                      <a:pt x="181" y="191"/>
                    </a:cubicBezTo>
                    <a:cubicBezTo>
                      <a:pt x="181" y="191"/>
                      <a:pt x="789" y="236"/>
                      <a:pt x="857" y="231"/>
                    </a:cubicBezTo>
                    <a:cubicBezTo>
                      <a:pt x="857" y="231"/>
                      <a:pt x="1522" y="194"/>
                      <a:pt x="1524" y="192"/>
                    </a:cubicBezTo>
                    <a:cubicBezTo>
                      <a:pt x="1524" y="192"/>
                      <a:pt x="1522" y="181"/>
                      <a:pt x="1553" y="159"/>
                    </a:cubicBezTo>
                    <a:cubicBezTo>
                      <a:pt x="1553" y="159"/>
                      <a:pt x="1646" y="94"/>
                      <a:pt x="1675" y="55"/>
                    </a:cubicBezTo>
                    <a:cubicBezTo>
                      <a:pt x="1675" y="55"/>
                      <a:pt x="1700" y="23"/>
                      <a:pt x="1707"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grpSp>
        <p:sp>
          <p:nvSpPr>
            <p:cNvPr id="13" name="Oval 129"/>
            <p:cNvSpPr>
              <a:spLocks noChangeArrowheads="1"/>
            </p:cNvSpPr>
            <p:nvPr/>
          </p:nvSpPr>
          <p:spPr bwMode="auto">
            <a:xfrm>
              <a:off x="1913936" y="1139025"/>
              <a:ext cx="196540" cy="19654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4" name="Rectangle 293"/>
            <p:cNvSpPr>
              <a:spLocks noChangeArrowheads="1"/>
            </p:cNvSpPr>
            <p:nvPr/>
          </p:nvSpPr>
          <p:spPr bwMode="auto">
            <a:xfrm>
              <a:off x="1045828" y="1814120"/>
              <a:ext cx="20250" cy="643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5" name="Freeform 294"/>
            <p:cNvSpPr>
              <a:spLocks noChangeArrowheads="1"/>
            </p:cNvSpPr>
            <p:nvPr/>
          </p:nvSpPr>
          <p:spPr bwMode="auto">
            <a:xfrm>
              <a:off x="1052975" y="2445429"/>
              <a:ext cx="298979" cy="32161"/>
            </a:xfrm>
            <a:custGeom>
              <a:avLst/>
              <a:gdLst>
                <a:gd name="T0" fmla="*/ 298979 w 251"/>
                <a:gd name="T1" fmla="*/ 32161 h 27"/>
                <a:gd name="T2" fmla="*/ 0 w 251"/>
                <a:gd name="T3" fmla="*/ 20250 h 27"/>
                <a:gd name="T4" fmla="*/ 0 w 251"/>
                <a:gd name="T5" fmla="*/ 0 h 27"/>
                <a:gd name="T6" fmla="*/ 298979 w 251"/>
                <a:gd name="T7" fmla="*/ 14294 h 27"/>
                <a:gd name="T8" fmla="*/ 298979 w 251"/>
                <a:gd name="T9" fmla="*/ 32161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1" h="27">
                  <a:moveTo>
                    <a:pt x="251" y="27"/>
                  </a:moveTo>
                  <a:lnTo>
                    <a:pt x="0" y="17"/>
                  </a:lnTo>
                  <a:lnTo>
                    <a:pt x="0" y="0"/>
                  </a:lnTo>
                  <a:lnTo>
                    <a:pt x="251" y="12"/>
                  </a:lnTo>
                  <a:lnTo>
                    <a:pt x="251"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6" name="Freeform 295"/>
            <p:cNvSpPr>
              <a:spLocks noChangeArrowheads="1"/>
            </p:cNvSpPr>
            <p:nvPr/>
          </p:nvSpPr>
          <p:spPr bwMode="auto">
            <a:xfrm>
              <a:off x="831422" y="2166700"/>
              <a:ext cx="226318" cy="297787"/>
            </a:xfrm>
            <a:custGeom>
              <a:avLst/>
              <a:gdLst>
                <a:gd name="T0" fmla="*/ 212024 w 190"/>
                <a:gd name="T1" fmla="*/ 297787 h 250"/>
                <a:gd name="T2" fmla="*/ 0 w 190"/>
                <a:gd name="T3" fmla="*/ 11911 h 250"/>
                <a:gd name="T4" fmla="*/ 16676 w 190"/>
                <a:gd name="T5" fmla="*/ 0 h 250"/>
                <a:gd name="T6" fmla="*/ 226318 w 190"/>
                <a:gd name="T7" fmla="*/ 285876 h 250"/>
                <a:gd name="T8" fmla="*/ 212024 w 190"/>
                <a:gd name="T9" fmla="*/ 297787 h 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 h="250">
                  <a:moveTo>
                    <a:pt x="178" y="250"/>
                  </a:moveTo>
                  <a:lnTo>
                    <a:pt x="0" y="10"/>
                  </a:lnTo>
                  <a:lnTo>
                    <a:pt x="14" y="0"/>
                  </a:lnTo>
                  <a:lnTo>
                    <a:pt x="190" y="240"/>
                  </a:lnTo>
                  <a:lnTo>
                    <a:pt x="178" y="2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7" name="Freeform 296"/>
            <p:cNvSpPr>
              <a:spLocks noChangeArrowheads="1"/>
            </p:cNvSpPr>
            <p:nvPr/>
          </p:nvSpPr>
          <p:spPr bwMode="auto">
            <a:xfrm>
              <a:off x="1041064" y="2200052"/>
              <a:ext cx="334713" cy="264435"/>
            </a:xfrm>
            <a:custGeom>
              <a:avLst/>
              <a:gdLst>
                <a:gd name="T0" fmla="*/ 13103 w 281"/>
                <a:gd name="T1" fmla="*/ 264435 h 222"/>
                <a:gd name="T2" fmla="*/ 0 w 281"/>
                <a:gd name="T3" fmla="*/ 247759 h 222"/>
                <a:gd name="T4" fmla="*/ 322802 w 281"/>
                <a:gd name="T5" fmla="*/ 0 h 222"/>
                <a:gd name="T6" fmla="*/ 334713 w 281"/>
                <a:gd name="T7" fmla="*/ 14294 h 222"/>
                <a:gd name="T8" fmla="*/ 13103 w 281"/>
                <a:gd name="T9" fmla="*/ 264435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1" h="222">
                  <a:moveTo>
                    <a:pt x="11" y="222"/>
                  </a:moveTo>
                  <a:lnTo>
                    <a:pt x="0" y="208"/>
                  </a:lnTo>
                  <a:lnTo>
                    <a:pt x="271" y="0"/>
                  </a:lnTo>
                  <a:lnTo>
                    <a:pt x="281" y="12"/>
                  </a:lnTo>
                  <a:lnTo>
                    <a:pt x="11" y="2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8" name="Freeform 297"/>
            <p:cNvSpPr>
              <a:spLocks noChangeArrowheads="1"/>
            </p:cNvSpPr>
            <p:nvPr/>
          </p:nvSpPr>
          <p:spPr bwMode="auto">
            <a:xfrm>
              <a:off x="586045" y="2451384"/>
              <a:ext cx="465739" cy="30970"/>
            </a:xfrm>
            <a:custGeom>
              <a:avLst/>
              <a:gdLst>
                <a:gd name="T0" fmla="*/ 0 w 391"/>
                <a:gd name="T1" fmla="*/ 30970 h 26"/>
                <a:gd name="T2" fmla="*/ 0 w 391"/>
                <a:gd name="T3" fmla="*/ 13103 h 26"/>
                <a:gd name="T4" fmla="*/ 463357 w 391"/>
                <a:gd name="T5" fmla="*/ 0 h 26"/>
                <a:gd name="T6" fmla="*/ 465739 w 391"/>
                <a:gd name="T7" fmla="*/ 19058 h 26"/>
                <a:gd name="T8" fmla="*/ 0 w 391"/>
                <a:gd name="T9" fmla="*/ 3097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26">
                  <a:moveTo>
                    <a:pt x="0" y="26"/>
                  </a:moveTo>
                  <a:lnTo>
                    <a:pt x="0" y="11"/>
                  </a:lnTo>
                  <a:lnTo>
                    <a:pt x="389" y="0"/>
                  </a:lnTo>
                  <a:lnTo>
                    <a:pt x="391" y="16"/>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19" name="Freeform 298"/>
            <p:cNvSpPr>
              <a:spLocks noChangeArrowheads="1"/>
            </p:cNvSpPr>
            <p:nvPr/>
          </p:nvSpPr>
          <p:spPr bwMode="auto">
            <a:xfrm>
              <a:off x="481224" y="2123819"/>
              <a:ext cx="114350" cy="352580"/>
            </a:xfrm>
            <a:custGeom>
              <a:avLst/>
              <a:gdLst>
                <a:gd name="T0" fmla="*/ 94101 w 96"/>
                <a:gd name="T1" fmla="*/ 352580 h 296"/>
                <a:gd name="T2" fmla="*/ 0 w 96"/>
                <a:gd name="T3" fmla="*/ 5956 h 296"/>
                <a:gd name="T4" fmla="*/ 19058 w 96"/>
                <a:gd name="T5" fmla="*/ 0 h 296"/>
                <a:gd name="T6" fmla="*/ 114350 w 96"/>
                <a:gd name="T7" fmla="*/ 346624 h 296"/>
                <a:gd name="T8" fmla="*/ 94101 w 96"/>
                <a:gd name="T9" fmla="*/ 352580 h 2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296">
                  <a:moveTo>
                    <a:pt x="79" y="296"/>
                  </a:moveTo>
                  <a:lnTo>
                    <a:pt x="0" y="5"/>
                  </a:lnTo>
                  <a:lnTo>
                    <a:pt x="16" y="0"/>
                  </a:lnTo>
                  <a:lnTo>
                    <a:pt x="96" y="291"/>
                  </a:lnTo>
                  <a:lnTo>
                    <a:pt x="79" y="2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0" name="Freeform 299"/>
            <p:cNvSpPr>
              <a:spLocks noChangeArrowheads="1"/>
            </p:cNvSpPr>
            <p:nvPr/>
          </p:nvSpPr>
          <p:spPr bwMode="auto">
            <a:xfrm>
              <a:off x="575325" y="2170273"/>
              <a:ext cx="269200" cy="303743"/>
            </a:xfrm>
            <a:custGeom>
              <a:avLst/>
              <a:gdLst>
                <a:gd name="T0" fmla="*/ 15485 w 226"/>
                <a:gd name="T1" fmla="*/ 303743 h 255"/>
                <a:gd name="T2" fmla="*/ 0 w 226"/>
                <a:gd name="T3" fmla="*/ 291832 h 255"/>
                <a:gd name="T4" fmla="*/ 254906 w 226"/>
                <a:gd name="T5" fmla="*/ 0 h 255"/>
                <a:gd name="T6" fmla="*/ 269200 w 226"/>
                <a:gd name="T7" fmla="*/ 13103 h 255"/>
                <a:gd name="T8" fmla="*/ 15485 w 226"/>
                <a:gd name="T9" fmla="*/ 303743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6" h="255">
                  <a:moveTo>
                    <a:pt x="13" y="255"/>
                  </a:moveTo>
                  <a:lnTo>
                    <a:pt x="0" y="245"/>
                  </a:lnTo>
                  <a:lnTo>
                    <a:pt x="214" y="0"/>
                  </a:lnTo>
                  <a:lnTo>
                    <a:pt x="226" y="11"/>
                  </a:lnTo>
                  <a:lnTo>
                    <a:pt x="13" y="2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1" name="Freeform 300"/>
            <p:cNvSpPr>
              <a:spLocks noChangeArrowheads="1"/>
            </p:cNvSpPr>
            <p:nvPr/>
          </p:nvSpPr>
          <p:spPr bwMode="auto">
            <a:xfrm>
              <a:off x="483606" y="2115480"/>
              <a:ext cx="358536" cy="63131"/>
            </a:xfrm>
            <a:custGeom>
              <a:avLst/>
              <a:gdLst>
                <a:gd name="T0" fmla="*/ 354963 w 301"/>
                <a:gd name="T1" fmla="*/ 63131 h 53"/>
                <a:gd name="T2" fmla="*/ 0 w 301"/>
                <a:gd name="T3" fmla="*/ 17867 h 53"/>
                <a:gd name="T4" fmla="*/ 3573 w 301"/>
                <a:gd name="T5" fmla="*/ 0 h 53"/>
                <a:gd name="T6" fmla="*/ 358536 w 301"/>
                <a:gd name="T7" fmla="*/ 44073 h 53"/>
                <a:gd name="T8" fmla="*/ 354963 w 301"/>
                <a:gd name="T9" fmla="*/ 6313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53">
                  <a:moveTo>
                    <a:pt x="298" y="53"/>
                  </a:moveTo>
                  <a:lnTo>
                    <a:pt x="0" y="15"/>
                  </a:lnTo>
                  <a:lnTo>
                    <a:pt x="3" y="0"/>
                  </a:lnTo>
                  <a:lnTo>
                    <a:pt x="301" y="37"/>
                  </a:lnTo>
                  <a:lnTo>
                    <a:pt x="298"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2" name="Freeform 301"/>
            <p:cNvSpPr>
              <a:spLocks noChangeArrowheads="1"/>
            </p:cNvSpPr>
            <p:nvPr/>
          </p:nvSpPr>
          <p:spPr bwMode="auto">
            <a:xfrm>
              <a:off x="830231" y="1814120"/>
              <a:ext cx="234657" cy="357345"/>
            </a:xfrm>
            <a:custGeom>
              <a:avLst/>
              <a:gdLst>
                <a:gd name="T0" fmla="*/ 16676 w 197"/>
                <a:gd name="T1" fmla="*/ 357345 h 300"/>
                <a:gd name="T2" fmla="*/ 0 w 197"/>
                <a:gd name="T3" fmla="*/ 347816 h 300"/>
                <a:gd name="T4" fmla="*/ 217981 w 197"/>
                <a:gd name="T5" fmla="*/ 0 h 300"/>
                <a:gd name="T6" fmla="*/ 234657 w 197"/>
                <a:gd name="T7" fmla="*/ 11912 h 300"/>
                <a:gd name="T8" fmla="*/ 16676 w 197"/>
                <a:gd name="T9" fmla="*/ 357345 h 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7" h="300">
                  <a:moveTo>
                    <a:pt x="14" y="300"/>
                  </a:moveTo>
                  <a:lnTo>
                    <a:pt x="0" y="292"/>
                  </a:lnTo>
                  <a:lnTo>
                    <a:pt x="183" y="0"/>
                  </a:lnTo>
                  <a:lnTo>
                    <a:pt x="197" y="10"/>
                  </a:lnTo>
                  <a:lnTo>
                    <a:pt x="14" y="3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3" name="Freeform 302"/>
            <p:cNvSpPr>
              <a:spLocks noChangeArrowheads="1"/>
            </p:cNvSpPr>
            <p:nvPr/>
          </p:nvSpPr>
          <p:spPr bwMode="auto">
            <a:xfrm>
              <a:off x="1362675" y="2007086"/>
              <a:ext cx="269200" cy="207260"/>
            </a:xfrm>
            <a:custGeom>
              <a:avLst/>
              <a:gdLst>
                <a:gd name="T0" fmla="*/ 11912 w 226"/>
                <a:gd name="T1" fmla="*/ 207260 h 174"/>
                <a:gd name="T2" fmla="*/ 0 w 226"/>
                <a:gd name="T3" fmla="*/ 192966 h 174"/>
                <a:gd name="T4" fmla="*/ 257288 w 226"/>
                <a:gd name="T5" fmla="*/ 0 h 174"/>
                <a:gd name="T6" fmla="*/ 269200 w 226"/>
                <a:gd name="T7" fmla="*/ 14294 h 174"/>
                <a:gd name="T8" fmla="*/ 11912 w 226"/>
                <a:gd name="T9" fmla="*/ 207260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6" h="174">
                  <a:moveTo>
                    <a:pt x="10" y="174"/>
                  </a:moveTo>
                  <a:lnTo>
                    <a:pt x="0" y="162"/>
                  </a:lnTo>
                  <a:lnTo>
                    <a:pt x="216" y="0"/>
                  </a:lnTo>
                  <a:lnTo>
                    <a:pt x="226" y="12"/>
                  </a:lnTo>
                  <a:lnTo>
                    <a:pt x="10" y="1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4" name="Freeform 303"/>
            <p:cNvSpPr>
              <a:spLocks noChangeArrowheads="1"/>
            </p:cNvSpPr>
            <p:nvPr/>
          </p:nvSpPr>
          <p:spPr bwMode="auto">
            <a:xfrm>
              <a:off x="1345999" y="2209581"/>
              <a:ext cx="30970" cy="254906"/>
            </a:xfrm>
            <a:custGeom>
              <a:avLst/>
              <a:gdLst>
                <a:gd name="T0" fmla="*/ 17867 w 26"/>
                <a:gd name="T1" fmla="*/ 254906 h 214"/>
                <a:gd name="T2" fmla="*/ 0 w 26"/>
                <a:gd name="T3" fmla="*/ 252524 h 214"/>
                <a:gd name="T4" fmla="*/ 11912 w 26"/>
                <a:gd name="T5" fmla="*/ 0 h 214"/>
                <a:gd name="T6" fmla="*/ 30970 w 26"/>
                <a:gd name="T7" fmla="*/ 0 h 214"/>
                <a:gd name="T8" fmla="*/ 17867 w 26"/>
                <a:gd name="T9" fmla="*/ 254906 h 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14">
                  <a:moveTo>
                    <a:pt x="15" y="214"/>
                  </a:moveTo>
                  <a:lnTo>
                    <a:pt x="0" y="212"/>
                  </a:lnTo>
                  <a:lnTo>
                    <a:pt x="10" y="0"/>
                  </a:lnTo>
                  <a:lnTo>
                    <a:pt x="26" y="0"/>
                  </a:lnTo>
                  <a:lnTo>
                    <a:pt x="15"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5" name="Freeform 304"/>
            <p:cNvSpPr>
              <a:spLocks noChangeArrowheads="1"/>
            </p:cNvSpPr>
            <p:nvPr/>
          </p:nvSpPr>
          <p:spPr bwMode="auto">
            <a:xfrm>
              <a:off x="842142" y="2151215"/>
              <a:ext cx="524105" cy="70278"/>
            </a:xfrm>
            <a:custGeom>
              <a:avLst/>
              <a:gdLst>
                <a:gd name="T0" fmla="*/ 521723 w 440"/>
                <a:gd name="T1" fmla="*/ 70278 h 59"/>
                <a:gd name="T2" fmla="*/ 0 w 440"/>
                <a:gd name="T3" fmla="*/ 20250 h 59"/>
                <a:gd name="T4" fmla="*/ 1191 w 440"/>
                <a:gd name="T5" fmla="*/ 0 h 59"/>
                <a:gd name="T6" fmla="*/ 524105 w 440"/>
                <a:gd name="T7" fmla="*/ 52411 h 59"/>
                <a:gd name="T8" fmla="*/ 521723 w 440"/>
                <a:gd name="T9" fmla="*/ 70278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 h="59">
                  <a:moveTo>
                    <a:pt x="438" y="59"/>
                  </a:moveTo>
                  <a:lnTo>
                    <a:pt x="0" y="17"/>
                  </a:lnTo>
                  <a:lnTo>
                    <a:pt x="1" y="0"/>
                  </a:lnTo>
                  <a:lnTo>
                    <a:pt x="440" y="44"/>
                  </a:lnTo>
                  <a:lnTo>
                    <a:pt x="438"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6" name="Freeform 305"/>
            <p:cNvSpPr>
              <a:spLocks noChangeArrowheads="1"/>
            </p:cNvSpPr>
            <p:nvPr/>
          </p:nvSpPr>
          <p:spPr bwMode="auto">
            <a:xfrm>
              <a:off x="1351954" y="1857001"/>
              <a:ext cx="25014" cy="351389"/>
            </a:xfrm>
            <a:custGeom>
              <a:avLst/>
              <a:gdLst>
                <a:gd name="T0" fmla="*/ 5956 w 21"/>
                <a:gd name="T1" fmla="*/ 351389 h 295"/>
                <a:gd name="T2" fmla="*/ 0 w 21"/>
                <a:gd name="T3" fmla="*/ 0 h 295"/>
                <a:gd name="T4" fmla="*/ 20249 w 21"/>
                <a:gd name="T5" fmla="*/ 0 h 295"/>
                <a:gd name="T6" fmla="*/ 25014 w 21"/>
                <a:gd name="T7" fmla="*/ 349007 h 295"/>
                <a:gd name="T8" fmla="*/ 5956 w 21"/>
                <a:gd name="T9" fmla="*/ 351389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95">
                  <a:moveTo>
                    <a:pt x="5" y="295"/>
                  </a:moveTo>
                  <a:lnTo>
                    <a:pt x="0" y="0"/>
                  </a:lnTo>
                  <a:lnTo>
                    <a:pt x="17" y="0"/>
                  </a:lnTo>
                  <a:lnTo>
                    <a:pt x="21" y="293"/>
                  </a:lnTo>
                  <a:lnTo>
                    <a:pt x="5" y="2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7" name="Freeform 306"/>
            <p:cNvSpPr>
              <a:spLocks noChangeArrowheads="1"/>
            </p:cNvSpPr>
            <p:nvPr/>
          </p:nvSpPr>
          <p:spPr bwMode="auto">
            <a:xfrm>
              <a:off x="1360292" y="2189332"/>
              <a:ext cx="216789" cy="234657"/>
            </a:xfrm>
            <a:custGeom>
              <a:avLst/>
              <a:gdLst>
                <a:gd name="T0" fmla="*/ 203448 w 130"/>
                <a:gd name="T1" fmla="*/ 234657 h 141"/>
                <a:gd name="T2" fmla="*/ 0 w 130"/>
                <a:gd name="T3" fmla="*/ 8321 h 141"/>
                <a:gd name="T4" fmla="*/ 18344 w 130"/>
                <a:gd name="T5" fmla="*/ 1664 h 141"/>
                <a:gd name="T6" fmla="*/ 10006 w 130"/>
                <a:gd name="T7" fmla="*/ 4993 h 141"/>
                <a:gd name="T8" fmla="*/ 18344 w 130"/>
                <a:gd name="T9" fmla="*/ 0 h 141"/>
                <a:gd name="T10" fmla="*/ 216789 w 130"/>
                <a:gd name="T11" fmla="*/ 221343 h 141"/>
                <a:gd name="T12" fmla="*/ 203448 w 130"/>
                <a:gd name="T13" fmla="*/ 234657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 h="141">
                  <a:moveTo>
                    <a:pt x="122" y="141"/>
                  </a:moveTo>
                  <a:cubicBezTo>
                    <a:pt x="2" y="10"/>
                    <a:pt x="0" y="6"/>
                    <a:pt x="0" y="5"/>
                  </a:cubicBezTo>
                  <a:cubicBezTo>
                    <a:pt x="11" y="1"/>
                    <a:pt x="11" y="1"/>
                    <a:pt x="11" y="1"/>
                  </a:cubicBezTo>
                  <a:cubicBezTo>
                    <a:pt x="6" y="3"/>
                    <a:pt x="6" y="3"/>
                    <a:pt x="6" y="3"/>
                  </a:cubicBezTo>
                  <a:cubicBezTo>
                    <a:pt x="11" y="0"/>
                    <a:pt x="11" y="0"/>
                    <a:pt x="11" y="0"/>
                  </a:cubicBezTo>
                  <a:cubicBezTo>
                    <a:pt x="15" y="6"/>
                    <a:pt x="84" y="83"/>
                    <a:pt x="130" y="133"/>
                  </a:cubicBezTo>
                  <a:lnTo>
                    <a:pt x="122" y="1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8" name="Freeform 307"/>
            <p:cNvSpPr>
              <a:spLocks noChangeArrowheads="1"/>
            </p:cNvSpPr>
            <p:nvPr/>
          </p:nvSpPr>
          <p:spPr bwMode="auto">
            <a:xfrm>
              <a:off x="1355528" y="2409694"/>
              <a:ext cx="216789" cy="71469"/>
            </a:xfrm>
            <a:custGeom>
              <a:avLst/>
              <a:gdLst>
                <a:gd name="T0" fmla="*/ 3573 w 182"/>
                <a:gd name="T1" fmla="*/ 71469 h 60"/>
                <a:gd name="T2" fmla="*/ 0 w 182"/>
                <a:gd name="T3" fmla="*/ 51219 h 60"/>
                <a:gd name="T4" fmla="*/ 213216 w 182"/>
                <a:gd name="T5" fmla="*/ 0 h 60"/>
                <a:gd name="T6" fmla="*/ 216789 w 182"/>
                <a:gd name="T7" fmla="*/ 19058 h 60"/>
                <a:gd name="T8" fmla="*/ 3573 w 182"/>
                <a:gd name="T9" fmla="*/ 7146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60">
                  <a:moveTo>
                    <a:pt x="3" y="60"/>
                  </a:moveTo>
                  <a:lnTo>
                    <a:pt x="0" y="43"/>
                  </a:lnTo>
                  <a:lnTo>
                    <a:pt x="179" y="0"/>
                  </a:lnTo>
                  <a:lnTo>
                    <a:pt x="182" y="16"/>
                  </a:lnTo>
                  <a:lnTo>
                    <a:pt x="3"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29" name="Freeform 308"/>
            <p:cNvSpPr>
              <a:spLocks noChangeArrowheads="1"/>
            </p:cNvSpPr>
            <p:nvPr/>
          </p:nvSpPr>
          <p:spPr bwMode="auto">
            <a:xfrm>
              <a:off x="1565170" y="2016615"/>
              <a:ext cx="67896" cy="406182"/>
            </a:xfrm>
            <a:custGeom>
              <a:avLst/>
              <a:gdLst>
                <a:gd name="T0" fmla="*/ 20250 w 57"/>
                <a:gd name="T1" fmla="*/ 406182 h 341"/>
                <a:gd name="T2" fmla="*/ 0 w 57"/>
                <a:gd name="T3" fmla="*/ 403800 h 341"/>
                <a:gd name="T4" fmla="*/ 48837 w 57"/>
                <a:gd name="T5" fmla="*/ 0 h 341"/>
                <a:gd name="T6" fmla="*/ 67896 w 57"/>
                <a:gd name="T7" fmla="*/ 2382 h 341"/>
                <a:gd name="T8" fmla="*/ 20250 w 57"/>
                <a:gd name="T9" fmla="*/ 406182 h 3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341">
                  <a:moveTo>
                    <a:pt x="17" y="341"/>
                  </a:moveTo>
                  <a:lnTo>
                    <a:pt x="0" y="339"/>
                  </a:lnTo>
                  <a:lnTo>
                    <a:pt x="41" y="0"/>
                  </a:lnTo>
                  <a:lnTo>
                    <a:pt x="57" y="2"/>
                  </a:lnTo>
                  <a:lnTo>
                    <a:pt x="17" y="3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0" name="Freeform 309"/>
            <p:cNvSpPr>
              <a:spLocks noChangeArrowheads="1"/>
            </p:cNvSpPr>
            <p:nvPr/>
          </p:nvSpPr>
          <p:spPr bwMode="auto">
            <a:xfrm>
              <a:off x="1616389" y="1650932"/>
              <a:ext cx="195348" cy="372830"/>
            </a:xfrm>
            <a:custGeom>
              <a:avLst/>
              <a:gdLst>
                <a:gd name="T0" fmla="*/ 19058 w 164"/>
                <a:gd name="T1" fmla="*/ 372830 h 313"/>
                <a:gd name="T2" fmla="*/ 0 w 164"/>
                <a:gd name="T3" fmla="*/ 364492 h 313"/>
                <a:gd name="T4" fmla="*/ 178672 w 164"/>
                <a:gd name="T5" fmla="*/ 0 h 313"/>
                <a:gd name="T6" fmla="*/ 195348 w 164"/>
                <a:gd name="T7" fmla="*/ 8338 h 313"/>
                <a:gd name="T8" fmla="*/ 19058 w 164"/>
                <a:gd name="T9" fmla="*/ 372830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313">
                  <a:moveTo>
                    <a:pt x="16" y="313"/>
                  </a:moveTo>
                  <a:lnTo>
                    <a:pt x="0" y="306"/>
                  </a:lnTo>
                  <a:lnTo>
                    <a:pt x="150" y="0"/>
                  </a:lnTo>
                  <a:lnTo>
                    <a:pt x="164" y="7"/>
                  </a:lnTo>
                  <a:lnTo>
                    <a:pt x="16" y="3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1" name="Freeform 310"/>
            <p:cNvSpPr>
              <a:spLocks noChangeArrowheads="1"/>
            </p:cNvSpPr>
            <p:nvPr/>
          </p:nvSpPr>
          <p:spPr bwMode="auto">
            <a:xfrm>
              <a:off x="1791488" y="1200678"/>
              <a:ext cx="229892" cy="458593"/>
            </a:xfrm>
            <a:custGeom>
              <a:avLst/>
              <a:gdLst>
                <a:gd name="T0" fmla="*/ 17867 w 193"/>
                <a:gd name="T1" fmla="*/ 458593 h 385"/>
                <a:gd name="T2" fmla="*/ 0 w 193"/>
                <a:gd name="T3" fmla="*/ 450255 h 385"/>
                <a:gd name="T4" fmla="*/ 213216 w 193"/>
                <a:gd name="T5" fmla="*/ 0 h 385"/>
                <a:gd name="T6" fmla="*/ 229892 w 193"/>
                <a:gd name="T7" fmla="*/ 8338 h 385"/>
                <a:gd name="T8" fmla="*/ 17867 w 193"/>
                <a:gd name="T9" fmla="*/ 45859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385">
                  <a:moveTo>
                    <a:pt x="15" y="385"/>
                  </a:moveTo>
                  <a:lnTo>
                    <a:pt x="0" y="378"/>
                  </a:lnTo>
                  <a:lnTo>
                    <a:pt x="179" y="0"/>
                  </a:lnTo>
                  <a:lnTo>
                    <a:pt x="193" y="7"/>
                  </a:lnTo>
                  <a:lnTo>
                    <a:pt x="15" y="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2" name="Freeform 311"/>
            <p:cNvSpPr>
              <a:spLocks noChangeArrowheads="1"/>
            </p:cNvSpPr>
            <p:nvPr/>
          </p:nvSpPr>
          <p:spPr bwMode="auto">
            <a:xfrm>
              <a:off x="1565170" y="1403173"/>
              <a:ext cx="244186" cy="258480"/>
            </a:xfrm>
            <a:custGeom>
              <a:avLst/>
              <a:gdLst>
                <a:gd name="T0" fmla="*/ 231083 w 205"/>
                <a:gd name="T1" fmla="*/ 258480 h 217"/>
                <a:gd name="T2" fmla="*/ 0 w 205"/>
                <a:gd name="T3" fmla="*/ 13103 h 217"/>
                <a:gd name="T4" fmla="*/ 15485 w 205"/>
                <a:gd name="T5" fmla="*/ 0 h 217"/>
                <a:gd name="T6" fmla="*/ 244186 w 205"/>
                <a:gd name="T7" fmla="*/ 244186 h 217"/>
                <a:gd name="T8" fmla="*/ 231083 w 205"/>
                <a:gd name="T9" fmla="*/ 25848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5" h="217">
                  <a:moveTo>
                    <a:pt x="194" y="217"/>
                  </a:moveTo>
                  <a:lnTo>
                    <a:pt x="0" y="11"/>
                  </a:lnTo>
                  <a:lnTo>
                    <a:pt x="13" y="0"/>
                  </a:lnTo>
                  <a:lnTo>
                    <a:pt x="205" y="205"/>
                  </a:lnTo>
                  <a:lnTo>
                    <a:pt x="194" y="2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3" name="Freeform 312"/>
            <p:cNvSpPr>
              <a:spLocks noChangeArrowheads="1"/>
            </p:cNvSpPr>
            <p:nvPr/>
          </p:nvSpPr>
          <p:spPr bwMode="auto">
            <a:xfrm>
              <a:off x="1355528" y="1403173"/>
              <a:ext cx="226318" cy="464548"/>
            </a:xfrm>
            <a:custGeom>
              <a:avLst/>
              <a:gdLst>
                <a:gd name="T0" fmla="*/ 19058 w 190"/>
                <a:gd name="T1" fmla="*/ 464548 h 390"/>
                <a:gd name="T2" fmla="*/ 0 w 190"/>
                <a:gd name="T3" fmla="*/ 456210 h 390"/>
                <a:gd name="T4" fmla="*/ 208451 w 190"/>
                <a:gd name="T5" fmla="*/ 0 h 390"/>
                <a:gd name="T6" fmla="*/ 226318 w 190"/>
                <a:gd name="T7" fmla="*/ 7147 h 390"/>
                <a:gd name="T8" fmla="*/ 19058 w 190"/>
                <a:gd name="T9" fmla="*/ 464548 h 3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 h="390">
                  <a:moveTo>
                    <a:pt x="16" y="390"/>
                  </a:moveTo>
                  <a:lnTo>
                    <a:pt x="0" y="383"/>
                  </a:lnTo>
                  <a:lnTo>
                    <a:pt x="175" y="0"/>
                  </a:lnTo>
                  <a:lnTo>
                    <a:pt x="190" y="6"/>
                  </a:lnTo>
                  <a:lnTo>
                    <a:pt x="16" y="3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4" name="Freeform 313"/>
            <p:cNvSpPr>
              <a:spLocks noChangeArrowheads="1"/>
            </p:cNvSpPr>
            <p:nvPr/>
          </p:nvSpPr>
          <p:spPr bwMode="auto">
            <a:xfrm>
              <a:off x="1054167" y="1806973"/>
              <a:ext cx="306126" cy="65514"/>
            </a:xfrm>
            <a:custGeom>
              <a:avLst/>
              <a:gdLst>
                <a:gd name="T0" fmla="*/ 304935 w 257"/>
                <a:gd name="T1" fmla="*/ 65514 h 55"/>
                <a:gd name="T2" fmla="*/ 0 w 257"/>
                <a:gd name="T3" fmla="*/ 20250 h 55"/>
                <a:gd name="T4" fmla="*/ 3573 w 257"/>
                <a:gd name="T5" fmla="*/ 0 h 55"/>
                <a:gd name="T6" fmla="*/ 306126 w 257"/>
                <a:gd name="T7" fmla="*/ 46455 h 55"/>
                <a:gd name="T8" fmla="*/ 304935 w 257"/>
                <a:gd name="T9" fmla="*/ 6551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7" h="55">
                  <a:moveTo>
                    <a:pt x="256" y="55"/>
                  </a:moveTo>
                  <a:lnTo>
                    <a:pt x="0" y="17"/>
                  </a:lnTo>
                  <a:lnTo>
                    <a:pt x="3" y="0"/>
                  </a:lnTo>
                  <a:lnTo>
                    <a:pt x="257" y="39"/>
                  </a:lnTo>
                  <a:lnTo>
                    <a:pt x="256"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5" name="Freeform 314"/>
            <p:cNvSpPr>
              <a:spLocks noChangeArrowheads="1"/>
            </p:cNvSpPr>
            <p:nvPr/>
          </p:nvSpPr>
          <p:spPr bwMode="auto">
            <a:xfrm>
              <a:off x="1362675" y="1848663"/>
              <a:ext cx="265627" cy="171525"/>
            </a:xfrm>
            <a:custGeom>
              <a:avLst/>
              <a:gdLst>
                <a:gd name="T0" fmla="*/ 256098 w 223"/>
                <a:gd name="T1" fmla="*/ 171525 h 144"/>
                <a:gd name="T2" fmla="*/ 0 w 223"/>
                <a:gd name="T3" fmla="*/ 16676 h 144"/>
                <a:gd name="T4" fmla="*/ 9529 w 223"/>
                <a:gd name="T5" fmla="*/ 0 h 144"/>
                <a:gd name="T6" fmla="*/ 265627 w 223"/>
                <a:gd name="T7" fmla="*/ 154849 h 144"/>
                <a:gd name="T8" fmla="*/ 256098 w 223"/>
                <a:gd name="T9" fmla="*/ 171525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144">
                  <a:moveTo>
                    <a:pt x="215" y="144"/>
                  </a:moveTo>
                  <a:lnTo>
                    <a:pt x="0" y="14"/>
                  </a:lnTo>
                  <a:lnTo>
                    <a:pt x="8" y="0"/>
                  </a:lnTo>
                  <a:lnTo>
                    <a:pt x="223" y="130"/>
                  </a:lnTo>
                  <a:lnTo>
                    <a:pt x="215"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6" name="Freeform 315"/>
            <p:cNvSpPr>
              <a:spLocks noChangeArrowheads="1"/>
            </p:cNvSpPr>
            <p:nvPr/>
          </p:nvSpPr>
          <p:spPr bwMode="auto">
            <a:xfrm>
              <a:off x="1366248" y="1646168"/>
              <a:ext cx="437152" cy="217981"/>
            </a:xfrm>
            <a:custGeom>
              <a:avLst/>
              <a:gdLst>
                <a:gd name="T0" fmla="*/ 8338 w 367"/>
                <a:gd name="T1" fmla="*/ 217981 h 183"/>
                <a:gd name="T2" fmla="*/ 0 w 367"/>
                <a:gd name="T3" fmla="*/ 198923 h 183"/>
                <a:gd name="T4" fmla="*/ 428814 w 367"/>
                <a:gd name="T5" fmla="*/ 0 h 183"/>
                <a:gd name="T6" fmla="*/ 437152 w 367"/>
                <a:gd name="T7" fmla="*/ 17867 h 183"/>
                <a:gd name="T8" fmla="*/ 8338 w 367"/>
                <a:gd name="T9" fmla="*/ 217981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183">
                  <a:moveTo>
                    <a:pt x="7" y="183"/>
                  </a:moveTo>
                  <a:lnTo>
                    <a:pt x="0" y="167"/>
                  </a:lnTo>
                  <a:lnTo>
                    <a:pt x="360" y="0"/>
                  </a:lnTo>
                  <a:lnTo>
                    <a:pt x="367" y="15"/>
                  </a:lnTo>
                  <a:lnTo>
                    <a:pt x="7" y="1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7" name="Freeform 316"/>
            <p:cNvSpPr>
              <a:spLocks noChangeArrowheads="1"/>
            </p:cNvSpPr>
            <p:nvPr/>
          </p:nvSpPr>
          <p:spPr bwMode="auto">
            <a:xfrm>
              <a:off x="1294779" y="1481789"/>
              <a:ext cx="79807" cy="371638"/>
            </a:xfrm>
            <a:custGeom>
              <a:avLst/>
              <a:gdLst>
                <a:gd name="T0" fmla="*/ 60749 w 67"/>
                <a:gd name="T1" fmla="*/ 371638 h 312"/>
                <a:gd name="T2" fmla="*/ 0 w 67"/>
                <a:gd name="T3" fmla="*/ 3573 h 312"/>
                <a:gd name="T4" fmla="*/ 19058 w 67"/>
                <a:gd name="T5" fmla="*/ 0 h 312"/>
                <a:gd name="T6" fmla="*/ 79807 w 67"/>
                <a:gd name="T7" fmla="*/ 369256 h 312"/>
                <a:gd name="T8" fmla="*/ 60749 w 67"/>
                <a:gd name="T9" fmla="*/ 371638 h 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312">
                  <a:moveTo>
                    <a:pt x="51" y="312"/>
                  </a:moveTo>
                  <a:lnTo>
                    <a:pt x="0" y="3"/>
                  </a:lnTo>
                  <a:lnTo>
                    <a:pt x="16" y="0"/>
                  </a:lnTo>
                  <a:lnTo>
                    <a:pt x="67" y="310"/>
                  </a:lnTo>
                  <a:lnTo>
                    <a:pt x="51"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8" name="Freeform 317"/>
            <p:cNvSpPr>
              <a:spLocks noChangeArrowheads="1"/>
            </p:cNvSpPr>
            <p:nvPr/>
          </p:nvSpPr>
          <p:spPr bwMode="auto">
            <a:xfrm>
              <a:off x="1043446" y="1487745"/>
              <a:ext cx="22632" cy="326375"/>
            </a:xfrm>
            <a:custGeom>
              <a:avLst/>
              <a:gdLst>
                <a:gd name="T0" fmla="*/ 2382 w 19"/>
                <a:gd name="T1" fmla="*/ 326375 h 274"/>
                <a:gd name="T2" fmla="*/ 0 w 19"/>
                <a:gd name="T3" fmla="*/ 0 h 274"/>
                <a:gd name="T4" fmla="*/ 19059 w 19"/>
                <a:gd name="T5" fmla="*/ 0 h 274"/>
                <a:gd name="T6" fmla="*/ 22632 w 19"/>
                <a:gd name="T7" fmla="*/ 326375 h 274"/>
                <a:gd name="T8" fmla="*/ 2382 w 19"/>
                <a:gd name="T9" fmla="*/ 326375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74">
                  <a:moveTo>
                    <a:pt x="2" y="274"/>
                  </a:moveTo>
                  <a:lnTo>
                    <a:pt x="0" y="0"/>
                  </a:lnTo>
                  <a:lnTo>
                    <a:pt x="16" y="0"/>
                  </a:lnTo>
                  <a:lnTo>
                    <a:pt x="19" y="274"/>
                  </a:lnTo>
                  <a:lnTo>
                    <a:pt x="2" y="2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39" name="Freeform 318"/>
            <p:cNvSpPr>
              <a:spLocks noChangeArrowheads="1"/>
            </p:cNvSpPr>
            <p:nvPr/>
          </p:nvSpPr>
          <p:spPr bwMode="auto">
            <a:xfrm>
              <a:off x="1023197" y="981507"/>
              <a:ext cx="39308" cy="512194"/>
            </a:xfrm>
            <a:custGeom>
              <a:avLst/>
              <a:gdLst>
                <a:gd name="T0" fmla="*/ 20250 w 33"/>
                <a:gd name="T1" fmla="*/ 512194 h 430"/>
                <a:gd name="T2" fmla="*/ 0 w 33"/>
                <a:gd name="T3" fmla="*/ 0 h 430"/>
                <a:gd name="T4" fmla="*/ 20250 w 33"/>
                <a:gd name="T5" fmla="*/ 0 h 430"/>
                <a:gd name="T6" fmla="*/ 39308 w 33"/>
                <a:gd name="T7" fmla="*/ 512194 h 430"/>
                <a:gd name="T8" fmla="*/ 20250 w 33"/>
                <a:gd name="T9" fmla="*/ 512194 h 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430">
                  <a:moveTo>
                    <a:pt x="17" y="430"/>
                  </a:moveTo>
                  <a:lnTo>
                    <a:pt x="0" y="0"/>
                  </a:lnTo>
                  <a:lnTo>
                    <a:pt x="17" y="0"/>
                  </a:lnTo>
                  <a:lnTo>
                    <a:pt x="33" y="430"/>
                  </a:lnTo>
                  <a:lnTo>
                    <a:pt x="17" y="4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0" name="Freeform 319"/>
            <p:cNvSpPr>
              <a:spLocks noChangeArrowheads="1"/>
            </p:cNvSpPr>
            <p:nvPr/>
          </p:nvSpPr>
          <p:spPr bwMode="auto">
            <a:xfrm>
              <a:off x="1057741" y="1469878"/>
              <a:ext cx="250141" cy="38117"/>
            </a:xfrm>
            <a:custGeom>
              <a:avLst/>
              <a:gdLst>
                <a:gd name="T0" fmla="*/ 2382 w 210"/>
                <a:gd name="T1" fmla="*/ 38117 h 32"/>
                <a:gd name="T2" fmla="*/ 0 w 210"/>
                <a:gd name="T3" fmla="*/ 17867 h 32"/>
                <a:gd name="T4" fmla="*/ 247759 w 210"/>
                <a:gd name="T5" fmla="*/ 0 h 32"/>
                <a:gd name="T6" fmla="*/ 250141 w 210"/>
                <a:gd name="T7" fmla="*/ 20250 h 32"/>
                <a:gd name="T8" fmla="*/ 2382 w 210"/>
                <a:gd name="T9" fmla="*/ 3811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32">
                  <a:moveTo>
                    <a:pt x="2" y="32"/>
                  </a:moveTo>
                  <a:lnTo>
                    <a:pt x="0" y="15"/>
                  </a:lnTo>
                  <a:lnTo>
                    <a:pt x="208" y="0"/>
                  </a:lnTo>
                  <a:lnTo>
                    <a:pt x="210" y="17"/>
                  </a:lnTo>
                  <a:lnTo>
                    <a:pt x="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1" name="Freeform 320"/>
            <p:cNvSpPr>
              <a:spLocks noChangeArrowheads="1"/>
            </p:cNvSpPr>
            <p:nvPr/>
          </p:nvSpPr>
          <p:spPr bwMode="auto">
            <a:xfrm>
              <a:off x="700395" y="1493701"/>
              <a:ext cx="357345" cy="240612"/>
            </a:xfrm>
            <a:custGeom>
              <a:avLst/>
              <a:gdLst>
                <a:gd name="T0" fmla="*/ 11912 w 300"/>
                <a:gd name="T1" fmla="*/ 240612 h 202"/>
                <a:gd name="T2" fmla="*/ 0 w 300"/>
                <a:gd name="T3" fmla="*/ 223936 h 202"/>
                <a:gd name="T4" fmla="*/ 347816 w 300"/>
                <a:gd name="T5" fmla="*/ 0 h 202"/>
                <a:gd name="T6" fmla="*/ 357345 w 300"/>
                <a:gd name="T7" fmla="*/ 14294 h 202"/>
                <a:gd name="T8" fmla="*/ 11912 w 300"/>
                <a:gd name="T9" fmla="*/ 240612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02">
                  <a:moveTo>
                    <a:pt x="10" y="202"/>
                  </a:moveTo>
                  <a:lnTo>
                    <a:pt x="0" y="188"/>
                  </a:lnTo>
                  <a:lnTo>
                    <a:pt x="292" y="0"/>
                  </a:lnTo>
                  <a:lnTo>
                    <a:pt x="300" y="12"/>
                  </a:lnTo>
                  <a:lnTo>
                    <a:pt x="10" y="2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2" name="Freeform 321"/>
            <p:cNvSpPr>
              <a:spLocks noChangeArrowheads="1"/>
            </p:cNvSpPr>
            <p:nvPr/>
          </p:nvSpPr>
          <p:spPr bwMode="auto">
            <a:xfrm>
              <a:off x="478842" y="1721210"/>
              <a:ext cx="237039" cy="404991"/>
            </a:xfrm>
            <a:custGeom>
              <a:avLst/>
              <a:gdLst>
                <a:gd name="T0" fmla="*/ 19058 w 199"/>
                <a:gd name="T1" fmla="*/ 404991 h 340"/>
                <a:gd name="T2" fmla="*/ 0 w 199"/>
                <a:gd name="T3" fmla="*/ 395462 h 340"/>
                <a:gd name="T4" fmla="*/ 217981 w 199"/>
                <a:gd name="T5" fmla="*/ 0 h 340"/>
                <a:gd name="T6" fmla="*/ 237039 w 199"/>
                <a:gd name="T7" fmla="*/ 9529 h 340"/>
                <a:gd name="T8" fmla="*/ 19058 w 199"/>
                <a:gd name="T9" fmla="*/ 404991 h 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 h="340">
                  <a:moveTo>
                    <a:pt x="16" y="340"/>
                  </a:moveTo>
                  <a:lnTo>
                    <a:pt x="0" y="332"/>
                  </a:lnTo>
                  <a:lnTo>
                    <a:pt x="183" y="0"/>
                  </a:lnTo>
                  <a:lnTo>
                    <a:pt x="199" y="8"/>
                  </a:lnTo>
                  <a:lnTo>
                    <a:pt x="16" y="3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3" name="Freeform 322"/>
            <p:cNvSpPr>
              <a:spLocks noChangeArrowheads="1"/>
            </p:cNvSpPr>
            <p:nvPr/>
          </p:nvSpPr>
          <p:spPr bwMode="auto">
            <a:xfrm>
              <a:off x="483606" y="1810546"/>
              <a:ext cx="574134" cy="309699"/>
            </a:xfrm>
            <a:custGeom>
              <a:avLst/>
              <a:gdLst>
                <a:gd name="T0" fmla="*/ 8338 w 482"/>
                <a:gd name="T1" fmla="*/ 309699 h 260"/>
                <a:gd name="T2" fmla="*/ 0 w 482"/>
                <a:gd name="T3" fmla="*/ 293023 h 260"/>
                <a:gd name="T4" fmla="*/ 564605 w 482"/>
                <a:gd name="T5" fmla="*/ 0 h 260"/>
                <a:gd name="T6" fmla="*/ 574134 w 482"/>
                <a:gd name="T7" fmla="*/ 19058 h 260"/>
                <a:gd name="T8" fmla="*/ 8338 w 482"/>
                <a:gd name="T9" fmla="*/ 309699 h 2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2" h="260">
                  <a:moveTo>
                    <a:pt x="7" y="260"/>
                  </a:moveTo>
                  <a:lnTo>
                    <a:pt x="0" y="246"/>
                  </a:lnTo>
                  <a:lnTo>
                    <a:pt x="474" y="0"/>
                  </a:lnTo>
                  <a:lnTo>
                    <a:pt x="482" y="16"/>
                  </a:lnTo>
                  <a:lnTo>
                    <a:pt x="7" y="2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4" name="Freeform 323"/>
            <p:cNvSpPr>
              <a:spLocks noChangeArrowheads="1"/>
            </p:cNvSpPr>
            <p:nvPr/>
          </p:nvSpPr>
          <p:spPr bwMode="auto">
            <a:xfrm>
              <a:off x="699205" y="1721210"/>
              <a:ext cx="145320" cy="443107"/>
            </a:xfrm>
            <a:custGeom>
              <a:avLst/>
              <a:gdLst>
                <a:gd name="T0" fmla="*/ 126262 w 122"/>
                <a:gd name="T1" fmla="*/ 443107 h 372"/>
                <a:gd name="T2" fmla="*/ 0 w 122"/>
                <a:gd name="T3" fmla="*/ 4765 h 372"/>
                <a:gd name="T4" fmla="*/ 19058 w 122"/>
                <a:gd name="T5" fmla="*/ 0 h 372"/>
                <a:gd name="T6" fmla="*/ 145320 w 122"/>
                <a:gd name="T7" fmla="*/ 437151 h 372"/>
                <a:gd name="T8" fmla="*/ 126262 w 122"/>
                <a:gd name="T9" fmla="*/ 443107 h 3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372">
                  <a:moveTo>
                    <a:pt x="106" y="372"/>
                  </a:moveTo>
                  <a:lnTo>
                    <a:pt x="0" y="4"/>
                  </a:lnTo>
                  <a:lnTo>
                    <a:pt x="16" y="0"/>
                  </a:lnTo>
                  <a:lnTo>
                    <a:pt x="122" y="367"/>
                  </a:lnTo>
                  <a:lnTo>
                    <a:pt x="106" y="3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5" name="Freeform 324"/>
            <p:cNvSpPr>
              <a:spLocks noChangeArrowheads="1"/>
            </p:cNvSpPr>
            <p:nvPr/>
          </p:nvSpPr>
          <p:spPr bwMode="auto">
            <a:xfrm>
              <a:off x="188201" y="1503230"/>
              <a:ext cx="306126" cy="612250"/>
            </a:xfrm>
            <a:custGeom>
              <a:avLst/>
              <a:gdLst>
                <a:gd name="T0" fmla="*/ 289450 w 257"/>
                <a:gd name="T1" fmla="*/ 612250 h 514"/>
                <a:gd name="T2" fmla="*/ 0 w 257"/>
                <a:gd name="T3" fmla="*/ 8338 h 514"/>
                <a:gd name="T4" fmla="*/ 17867 w 257"/>
                <a:gd name="T5" fmla="*/ 0 h 514"/>
                <a:gd name="T6" fmla="*/ 306126 w 257"/>
                <a:gd name="T7" fmla="*/ 603912 h 514"/>
                <a:gd name="T8" fmla="*/ 289450 w 257"/>
                <a:gd name="T9" fmla="*/ 612250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7" h="514">
                  <a:moveTo>
                    <a:pt x="243" y="514"/>
                  </a:moveTo>
                  <a:lnTo>
                    <a:pt x="0" y="7"/>
                  </a:lnTo>
                  <a:lnTo>
                    <a:pt x="15" y="0"/>
                  </a:lnTo>
                  <a:lnTo>
                    <a:pt x="257" y="507"/>
                  </a:lnTo>
                  <a:lnTo>
                    <a:pt x="243" y="5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6" name="Freeform 325"/>
            <p:cNvSpPr>
              <a:spLocks noChangeArrowheads="1"/>
            </p:cNvSpPr>
            <p:nvPr/>
          </p:nvSpPr>
          <p:spPr bwMode="auto">
            <a:xfrm>
              <a:off x="58367" y="870730"/>
              <a:ext cx="147702" cy="644412"/>
            </a:xfrm>
            <a:custGeom>
              <a:avLst/>
              <a:gdLst>
                <a:gd name="T0" fmla="*/ 129835 w 124"/>
                <a:gd name="T1" fmla="*/ 644412 h 541"/>
                <a:gd name="T2" fmla="*/ 0 w 124"/>
                <a:gd name="T3" fmla="*/ 3573 h 541"/>
                <a:gd name="T4" fmla="*/ 17867 w 124"/>
                <a:gd name="T5" fmla="*/ 0 h 541"/>
                <a:gd name="T6" fmla="*/ 147702 w 124"/>
                <a:gd name="T7" fmla="*/ 638456 h 541"/>
                <a:gd name="T8" fmla="*/ 129835 w 124"/>
                <a:gd name="T9" fmla="*/ 644412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541">
                  <a:moveTo>
                    <a:pt x="109" y="541"/>
                  </a:moveTo>
                  <a:lnTo>
                    <a:pt x="0" y="3"/>
                  </a:lnTo>
                  <a:lnTo>
                    <a:pt x="15" y="0"/>
                  </a:lnTo>
                  <a:lnTo>
                    <a:pt x="124" y="536"/>
                  </a:lnTo>
                  <a:lnTo>
                    <a:pt x="109" y="5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7" name="Freeform 326"/>
            <p:cNvSpPr>
              <a:spLocks noChangeArrowheads="1"/>
            </p:cNvSpPr>
            <p:nvPr/>
          </p:nvSpPr>
          <p:spPr bwMode="auto">
            <a:xfrm>
              <a:off x="63131" y="869539"/>
              <a:ext cx="291832" cy="246568"/>
            </a:xfrm>
            <a:custGeom>
              <a:avLst/>
              <a:gdLst>
                <a:gd name="T0" fmla="*/ 279920 w 245"/>
                <a:gd name="T1" fmla="*/ 246568 h 207"/>
                <a:gd name="T2" fmla="*/ 0 w 245"/>
                <a:gd name="T3" fmla="*/ 15485 h 207"/>
                <a:gd name="T4" fmla="*/ 13103 w 245"/>
                <a:gd name="T5" fmla="*/ 0 h 207"/>
                <a:gd name="T6" fmla="*/ 291832 w 245"/>
                <a:gd name="T7" fmla="*/ 231083 h 207"/>
                <a:gd name="T8" fmla="*/ 279920 w 245"/>
                <a:gd name="T9" fmla="*/ 246568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207">
                  <a:moveTo>
                    <a:pt x="235" y="207"/>
                  </a:moveTo>
                  <a:lnTo>
                    <a:pt x="0" y="13"/>
                  </a:lnTo>
                  <a:lnTo>
                    <a:pt x="11" y="0"/>
                  </a:lnTo>
                  <a:lnTo>
                    <a:pt x="245" y="194"/>
                  </a:lnTo>
                  <a:lnTo>
                    <a:pt x="235"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8" name="Freeform 327"/>
            <p:cNvSpPr>
              <a:spLocks noChangeArrowheads="1"/>
            </p:cNvSpPr>
            <p:nvPr/>
          </p:nvSpPr>
          <p:spPr bwMode="auto">
            <a:xfrm>
              <a:off x="185819" y="1107768"/>
              <a:ext cx="175099" cy="395461"/>
            </a:xfrm>
            <a:custGeom>
              <a:avLst/>
              <a:gdLst>
                <a:gd name="T0" fmla="*/ 19058 w 147"/>
                <a:gd name="T1" fmla="*/ 395461 h 332"/>
                <a:gd name="T2" fmla="*/ 0 w 147"/>
                <a:gd name="T3" fmla="*/ 388314 h 332"/>
                <a:gd name="T4" fmla="*/ 157232 w 147"/>
                <a:gd name="T5" fmla="*/ 0 h 332"/>
                <a:gd name="T6" fmla="*/ 175099 w 147"/>
                <a:gd name="T7" fmla="*/ 5956 h 332"/>
                <a:gd name="T8" fmla="*/ 19058 w 147"/>
                <a:gd name="T9" fmla="*/ 395461 h 3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 h="332">
                  <a:moveTo>
                    <a:pt x="16" y="332"/>
                  </a:moveTo>
                  <a:lnTo>
                    <a:pt x="0" y="326"/>
                  </a:lnTo>
                  <a:lnTo>
                    <a:pt x="132" y="0"/>
                  </a:lnTo>
                  <a:lnTo>
                    <a:pt x="147" y="5"/>
                  </a:lnTo>
                  <a:lnTo>
                    <a:pt x="16" y="3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49" name="Freeform 328"/>
            <p:cNvSpPr>
              <a:spLocks noChangeArrowheads="1"/>
            </p:cNvSpPr>
            <p:nvPr/>
          </p:nvSpPr>
          <p:spPr bwMode="auto">
            <a:xfrm>
              <a:off x="344242" y="1099431"/>
              <a:ext cx="313272" cy="185819"/>
            </a:xfrm>
            <a:custGeom>
              <a:avLst/>
              <a:gdLst>
                <a:gd name="T0" fmla="*/ 304934 w 263"/>
                <a:gd name="T1" fmla="*/ 185819 h 156"/>
                <a:gd name="T2" fmla="*/ 0 w 263"/>
                <a:gd name="T3" fmla="*/ 16676 h 156"/>
                <a:gd name="T4" fmla="*/ 8338 w 263"/>
                <a:gd name="T5" fmla="*/ 0 h 156"/>
                <a:gd name="T6" fmla="*/ 313272 w 263"/>
                <a:gd name="T7" fmla="*/ 169143 h 156"/>
                <a:gd name="T8" fmla="*/ 304934 w 263"/>
                <a:gd name="T9" fmla="*/ 185819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 h="156">
                  <a:moveTo>
                    <a:pt x="256" y="156"/>
                  </a:moveTo>
                  <a:lnTo>
                    <a:pt x="0" y="14"/>
                  </a:lnTo>
                  <a:lnTo>
                    <a:pt x="7" y="0"/>
                  </a:lnTo>
                  <a:lnTo>
                    <a:pt x="263" y="142"/>
                  </a:lnTo>
                  <a:lnTo>
                    <a:pt x="256"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0" name="Freeform 329"/>
            <p:cNvSpPr>
              <a:spLocks noChangeArrowheads="1"/>
            </p:cNvSpPr>
            <p:nvPr/>
          </p:nvSpPr>
          <p:spPr bwMode="auto">
            <a:xfrm>
              <a:off x="638456" y="1273338"/>
              <a:ext cx="75043" cy="456210"/>
            </a:xfrm>
            <a:custGeom>
              <a:avLst/>
              <a:gdLst>
                <a:gd name="T0" fmla="*/ 54793 w 63"/>
                <a:gd name="T1" fmla="*/ 456210 h 383"/>
                <a:gd name="T2" fmla="*/ 0 w 63"/>
                <a:gd name="T3" fmla="*/ 3573 h 383"/>
                <a:gd name="T4" fmla="*/ 19059 w 63"/>
                <a:gd name="T5" fmla="*/ 0 h 383"/>
                <a:gd name="T6" fmla="*/ 75043 w 63"/>
                <a:gd name="T7" fmla="*/ 453828 h 383"/>
                <a:gd name="T8" fmla="*/ 54793 w 63"/>
                <a:gd name="T9" fmla="*/ 456210 h 3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83">
                  <a:moveTo>
                    <a:pt x="46" y="383"/>
                  </a:moveTo>
                  <a:lnTo>
                    <a:pt x="0" y="3"/>
                  </a:lnTo>
                  <a:lnTo>
                    <a:pt x="16" y="0"/>
                  </a:lnTo>
                  <a:lnTo>
                    <a:pt x="63" y="381"/>
                  </a:lnTo>
                  <a:lnTo>
                    <a:pt x="46" y="3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1" name="Freeform 330"/>
            <p:cNvSpPr>
              <a:spLocks noChangeArrowheads="1"/>
            </p:cNvSpPr>
            <p:nvPr/>
          </p:nvSpPr>
          <p:spPr bwMode="auto">
            <a:xfrm>
              <a:off x="649176" y="1267382"/>
              <a:ext cx="404991" cy="237039"/>
            </a:xfrm>
            <a:custGeom>
              <a:avLst/>
              <a:gdLst>
                <a:gd name="T0" fmla="*/ 396653 w 340"/>
                <a:gd name="T1" fmla="*/ 237039 h 199"/>
                <a:gd name="T2" fmla="*/ 0 w 340"/>
                <a:gd name="T3" fmla="*/ 16676 h 199"/>
                <a:gd name="T4" fmla="*/ 8338 w 340"/>
                <a:gd name="T5" fmla="*/ 0 h 199"/>
                <a:gd name="T6" fmla="*/ 404991 w 340"/>
                <a:gd name="T7" fmla="*/ 219172 h 199"/>
                <a:gd name="T8" fmla="*/ 396653 w 340"/>
                <a:gd name="T9" fmla="*/ 237039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 h="199">
                  <a:moveTo>
                    <a:pt x="333" y="199"/>
                  </a:moveTo>
                  <a:lnTo>
                    <a:pt x="0" y="14"/>
                  </a:lnTo>
                  <a:lnTo>
                    <a:pt x="7" y="0"/>
                  </a:lnTo>
                  <a:lnTo>
                    <a:pt x="340" y="184"/>
                  </a:lnTo>
                  <a:lnTo>
                    <a:pt x="333"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2" name="Freeform 331"/>
            <p:cNvSpPr>
              <a:spLocks noChangeArrowheads="1"/>
            </p:cNvSpPr>
            <p:nvPr/>
          </p:nvSpPr>
          <p:spPr bwMode="auto">
            <a:xfrm>
              <a:off x="602721" y="1036299"/>
              <a:ext cx="57175" cy="241804"/>
            </a:xfrm>
            <a:custGeom>
              <a:avLst/>
              <a:gdLst>
                <a:gd name="T0" fmla="*/ 38117 w 48"/>
                <a:gd name="T1" fmla="*/ 241804 h 203"/>
                <a:gd name="T2" fmla="*/ 0 w 48"/>
                <a:gd name="T3" fmla="*/ 2382 h 203"/>
                <a:gd name="T4" fmla="*/ 19058 w 48"/>
                <a:gd name="T5" fmla="*/ 0 h 203"/>
                <a:gd name="T6" fmla="*/ 57175 w 48"/>
                <a:gd name="T7" fmla="*/ 239422 h 203"/>
                <a:gd name="T8" fmla="*/ 38117 w 48"/>
                <a:gd name="T9" fmla="*/ 241804 h 2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03">
                  <a:moveTo>
                    <a:pt x="32" y="203"/>
                  </a:moveTo>
                  <a:lnTo>
                    <a:pt x="0" y="2"/>
                  </a:lnTo>
                  <a:lnTo>
                    <a:pt x="16" y="0"/>
                  </a:lnTo>
                  <a:lnTo>
                    <a:pt x="48" y="201"/>
                  </a:lnTo>
                  <a:lnTo>
                    <a:pt x="32" y="2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3" name="Freeform 332"/>
            <p:cNvSpPr>
              <a:spLocks noChangeArrowheads="1"/>
            </p:cNvSpPr>
            <p:nvPr/>
          </p:nvSpPr>
          <p:spPr bwMode="auto">
            <a:xfrm>
              <a:off x="192966" y="1263809"/>
              <a:ext cx="458593" cy="238230"/>
            </a:xfrm>
            <a:custGeom>
              <a:avLst/>
              <a:gdLst>
                <a:gd name="T0" fmla="*/ 8338 w 385"/>
                <a:gd name="T1" fmla="*/ 238230 h 200"/>
                <a:gd name="T2" fmla="*/ 0 w 385"/>
                <a:gd name="T3" fmla="*/ 219172 h 200"/>
                <a:gd name="T4" fmla="*/ 450255 w 385"/>
                <a:gd name="T5" fmla="*/ 0 h 200"/>
                <a:gd name="T6" fmla="*/ 458593 w 385"/>
                <a:gd name="T7" fmla="*/ 17867 h 200"/>
                <a:gd name="T8" fmla="*/ 8338 w 385"/>
                <a:gd name="T9" fmla="*/ 23823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5" h="200">
                  <a:moveTo>
                    <a:pt x="7" y="200"/>
                  </a:moveTo>
                  <a:lnTo>
                    <a:pt x="0" y="184"/>
                  </a:lnTo>
                  <a:lnTo>
                    <a:pt x="378" y="0"/>
                  </a:lnTo>
                  <a:lnTo>
                    <a:pt x="385" y="15"/>
                  </a:lnTo>
                  <a:lnTo>
                    <a:pt x="7" y="2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4" name="Freeform 333"/>
            <p:cNvSpPr>
              <a:spLocks noChangeArrowheads="1"/>
            </p:cNvSpPr>
            <p:nvPr/>
          </p:nvSpPr>
          <p:spPr bwMode="auto">
            <a:xfrm>
              <a:off x="196540" y="1486554"/>
              <a:ext cx="508621" cy="238230"/>
            </a:xfrm>
            <a:custGeom>
              <a:avLst/>
              <a:gdLst>
                <a:gd name="T0" fmla="*/ 500283 w 427"/>
                <a:gd name="T1" fmla="*/ 238230 h 200"/>
                <a:gd name="T2" fmla="*/ 0 w 427"/>
                <a:gd name="T3" fmla="*/ 16676 h 200"/>
                <a:gd name="T4" fmla="*/ 8338 w 427"/>
                <a:gd name="T5" fmla="*/ 0 h 200"/>
                <a:gd name="T6" fmla="*/ 508621 w 427"/>
                <a:gd name="T7" fmla="*/ 221554 h 200"/>
                <a:gd name="T8" fmla="*/ 500283 w 427"/>
                <a:gd name="T9" fmla="*/ 23823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7" h="200">
                  <a:moveTo>
                    <a:pt x="420" y="200"/>
                  </a:moveTo>
                  <a:lnTo>
                    <a:pt x="0" y="14"/>
                  </a:lnTo>
                  <a:lnTo>
                    <a:pt x="7" y="0"/>
                  </a:lnTo>
                  <a:lnTo>
                    <a:pt x="427" y="186"/>
                  </a:lnTo>
                  <a:lnTo>
                    <a:pt x="420" y="2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5" name="Freeform 334"/>
            <p:cNvSpPr>
              <a:spLocks noChangeArrowheads="1"/>
            </p:cNvSpPr>
            <p:nvPr/>
          </p:nvSpPr>
          <p:spPr bwMode="auto">
            <a:xfrm>
              <a:off x="709925" y="1646168"/>
              <a:ext cx="1086328" cy="89337"/>
            </a:xfrm>
            <a:custGeom>
              <a:avLst/>
              <a:gdLst>
                <a:gd name="T0" fmla="*/ 2382 w 912"/>
                <a:gd name="T1" fmla="*/ 89337 h 75"/>
                <a:gd name="T2" fmla="*/ 0 w 912"/>
                <a:gd name="T3" fmla="*/ 70278 h 75"/>
                <a:gd name="T4" fmla="*/ 1085137 w 912"/>
                <a:gd name="T5" fmla="*/ 0 h 75"/>
                <a:gd name="T6" fmla="*/ 1086328 w 912"/>
                <a:gd name="T7" fmla="*/ 17867 h 75"/>
                <a:gd name="T8" fmla="*/ 2382 w 912"/>
                <a:gd name="T9" fmla="*/ 89337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2" h="75">
                  <a:moveTo>
                    <a:pt x="2" y="75"/>
                  </a:moveTo>
                  <a:lnTo>
                    <a:pt x="0" y="59"/>
                  </a:lnTo>
                  <a:lnTo>
                    <a:pt x="911" y="0"/>
                  </a:lnTo>
                  <a:lnTo>
                    <a:pt x="912" y="15"/>
                  </a:lnTo>
                  <a:lnTo>
                    <a:pt x="2"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6" name="Freeform 335"/>
            <p:cNvSpPr>
              <a:spLocks noChangeArrowheads="1"/>
            </p:cNvSpPr>
            <p:nvPr/>
          </p:nvSpPr>
          <p:spPr bwMode="auto">
            <a:xfrm>
              <a:off x="1568743" y="1198296"/>
              <a:ext cx="447872" cy="215598"/>
            </a:xfrm>
            <a:custGeom>
              <a:avLst/>
              <a:gdLst>
                <a:gd name="T0" fmla="*/ 8338 w 376"/>
                <a:gd name="T1" fmla="*/ 215598 h 181"/>
                <a:gd name="T2" fmla="*/ 0 w 376"/>
                <a:gd name="T3" fmla="*/ 196540 h 181"/>
                <a:gd name="T4" fmla="*/ 440725 w 376"/>
                <a:gd name="T5" fmla="*/ 0 h 181"/>
                <a:gd name="T6" fmla="*/ 447872 w 376"/>
                <a:gd name="T7" fmla="*/ 19058 h 181"/>
                <a:gd name="T8" fmla="*/ 8338 w 376"/>
                <a:gd name="T9" fmla="*/ 215598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6" h="181">
                  <a:moveTo>
                    <a:pt x="7" y="181"/>
                  </a:moveTo>
                  <a:lnTo>
                    <a:pt x="0" y="165"/>
                  </a:lnTo>
                  <a:lnTo>
                    <a:pt x="370" y="0"/>
                  </a:lnTo>
                  <a:lnTo>
                    <a:pt x="376" y="16"/>
                  </a:lnTo>
                  <a:lnTo>
                    <a:pt x="7" y="1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7" name="Freeform 336"/>
            <p:cNvSpPr>
              <a:spLocks noChangeArrowheads="1"/>
            </p:cNvSpPr>
            <p:nvPr/>
          </p:nvSpPr>
          <p:spPr bwMode="auto">
            <a:xfrm>
              <a:off x="1300735" y="1394836"/>
              <a:ext cx="275156" cy="91719"/>
            </a:xfrm>
            <a:custGeom>
              <a:avLst/>
              <a:gdLst>
                <a:gd name="T0" fmla="*/ 4765 w 231"/>
                <a:gd name="T1" fmla="*/ 91719 h 77"/>
                <a:gd name="T2" fmla="*/ 0 w 231"/>
                <a:gd name="T3" fmla="*/ 73852 h 77"/>
                <a:gd name="T4" fmla="*/ 269200 w 231"/>
                <a:gd name="T5" fmla="*/ 0 h 77"/>
                <a:gd name="T6" fmla="*/ 275156 w 231"/>
                <a:gd name="T7" fmla="*/ 19058 h 77"/>
                <a:gd name="T8" fmla="*/ 4765 w 231"/>
                <a:gd name="T9" fmla="*/ 91719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 h="77">
                  <a:moveTo>
                    <a:pt x="4" y="77"/>
                  </a:moveTo>
                  <a:lnTo>
                    <a:pt x="0" y="62"/>
                  </a:lnTo>
                  <a:lnTo>
                    <a:pt x="226" y="0"/>
                  </a:lnTo>
                  <a:lnTo>
                    <a:pt x="231" y="16"/>
                  </a:lnTo>
                  <a:lnTo>
                    <a:pt x="4"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8" name="Freeform 337"/>
            <p:cNvSpPr>
              <a:spLocks noChangeArrowheads="1"/>
            </p:cNvSpPr>
            <p:nvPr/>
          </p:nvSpPr>
          <p:spPr bwMode="auto">
            <a:xfrm>
              <a:off x="1977307" y="630118"/>
              <a:ext cx="45264" cy="578898"/>
            </a:xfrm>
            <a:custGeom>
              <a:avLst/>
              <a:gdLst>
                <a:gd name="T0" fmla="*/ 25014 w 38"/>
                <a:gd name="T1" fmla="*/ 578898 h 486"/>
                <a:gd name="T2" fmla="*/ 0 w 38"/>
                <a:gd name="T3" fmla="*/ 1191 h 486"/>
                <a:gd name="T4" fmla="*/ 19059 w 38"/>
                <a:gd name="T5" fmla="*/ 0 h 486"/>
                <a:gd name="T6" fmla="*/ 45264 w 38"/>
                <a:gd name="T7" fmla="*/ 576516 h 486"/>
                <a:gd name="T8" fmla="*/ 25014 w 38"/>
                <a:gd name="T9" fmla="*/ 578898 h 4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86">
                  <a:moveTo>
                    <a:pt x="21" y="486"/>
                  </a:moveTo>
                  <a:lnTo>
                    <a:pt x="0" y="1"/>
                  </a:lnTo>
                  <a:lnTo>
                    <a:pt x="16" y="0"/>
                  </a:lnTo>
                  <a:lnTo>
                    <a:pt x="38" y="484"/>
                  </a:lnTo>
                  <a:lnTo>
                    <a:pt x="21" y="4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59" name="Freeform 338"/>
            <p:cNvSpPr>
              <a:spLocks noChangeArrowheads="1"/>
            </p:cNvSpPr>
            <p:nvPr/>
          </p:nvSpPr>
          <p:spPr bwMode="auto">
            <a:xfrm>
              <a:off x="1666417" y="268009"/>
              <a:ext cx="327566" cy="371638"/>
            </a:xfrm>
            <a:custGeom>
              <a:avLst/>
              <a:gdLst>
                <a:gd name="T0" fmla="*/ 313272 w 275"/>
                <a:gd name="T1" fmla="*/ 371638 h 312"/>
                <a:gd name="T2" fmla="*/ 0 w 275"/>
                <a:gd name="T3" fmla="*/ 13103 h 312"/>
                <a:gd name="T4" fmla="*/ 15485 w 275"/>
                <a:gd name="T5" fmla="*/ 0 h 312"/>
                <a:gd name="T6" fmla="*/ 327566 w 275"/>
                <a:gd name="T7" fmla="*/ 358535 h 312"/>
                <a:gd name="T8" fmla="*/ 313272 w 275"/>
                <a:gd name="T9" fmla="*/ 371638 h 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 h="312">
                  <a:moveTo>
                    <a:pt x="263" y="312"/>
                  </a:moveTo>
                  <a:lnTo>
                    <a:pt x="0" y="11"/>
                  </a:lnTo>
                  <a:lnTo>
                    <a:pt x="13" y="0"/>
                  </a:lnTo>
                  <a:lnTo>
                    <a:pt x="275" y="301"/>
                  </a:lnTo>
                  <a:lnTo>
                    <a:pt x="263"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0" name="Freeform 339"/>
            <p:cNvSpPr>
              <a:spLocks noChangeArrowheads="1"/>
            </p:cNvSpPr>
            <p:nvPr/>
          </p:nvSpPr>
          <p:spPr bwMode="auto">
            <a:xfrm>
              <a:off x="1728357" y="628927"/>
              <a:ext cx="260862" cy="203687"/>
            </a:xfrm>
            <a:custGeom>
              <a:avLst/>
              <a:gdLst>
                <a:gd name="T0" fmla="*/ 13103 w 219"/>
                <a:gd name="T1" fmla="*/ 203687 h 171"/>
                <a:gd name="T2" fmla="*/ 0 w 219"/>
                <a:gd name="T3" fmla="*/ 187011 h 171"/>
                <a:gd name="T4" fmla="*/ 248950 w 219"/>
                <a:gd name="T5" fmla="*/ 0 h 171"/>
                <a:gd name="T6" fmla="*/ 260862 w 219"/>
                <a:gd name="T7" fmla="*/ 14294 h 171"/>
                <a:gd name="T8" fmla="*/ 13103 w 219"/>
                <a:gd name="T9" fmla="*/ 203687 h 1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171">
                  <a:moveTo>
                    <a:pt x="11" y="171"/>
                  </a:moveTo>
                  <a:lnTo>
                    <a:pt x="0" y="157"/>
                  </a:lnTo>
                  <a:lnTo>
                    <a:pt x="209" y="0"/>
                  </a:lnTo>
                  <a:lnTo>
                    <a:pt x="219" y="12"/>
                  </a:lnTo>
                  <a:lnTo>
                    <a:pt x="11" y="1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1" name="Freeform 340"/>
            <p:cNvSpPr>
              <a:spLocks noChangeArrowheads="1"/>
            </p:cNvSpPr>
            <p:nvPr/>
          </p:nvSpPr>
          <p:spPr bwMode="auto">
            <a:xfrm>
              <a:off x="1465114" y="818320"/>
              <a:ext cx="278729" cy="240612"/>
            </a:xfrm>
            <a:custGeom>
              <a:avLst/>
              <a:gdLst>
                <a:gd name="T0" fmla="*/ 11911 w 234"/>
                <a:gd name="T1" fmla="*/ 240612 h 202"/>
                <a:gd name="T2" fmla="*/ 0 w 234"/>
                <a:gd name="T3" fmla="*/ 226318 h 202"/>
                <a:gd name="T4" fmla="*/ 266818 w 234"/>
                <a:gd name="T5" fmla="*/ 0 h 202"/>
                <a:gd name="T6" fmla="*/ 278729 w 234"/>
                <a:gd name="T7" fmla="*/ 14294 h 202"/>
                <a:gd name="T8" fmla="*/ 11911 w 234"/>
                <a:gd name="T9" fmla="*/ 240612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4" h="202">
                  <a:moveTo>
                    <a:pt x="10" y="202"/>
                  </a:moveTo>
                  <a:lnTo>
                    <a:pt x="0" y="190"/>
                  </a:lnTo>
                  <a:lnTo>
                    <a:pt x="224" y="0"/>
                  </a:lnTo>
                  <a:lnTo>
                    <a:pt x="234" y="12"/>
                  </a:lnTo>
                  <a:lnTo>
                    <a:pt x="10" y="2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2" name="Freeform 341"/>
            <p:cNvSpPr>
              <a:spLocks noChangeArrowheads="1"/>
            </p:cNvSpPr>
            <p:nvPr/>
          </p:nvSpPr>
          <p:spPr bwMode="auto">
            <a:xfrm>
              <a:off x="1031535" y="981507"/>
              <a:ext cx="444299" cy="77425"/>
            </a:xfrm>
            <a:custGeom>
              <a:avLst/>
              <a:gdLst>
                <a:gd name="T0" fmla="*/ 440726 w 373"/>
                <a:gd name="T1" fmla="*/ 77425 h 65"/>
                <a:gd name="T2" fmla="*/ 0 w 373"/>
                <a:gd name="T3" fmla="*/ 19058 h 65"/>
                <a:gd name="T4" fmla="*/ 3573 w 373"/>
                <a:gd name="T5" fmla="*/ 0 h 65"/>
                <a:gd name="T6" fmla="*/ 444299 w 373"/>
                <a:gd name="T7" fmla="*/ 57175 h 65"/>
                <a:gd name="T8" fmla="*/ 440726 w 373"/>
                <a:gd name="T9" fmla="*/ 77425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3" h="65">
                  <a:moveTo>
                    <a:pt x="370" y="65"/>
                  </a:moveTo>
                  <a:lnTo>
                    <a:pt x="0" y="16"/>
                  </a:lnTo>
                  <a:lnTo>
                    <a:pt x="3" y="0"/>
                  </a:lnTo>
                  <a:lnTo>
                    <a:pt x="373" y="48"/>
                  </a:lnTo>
                  <a:lnTo>
                    <a:pt x="370"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3" name="Freeform 342"/>
            <p:cNvSpPr>
              <a:spLocks noChangeArrowheads="1"/>
            </p:cNvSpPr>
            <p:nvPr/>
          </p:nvSpPr>
          <p:spPr bwMode="auto">
            <a:xfrm>
              <a:off x="611060" y="986271"/>
              <a:ext cx="420476" cy="59557"/>
            </a:xfrm>
            <a:custGeom>
              <a:avLst/>
              <a:gdLst>
                <a:gd name="T0" fmla="*/ 2382 w 353"/>
                <a:gd name="T1" fmla="*/ 59557 h 50"/>
                <a:gd name="T2" fmla="*/ 0 w 353"/>
                <a:gd name="T3" fmla="*/ 41690 h 50"/>
                <a:gd name="T4" fmla="*/ 418094 w 353"/>
                <a:gd name="T5" fmla="*/ 0 h 50"/>
                <a:gd name="T6" fmla="*/ 420476 w 353"/>
                <a:gd name="T7" fmla="*/ 20249 h 50"/>
                <a:gd name="T8" fmla="*/ 2382 w 353"/>
                <a:gd name="T9" fmla="*/ 59557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50">
                  <a:moveTo>
                    <a:pt x="2" y="50"/>
                  </a:moveTo>
                  <a:lnTo>
                    <a:pt x="0" y="35"/>
                  </a:lnTo>
                  <a:lnTo>
                    <a:pt x="351" y="0"/>
                  </a:lnTo>
                  <a:lnTo>
                    <a:pt x="353" y="17"/>
                  </a:lnTo>
                  <a:lnTo>
                    <a:pt x="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4" name="Freeform 343"/>
            <p:cNvSpPr>
              <a:spLocks noChangeArrowheads="1"/>
            </p:cNvSpPr>
            <p:nvPr/>
          </p:nvSpPr>
          <p:spPr bwMode="auto">
            <a:xfrm>
              <a:off x="66704" y="865966"/>
              <a:ext cx="549120" cy="184628"/>
            </a:xfrm>
            <a:custGeom>
              <a:avLst/>
              <a:gdLst>
                <a:gd name="T0" fmla="*/ 541973 w 461"/>
                <a:gd name="T1" fmla="*/ 184628 h 155"/>
                <a:gd name="T2" fmla="*/ 0 w 461"/>
                <a:gd name="T3" fmla="*/ 19058 h 155"/>
                <a:gd name="T4" fmla="*/ 5956 w 461"/>
                <a:gd name="T5" fmla="*/ 0 h 155"/>
                <a:gd name="T6" fmla="*/ 549120 w 461"/>
                <a:gd name="T7" fmla="*/ 166761 h 155"/>
                <a:gd name="T8" fmla="*/ 541973 w 461"/>
                <a:gd name="T9" fmla="*/ 184628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1" h="155">
                  <a:moveTo>
                    <a:pt x="455" y="155"/>
                  </a:moveTo>
                  <a:lnTo>
                    <a:pt x="0" y="16"/>
                  </a:lnTo>
                  <a:lnTo>
                    <a:pt x="5" y="0"/>
                  </a:lnTo>
                  <a:lnTo>
                    <a:pt x="461" y="140"/>
                  </a:lnTo>
                  <a:lnTo>
                    <a:pt x="455" y="1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5" name="Freeform 344"/>
            <p:cNvSpPr>
              <a:spLocks noChangeArrowheads="1"/>
            </p:cNvSpPr>
            <p:nvPr/>
          </p:nvSpPr>
          <p:spPr bwMode="auto">
            <a:xfrm>
              <a:off x="349007" y="1036299"/>
              <a:ext cx="259670" cy="84572"/>
            </a:xfrm>
            <a:custGeom>
              <a:avLst/>
              <a:gdLst>
                <a:gd name="T0" fmla="*/ 5956 w 218"/>
                <a:gd name="T1" fmla="*/ 84572 h 71"/>
                <a:gd name="T2" fmla="*/ 0 w 218"/>
                <a:gd name="T3" fmla="*/ 64322 h 71"/>
                <a:gd name="T4" fmla="*/ 256097 w 218"/>
                <a:gd name="T5" fmla="*/ 0 h 71"/>
                <a:gd name="T6" fmla="*/ 259670 w 218"/>
                <a:gd name="T7" fmla="*/ 17867 h 71"/>
                <a:gd name="T8" fmla="*/ 5956 w 218"/>
                <a:gd name="T9" fmla="*/ 84572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71">
                  <a:moveTo>
                    <a:pt x="5" y="71"/>
                  </a:moveTo>
                  <a:lnTo>
                    <a:pt x="0" y="54"/>
                  </a:lnTo>
                  <a:lnTo>
                    <a:pt x="215" y="0"/>
                  </a:lnTo>
                  <a:lnTo>
                    <a:pt x="218" y="15"/>
                  </a:lnTo>
                  <a:lnTo>
                    <a:pt x="5"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6" name="Freeform 345"/>
            <p:cNvSpPr>
              <a:spLocks noChangeArrowheads="1"/>
            </p:cNvSpPr>
            <p:nvPr/>
          </p:nvSpPr>
          <p:spPr bwMode="auto">
            <a:xfrm>
              <a:off x="645603" y="1041064"/>
              <a:ext cx="825466" cy="232274"/>
            </a:xfrm>
            <a:custGeom>
              <a:avLst/>
              <a:gdLst>
                <a:gd name="T0" fmla="*/ 0 w 496"/>
                <a:gd name="T1" fmla="*/ 232274 h 140"/>
                <a:gd name="T2" fmla="*/ 0 w 496"/>
                <a:gd name="T3" fmla="*/ 232274 h 140"/>
                <a:gd name="T4" fmla="*/ 1664 w 496"/>
                <a:gd name="T5" fmla="*/ 223979 h 140"/>
                <a:gd name="T6" fmla="*/ 1664 w 496"/>
                <a:gd name="T7" fmla="*/ 214024 h 140"/>
                <a:gd name="T8" fmla="*/ 820473 w 496"/>
                <a:gd name="T9" fmla="*/ 0 h 140"/>
                <a:gd name="T10" fmla="*/ 825466 w 496"/>
                <a:gd name="T11" fmla="*/ 18250 h 140"/>
                <a:gd name="T12" fmla="*/ 0 w 496"/>
                <a:gd name="T13" fmla="*/ 232274 h 1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6" h="140">
                  <a:moveTo>
                    <a:pt x="0" y="140"/>
                  </a:moveTo>
                  <a:cubicBezTo>
                    <a:pt x="0" y="140"/>
                    <a:pt x="0" y="140"/>
                    <a:pt x="0" y="140"/>
                  </a:cubicBezTo>
                  <a:cubicBezTo>
                    <a:pt x="1" y="135"/>
                    <a:pt x="1" y="135"/>
                    <a:pt x="1" y="135"/>
                  </a:cubicBezTo>
                  <a:cubicBezTo>
                    <a:pt x="1" y="129"/>
                    <a:pt x="1" y="129"/>
                    <a:pt x="1" y="129"/>
                  </a:cubicBezTo>
                  <a:cubicBezTo>
                    <a:pt x="15" y="127"/>
                    <a:pt x="361" y="35"/>
                    <a:pt x="493" y="0"/>
                  </a:cubicBezTo>
                  <a:cubicBezTo>
                    <a:pt x="496" y="11"/>
                    <a:pt x="496" y="11"/>
                    <a:pt x="496" y="11"/>
                  </a:cubicBezTo>
                  <a:cubicBezTo>
                    <a:pt x="44" y="132"/>
                    <a:pt x="5" y="140"/>
                    <a:pt x="0"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7" name="Freeform 346"/>
            <p:cNvSpPr>
              <a:spLocks noChangeArrowheads="1"/>
            </p:cNvSpPr>
            <p:nvPr/>
          </p:nvSpPr>
          <p:spPr bwMode="auto">
            <a:xfrm>
              <a:off x="645603" y="991036"/>
              <a:ext cx="391888" cy="284685"/>
            </a:xfrm>
            <a:custGeom>
              <a:avLst/>
              <a:gdLst>
                <a:gd name="T0" fmla="*/ 9529 w 329"/>
                <a:gd name="T1" fmla="*/ 284685 h 239"/>
                <a:gd name="T2" fmla="*/ 0 w 329"/>
                <a:gd name="T3" fmla="*/ 268009 h 239"/>
                <a:gd name="T4" fmla="*/ 382359 w 329"/>
                <a:gd name="T5" fmla="*/ 0 h 239"/>
                <a:gd name="T6" fmla="*/ 391888 w 329"/>
                <a:gd name="T7" fmla="*/ 16676 h 239"/>
                <a:gd name="T8" fmla="*/ 9529 w 329"/>
                <a:gd name="T9" fmla="*/ 284685 h 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 h="239">
                  <a:moveTo>
                    <a:pt x="8" y="239"/>
                  </a:moveTo>
                  <a:lnTo>
                    <a:pt x="0" y="225"/>
                  </a:lnTo>
                  <a:lnTo>
                    <a:pt x="321" y="0"/>
                  </a:lnTo>
                  <a:lnTo>
                    <a:pt x="329" y="14"/>
                  </a:lnTo>
                  <a:lnTo>
                    <a:pt x="8" y="2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8" name="Freeform 347"/>
            <p:cNvSpPr>
              <a:spLocks noChangeArrowheads="1"/>
            </p:cNvSpPr>
            <p:nvPr/>
          </p:nvSpPr>
          <p:spPr bwMode="auto">
            <a:xfrm>
              <a:off x="1041064" y="818320"/>
              <a:ext cx="694440" cy="172717"/>
            </a:xfrm>
            <a:custGeom>
              <a:avLst/>
              <a:gdLst>
                <a:gd name="T0" fmla="*/ 3573 w 583"/>
                <a:gd name="T1" fmla="*/ 172717 h 145"/>
                <a:gd name="T2" fmla="*/ 0 w 583"/>
                <a:gd name="T3" fmla="*/ 152467 h 145"/>
                <a:gd name="T4" fmla="*/ 688484 w 583"/>
                <a:gd name="T5" fmla="*/ 0 h 145"/>
                <a:gd name="T6" fmla="*/ 694440 w 583"/>
                <a:gd name="T7" fmla="*/ 17867 h 145"/>
                <a:gd name="T8" fmla="*/ 3573 w 583"/>
                <a:gd name="T9" fmla="*/ 172717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3" h="145">
                  <a:moveTo>
                    <a:pt x="3" y="145"/>
                  </a:moveTo>
                  <a:lnTo>
                    <a:pt x="0" y="128"/>
                  </a:lnTo>
                  <a:lnTo>
                    <a:pt x="578" y="0"/>
                  </a:lnTo>
                  <a:lnTo>
                    <a:pt x="583" y="15"/>
                  </a:lnTo>
                  <a:lnTo>
                    <a:pt x="3"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69" name="Freeform 348"/>
            <p:cNvSpPr>
              <a:spLocks noChangeArrowheads="1"/>
            </p:cNvSpPr>
            <p:nvPr/>
          </p:nvSpPr>
          <p:spPr bwMode="auto">
            <a:xfrm>
              <a:off x="1463922" y="1052976"/>
              <a:ext cx="121497" cy="349007"/>
            </a:xfrm>
            <a:custGeom>
              <a:avLst/>
              <a:gdLst>
                <a:gd name="T0" fmla="*/ 101248 w 102"/>
                <a:gd name="T1" fmla="*/ 349007 h 293"/>
                <a:gd name="T2" fmla="*/ 0 w 102"/>
                <a:gd name="T3" fmla="*/ 4765 h 293"/>
                <a:gd name="T4" fmla="*/ 20250 w 102"/>
                <a:gd name="T5" fmla="*/ 0 h 293"/>
                <a:gd name="T6" fmla="*/ 121497 w 102"/>
                <a:gd name="T7" fmla="*/ 344242 h 293"/>
                <a:gd name="T8" fmla="*/ 101248 w 102"/>
                <a:gd name="T9" fmla="*/ 349007 h 2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 h="293">
                  <a:moveTo>
                    <a:pt x="85" y="293"/>
                  </a:moveTo>
                  <a:lnTo>
                    <a:pt x="0" y="4"/>
                  </a:lnTo>
                  <a:lnTo>
                    <a:pt x="17" y="0"/>
                  </a:lnTo>
                  <a:lnTo>
                    <a:pt x="102" y="289"/>
                  </a:lnTo>
                  <a:lnTo>
                    <a:pt x="85" y="2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0" name="Freeform 349"/>
            <p:cNvSpPr>
              <a:spLocks noChangeArrowheads="1"/>
            </p:cNvSpPr>
            <p:nvPr/>
          </p:nvSpPr>
          <p:spPr bwMode="auto">
            <a:xfrm>
              <a:off x="1278103" y="549120"/>
              <a:ext cx="701587" cy="92910"/>
            </a:xfrm>
            <a:custGeom>
              <a:avLst/>
              <a:gdLst>
                <a:gd name="T0" fmla="*/ 699205 w 589"/>
                <a:gd name="T1" fmla="*/ 92910 h 78"/>
                <a:gd name="T2" fmla="*/ 0 w 589"/>
                <a:gd name="T3" fmla="*/ 19058 h 78"/>
                <a:gd name="T4" fmla="*/ 1191 w 589"/>
                <a:gd name="T5" fmla="*/ 0 h 78"/>
                <a:gd name="T6" fmla="*/ 701587 w 589"/>
                <a:gd name="T7" fmla="*/ 72660 h 78"/>
                <a:gd name="T8" fmla="*/ 699205 w 589"/>
                <a:gd name="T9" fmla="*/ 9291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9" h="78">
                  <a:moveTo>
                    <a:pt x="587" y="78"/>
                  </a:moveTo>
                  <a:lnTo>
                    <a:pt x="0" y="16"/>
                  </a:lnTo>
                  <a:lnTo>
                    <a:pt x="1" y="0"/>
                  </a:lnTo>
                  <a:lnTo>
                    <a:pt x="589" y="61"/>
                  </a:lnTo>
                  <a:lnTo>
                    <a:pt x="587"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1" name="Freeform 350"/>
            <p:cNvSpPr>
              <a:spLocks noChangeArrowheads="1"/>
            </p:cNvSpPr>
            <p:nvPr/>
          </p:nvSpPr>
          <p:spPr bwMode="auto">
            <a:xfrm>
              <a:off x="1275721" y="269200"/>
              <a:ext cx="401417" cy="294214"/>
            </a:xfrm>
            <a:custGeom>
              <a:avLst/>
              <a:gdLst>
                <a:gd name="T0" fmla="*/ 11911 w 337"/>
                <a:gd name="T1" fmla="*/ 294214 h 247"/>
                <a:gd name="T2" fmla="*/ 0 w 337"/>
                <a:gd name="T3" fmla="*/ 277538 h 247"/>
                <a:gd name="T4" fmla="*/ 389506 w 337"/>
                <a:gd name="T5" fmla="*/ 0 h 247"/>
                <a:gd name="T6" fmla="*/ 401417 w 337"/>
                <a:gd name="T7" fmla="*/ 15485 h 247"/>
                <a:gd name="T8" fmla="*/ 11911 w 337"/>
                <a:gd name="T9" fmla="*/ 294214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7" h="247">
                  <a:moveTo>
                    <a:pt x="10" y="247"/>
                  </a:moveTo>
                  <a:lnTo>
                    <a:pt x="0" y="233"/>
                  </a:lnTo>
                  <a:lnTo>
                    <a:pt x="327" y="0"/>
                  </a:lnTo>
                  <a:lnTo>
                    <a:pt x="337" y="13"/>
                  </a:lnTo>
                  <a:lnTo>
                    <a:pt x="10" y="2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2" name="Freeform 351"/>
            <p:cNvSpPr>
              <a:spLocks noChangeArrowheads="1"/>
            </p:cNvSpPr>
            <p:nvPr/>
          </p:nvSpPr>
          <p:spPr bwMode="auto">
            <a:xfrm>
              <a:off x="58367" y="435960"/>
              <a:ext cx="192966" cy="437152"/>
            </a:xfrm>
            <a:custGeom>
              <a:avLst/>
              <a:gdLst>
                <a:gd name="T0" fmla="*/ 17867 w 162"/>
                <a:gd name="T1" fmla="*/ 437152 h 367"/>
                <a:gd name="T2" fmla="*/ 0 w 162"/>
                <a:gd name="T3" fmla="*/ 430005 h 367"/>
                <a:gd name="T4" fmla="*/ 175099 w 162"/>
                <a:gd name="T5" fmla="*/ 0 h 367"/>
                <a:gd name="T6" fmla="*/ 192966 w 162"/>
                <a:gd name="T7" fmla="*/ 5956 h 367"/>
                <a:gd name="T8" fmla="*/ 17867 w 162"/>
                <a:gd name="T9" fmla="*/ 437152 h 3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367">
                  <a:moveTo>
                    <a:pt x="15" y="367"/>
                  </a:moveTo>
                  <a:lnTo>
                    <a:pt x="0" y="361"/>
                  </a:lnTo>
                  <a:lnTo>
                    <a:pt x="147" y="0"/>
                  </a:lnTo>
                  <a:lnTo>
                    <a:pt x="162" y="5"/>
                  </a:lnTo>
                  <a:lnTo>
                    <a:pt x="15" y="3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3" name="Freeform 352"/>
            <p:cNvSpPr>
              <a:spLocks noChangeArrowheads="1"/>
            </p:cNvSpPr>
            <p:nvPr/>
          </p:nvSpPr>
          <p:spPr bwMode="auto">
            <a:xfrm>
              <a:off x="242994" y="427623"/>
              <a:ext cx="303743" cy="419284"/>
            </a:xfrm>
            <a:custGeom>
              <a:avLst/>
              <a:gdLst>
                <a:gd name="T0" fmla="*/ 288258 w 255"/>
                <a:gd name="T1" fmla="*/ 419284 h 352"/>
                <a:gd name="T2" fmla="*/ 0 w 255"/>
                <a:gd name="T3" fmla="*/ 11911 h 352"/>
                <a:gd name="T4" fmla="*/ 15485 w 255"/>
                <a:gd name="T5" fmla="*/ 0 h 352"/>
                <a:gd name="T6" fmla="*/ 303743 w 255"/>
                <a:gd name="T7" fmla="*/ 408564 h 352"/>
                <a:gd name="T8" fmla="*/ 288258 w 255"/>
                <a:gd name="T9" fmla="*/ 419284 h 3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352">
                  <a:moveTo>
                    <a:pt x="242" y="352"/>
                  </a:moveTo>
                  <a:lnTo>
                    <a:pt x="0" y="10"/>
                  </a:lnTo>
                  <a:lnTo>
                    <a:pt x="13" y="0"/>
                  </a:lnTo>
                  <a:lnTo>
                    <a:pt x="255" y="343"/>
                  </a:lnTo>
                  <a:lnTo>
                    <a:pt x="242" y="3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4" name="Freeform 353"/>
            <p:cNvSpPr>
              <a:spLocks noChangeArrowheads="1"/>
            </p:cNvSpPr>
            <p:nvPr/>
          </p:nvSpPr>
          <p:spPr bwMode="auto">
            <a:xfrm>
              <a:off x="545546" y="824275"/>
              <a:ext cx="500282" cy="173908"/>
            </a:xfrm>
            <a:custGeom>
              <a:avLst/>
              <a:gdLst>
                <a:gd name="T0" fmla="*/ 494326 w 420"/>
                <a:gd name="T1" fmla="*/ 173908 h 146"/>
                <a:gd name="T2" fmla="*/ 0 w 420"/>
                <a:gd name="T3" fmla="*/ 19058 h 146"/>
                <a:gd name="T4" fmla="*/ 7147 w 420"/>
                <a:gd name="T5" fmla="*/ 0 h 146"/>
                <a:gd name="T6" fmla="*/ 500282 w 420"/>
                <a:gd name="T7" fmla="*/ 154850 h 146"/>
                <a:gd name="T8" fmla="*/ 494326 w 420"/>
                <a:gd name="T9" fmla="*/ 173908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0" h="146">
                  <a:moveTo>
                    <a:pt x="415" y="146"/>
                  </a:moveTo>
                  <a:lnTo>
                    <a:pt x="0" y="16"/>
                  </a:lnTo>
                  <a:lnTo>
                    <a:pt x="6" y="0"/>
                  </a:lnTo>
                  <a:lnTo>
                    <a:pt x="420" y="130"/>
                  </a:lnTo>
                  <a:lnTo>
                    <a:pt x="415" y="1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5" name="Freeform 354"/>
            <p:cNvSpPr>
              <a:spLocks noChangeArrowheads="1"/>
            </p:cNvSpPr>
            <p:nvPr/>
          </p:nvSpPr>
          <p:spPr bwMode="auto">
            <a:xfrm>
              <a:off x="533635" y="831422"/>
              <a:ext cx="83380" cy="210834"/>
            </a:xfrm>
            <a:custGeom>
              <a:avLst/>
              <a:gdLst>
                <a:gd name="T0" fmla="*/ 63131 w 70"/>
                <a:gd name="T1" fmla="*/ 210834 h 177"/>
                <a:gd name="T2" fmla="*/ 0 w 70"/>
                <a:gd name="T3" fmla="*/ 4765 h 177"/>
                <a:gd name="T4" fmla="*/ 20249 w 70"/>
                <a:gd name="T5" fmla="*/ 0 h 177"/>
                <a:gd name="T6" fmla="*/ 83380 w 70"/>
                <a:gd name="T7" fmla="*/ 204878 h 177"/>
                <a:gd name="T8" fmla="*/ 63131 w 70"/>
                <a:gd name="T9" fmla="*/ 210834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77">
                  <a:moveTo>
                    <a:pt x="53" y="177"/>
                  </a:moveTo>
                  <a:lnTo>
                    <a:pt x="0" y="4"/>
                  </a:lnTo>
                  <a:lnTo>
                    <a:pt x="17" y="0"/>
                  </a:lnTo>
                  <a:lnTo>
                    <a:pt x="70" y="172"/>
                  </a:lnTo>
                  <a:lnTo>
                    <a:pt x="53" y="1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6" name="Freeform 355"/>
            <p:cNvSpPr>
              <a:spLocks noChangeArrowheads="1"/>
            </p:cNvSpPr>
            <p:nvPr/>
          </p:nvSpPr>
          <p:spPr bwMode="auto">
            <a:xfrm>
              <a:off x="340668" y="826657"/>
              <a:ext cx="208451" cy="287067"/>
            </a:xfrm>
            <a:custGeom>
              <a:avLst/>
              <a:gdLst>
                <a:gd name="T0" fmla="*/ 15485 w 175"/>
                <a:gd name="T1" fmla="*/ 287067 h 241"/>
                <a:gd name="T2" fmla="*/ 0 w 175"/>
                <a:gd name="T3" fmla="*/ 275156 h 241"/>
                <a:gd name="T4" fmla="*/ 192966 w 175"/>
                <a:gd name="T5" fmla="*/ 0 h 241"/>
                <a:gd name="T6" fmla="*/ 208451 w 175"/>
                <a:gd name="T7" fmla="*/ 11911 h 241"/>
                <a:gd name="T8" fmla="*/ 15485 w 175"/>
                <a:gd name="T9" fmla="*/ 287067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 h="241">
                  <a:moveTo>
                    <a:pt x="13" y="241"/>
                  </a:moveTo>
                  <a:lnTo>
                    <a:pt x="0" y="231"/>
                  </a:lnTo>
                  <a:lnTo>
                    <a:pt x="162" y="0"/>
                  </a:lnTo>
                  <a:lnTo>
                    <a:pt x="175" y="10"/>
                  </a:lnTo>
                  <a:lnTo>
                    <a:pt x="13" y="2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7" name="Freeform 356"/>
            <p:cNvSpPr>
              <a:spLocks noChangeArrowheads="1"/>
            </p:cNvSpPr>
            <p:nvPr/>
          </p:nvSpPr>
          <p:spPr bwMode="auto">
            <a:xfrm>
              <a:off x="233465" y="163188"/>
              <a:ext cx="344242" cy="281111"/>
            </a:xfrm>
            <a:custGeom>
              <a:avLst/>
              <a:gdLst>
                <a:gd name="T0" fmla="*/ 10720 w 289"/>
                <a:gd name="T1" fmla="*/ 281111 h 236"/>
                <a:gd name="T2" fmla="*/ 0 w 289"/>
                <a:gd name="T3" fmla="*/ 265626 h 236"/>
                <a:gd name="T4" fmla="*/ 332331 w 289"/>
                <a:gd name="T5" fmla="*/ 0 h 236"/>
                <a:gd name="T6" fmla="*/ 344242 w 289"/>
                <a:gd name="T7" fmla="*/ 14294 h 236"/>
                <a:gd name="T8" fmla="*/ 10720 w 289"/>
                <a:gd name="T9" fmla="*/ 281111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 h="236">
                  <a:moveTo>
                    <a:pt x="9" y="236"/>
                  </a:moveTo>
                  <a:lnTo>
                    <a:pt x="0" y="223"/>
                  </a:lnTo>
                  <a:lnTo>
                    <a:pt x="279" y="0"/>
                  </a:lnTo>
                  <a:lnTo>
                    <a:pt x="289" y="12"/>
                  </a:lnTo>
                  <a:lnTo>
                    <a:pt x="9" y="2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8" name="Freeform 357"/>
            <p:cNvSpPr>
              <a:spLocks noChangeArrowheads="1"/>
            </p:cNvSpPr>
            <p:nvPr/>
          </p:nvSpPr>
          <p:spPr bwMode="auto">
            <a:xfrm>
              <a:off x="558649" y="166761"/>
              <a:ext cx="364491" cy="434770"/>
            </a:xfrm>
            <a:custGeom>
              <a:avLst/>
              <a:gdLst>
                <a:gd name="T0" fmla="*/ 350197 w 306"/>
                <a:gd name="T1" fmla="*/ 434770 h 365"/>
                <a:gd name="T2" fmla="*/ 0 w 306"/>
                <a:gd name="T3" fmla="*/ 13103 h 365"/>
                <a:gd name="T4" fmla="*/ 15485 w 306"/>
                <a:gd name="T5" fmla="*/ 0 h 365"/>
                <a:gd name="T6" fmla="*/ 364491 w 306"/>
                <a:gd name="T7" fmla="*/ 424050 h 365"/>
                <a:gd name="T8" fmla="*/ 350197 w 306"/>
                <a:gd name="T9" fmla="*/ 434770 h 3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365">
                  <a:moveTo>
                    <a:pt x="294" y="365"/>
                  </a:moveTo>
                  <a:lnTo>
                    <a:pt x="0" y="11"/>
                  </a:lnTo>
                  <a:lnTo>
                    <a:pt x="13" y="0"/>
                  </a:lnTo>
                  <a:lnTo>
                    <a:pt x="306" y="356"/>
                  </a:lnTo>
                  <a:lnTo>
                    <a:pt x="294" y="3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79" name="Freeform 358"/>
            <p:cNvSpPr>
              <a:spLocks noChangeArrowheads="1"/>
            </p:cNvSpPr>
            <p:nvPr/>
          </p:nvSpPr>
          <p:spPr bwMode="auto">
            <a:xfrm>
              <a:off x="533635" y="580090"/>
              <a:ext cx="384741" cy="258480"/>
            </a:xfrm>
            <a:custGeom>
              <a:avLst/>
              <a:gdLst>
                <a:gd name="T0" fmla="*/ 10720 w 323"/>
                <a:gd name="T1" fmla="*/ 258480 h 217"/>
                <a:gd name="T2" fmla="*/ 0 w 323"/>
                <a:gd name="T3" fmla="*/ 241804 h 217"/>
                <a:gd name="T4" fmla="*/ 375212 w 323"/>
                <a:gd name="T5" fmla="*/ 0 h 217"/>
                <a:gd name="T6" fmla="*/ 384741 w 323"/>
                <a:gd name="T7" fmla="*/ 16676 h 217"/>
                <a:gd name="T8" fmla="*/ 10720 w 323"/>
                <a:gd name="T9" fmla="*/ 25848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 h="217">
                  <a:moveTo>
                    <a:pt x="9" y="217"/>
                  </a:moveTo>
                  <a:lnTo>
                    <a:pt x="0" y="203"/>
                  </a:lnTo>
                  <a:lnTo>
                    <a:pt x="315" y="0"/>
                  </a:lnTo>
                  <a:lnTo>
                    <a:pt x="323" y="14"/>
                  </a:lnTo>
                  <a:lnTo>
                    <a:pt x="9" y="2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0" name="Freeform 359"/>
            <p:cNvSpPr>
              <a:spLocks noChangeArrowheads="1"/>
            </p:cNvSpPr>
            <p:nvPr/>
          </p:nvSpPr>
          <p:spPr bwMode="auto">
            <a:xfrm>
              <a:off x="70278" y="824275"/>
              <a:ext cx="471695" cy="50028"/>
            </a:xfrm>
            <a:custGeom>
              <a:avLst/>
              <a:gdLst>
                <a:gd name="T0" fmla="*/ 0 w 396"/>
                <a:gd name="T1" fmla="*/ 50028 h 42"/>
                <a:gd name="T2" fmla="*/ 0 w 396"/>
                <a:gd name="T3" fmla="*/ 29779 h 42"/>
                <a:gd name="T4" fmla="*/ 470504 w 396"/>
                <a:gd name="T5" fmla="*/ 0 h 42"/>
                <a:gd name="T6" fmla="*/ 471695 w 396"/>
                <a:gd name="T7" fmla="*/ 20249 h 42"/>
                <a:gd name="T8" fmla="*/ 0 w 396"/>
                <a:gd name="T9" fmla="*/ 50028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6" h="42">
                  <a:moveTo>
                    <a:pt x="0" y="42"/>
                  </a:moveTo>
                  <a:lnTo>
                    <a:pt x="0" y="25"/>
                  </a:lnTo>
                  <a:lnTo>
                    <a:pt x="395" y="0"/>
                  </a:lnTo>
                  <a:lnTo>
                    <a:pt x="396" y="17"/>
                  </a:lnTo>
                  <a:lnTo>
                    <a:pt x="0"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1" name="Freeform 360"/>
            <p:cNvSpPr>
              <a:spLocks noChangeArrowheads="1"/>
            </p:cNvSpPr>
            <p:nvPr/>
          </p:nvSpPr>
          <p:spPr bwMode="auto">
            <a:xfrm>
              <a:off x="914802" y="545546"/>
              <a:ext cx="368065" cy="53602"/>
            </a:xfrm>
            <a:custGeom>
              <a:avLst/>
              <a:gdLst>
                <a:gd name="T0" fmla="*/ 2382 w 309"/>
                <a:gd name="T1" fmla="*/ 53602 h 45"/>
                <a:gd name="T2" fmla="*/ 0 w 309"/>
                <a:gd name="T3" fmla="*/ 33352 h 45"/>
                <a:gd name="T4" fmla="*/ 365683 w 309"/>
                <a:gd name="T5" fmla="*/ 0 h 45"/>
                <a:gd name="T6" fmla="*/ 368065 w 309"/>
                <a:gd name="T7" fmla="*/ 20250 h 45"/>
                <a:gd name="T8" fmla="*/ 2382 w 309"/>
                <a:gd name="T9" fmla="*/ 53602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45">
                  <a:moveTo>
                    <a:pt x="2" y="45"/>
                  </a:moveTo>
                  <a:lnTo>
                    <a:pt x="0" y="28"/>
                  </a:lnTo>
                  <a:lnTo>
                    <a:pt x="307" y="0"/>
                  </a:lnTo>
                  <a:lnTo>
                    <a:pt x="309" y="17"/>
                  </a:lnTo>
                  <a:lnTo>
                    <a:pt x="2"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2" name="Freeform 361"/>
            <p:cNvSpPr>
              <a:spLocks noChangeArrowheads="1"/>
            </p:cNvSpPr>
            <p:nvPr/>
          </p:nvSpPr>
          <p:spPr bwMode="auto">
            <a:xfrm>
              <a:off x="1136357" y="41691"/>
              <a:ext cx="538399" cy="240612"/>
            </a:xfrm>
            <a:custGeom>
              <a:avLst/>
              <a:gdLst>
                <a:gd name="T0" fmla="*/ 532443 w 452"/>
                <a:gd name="T1" fmla="*/ 240612 h 202"/>
                <a:gd name="T2" fmla="*/ 0 w 452"/>
                <a:gd name="T3" fmla="*/ 16676 h 202"/>
                <a:gd name="T4" fmla="*/ 8338 w 452"/>
                <a:gd name="T5" fmla="*/ 0 h 202"/>
                <a:gd name="T6" fmla="*/ 538399 w 452"/>
                <a:gd name="T7" fmla="*/ 223936 h 202"/>
                <a:gd name="T8" fmla="*/ 532443 w 452"/>
                <a:gd name="T9" fmla="*/ 240612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202">
                  <a:moveTo>
                    <a:pt x="447" y="202"/>
                  </a:moveTo>
                  <a:lnTo>
                    <a:pt x="0" y="14"/>
                  </a:lnTo>
                  <a:lnTo>
                    <a:pt x="7" y="0"/>
                  </a:lnTo>
                  <a:lnTo>
                    <a:pt x="452" y="188"/>
                  </a:lnTo>
                  <a:lnTo>
                    <a:pt x="447" y="2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3" name="Freeform 362"/>
            <p:cNvSpPr>
              <a:spLocks noChangeArrowheads="1"/>
            </p:cNvSpPr>
            <p:nvPr/>
          </p:nvSpPr>
          <p:spPr bwMode="auto">
            <a:xfrm>
              <a:off x="562222" y="39308"/>
              <a:ext cx="580090" cy="138173"/>
            </a:xfrm>
            <a:custGeom>
              <a:avLst/>
              <a:gdLst>
                <a:gd name="T0" fmla="*/ 3573 w 487"/>
                <a:gd name="T1" fmla="*/ 138173 h 116"/>
                <a:gd name="T2" fmla="*/ 0 w 487"/>
                <a:gd name="T3" fmla="*/ 119115 h 116"/>
                <a:gd name="T4" fmla="*/ 575325 w 487"/>
                <a:gd name="T5" fmla="*/ 0 h 116"/>
                <a:gd name="T6" fmla="*/ 580090 w 487"/>
                <a:gd name="T7" fmla="*/ 20249 h 116"/>
                <a:gd name="T8" fmla="*/ 3573 w 487"/>
                <a:gd name="T9" fmla="*/ 138173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7" h="116">
                  <a:moveTo>
                    <a:pt x="3" y="116"/>
                  </a:moveTo>
                  <a:lnTo>
                    <a:pt x="0" y="100"/>
                  </a:lnTo>
                  <a:lnTo>
                    <a:pt x="483" y="0"/>
                  </a:lnTo>
                  <a:lnTo>
                    <a:pt x="487" y="17"/>
                  </a:lnTo>
                  <a:lnTo>
                    <a:pt x="3"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4" name="Freeform 363"/>
            <p:cNvSpPr>
              <a:spLocks noChangeArrowheads="1"/>
            </p:cNvSpPr>
            <p:nvPr/>
          </p:nvSpPr>
          <p:spPr bwMode="auto">
            <a:xfrm>
              <a:off x="1131592" y="46455"/>
              <a:ext cx="160805" cy="512194"/>
            </a:xfrm>
            <a:custGeom>
              <a:avLst/>
              <a:gdLst>
                <a:gd name="T0" fmla="*/ 142938 w 135"/>
                <a:gd name="T1" fmla="*/ 512194 h 430"/>
                <a:gd name="T2" fmla="*/ 0 w 135"/>
                <a:gd name="T3" fmla="*/ 7147 h 430"/>
                <a:gd name="T4" fmla="*/ 17867 w 135"/>
                <a:gd name="T5" fmla="*/ 0 h 430"/>
                <a:gd name="T6" fmla="*/ 160805 w 135"/>
                <a:gd name="T7" fmla="*/ 507429 h 430"/>
                <a:gd name="T8" fmla="*/ 142938 w 135"/>
                <a:gd name="T9" fmla="*/ 512194 h 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430">
                  <a:moveTo>
                    <a:pt x="120" y="430"/>
                  </a:moveTo>
                  <a:lnTo>
                    <a:pt x="0" y="6"/>
                  </a:lnTo>
                  <a:lnTo>
                    <a:pt x="15" y="0"/>
                  </a:lnTo>
                  <a:lnTo>
                    <a:pt x="135" y="426"/>
                  </a:lnTo>
                  <a:lnTo>
                    <a:pt x="120" y="4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5" name="Freeform 364"/>
            <p:cNvSpPr>
              <a:spLocks noChangeArrowheads="1"/>
            </p:cNvSpPr>
            <p:nvPr/>
          </p:nvSpPr>
          <p:spPr bwMode="auto">
            <a:xfrm>
              <a:off x="896935" y="55984"/>
              <a:ext cx="247759" cy="534826"/>
            </a:xfrm>
            <a:custGeom>
              <a:avLst/>
              <a:gdLst>
                <a:gd name="T0" fmla="*/ 17867 w 208"/>
                <a:gd name="T1" fmla="*/ 534826 h 449"/>
                <a:gd name="T2" fmla="*/ 0 w 208"/>
                <a:gd name="T3" fmla="*/ 526488 h 449"/>
                <a:gd name="T4" fmla="*/ 228701 w 208"/>
                <a:gd name="T5" fmla="*/ 0 h 449"/>
                <a:gd name="T6" fmla="*/ 247759 w 208"/>
                <a:gd name="T7" fmla="*/ 7147 h 449"/>
                <a:gd name="T8" fmla="*/ 17867 w 208"/>
                <a:gd name="T9" fmla="*/ 534826 h 4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 h="449">
                  <a:moveTo>
                    <a:pt x="15" y="449"/>
                  </a:moveTo>
                  <a:lnTo>
                    <a:pt x="0" y="442"/>
                  </a:lnTo>
                  <a:lnTo>
                    <a:pt x="192" y="0"/>
                  </a:lnTo>
                  <a:lnTo>
                    <a:pt x="208" y="6"/>
                  </a:lnTo>
                  <a:lnTo>
                    <a:pt x="15" y="4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6" name="Freeform 365"/>
            <p:cNvSpPr>
              <a:spLocks noChangeArrowheads="1"/>
            </p:cNvSpPr>
            <p:nvPr/>
          </p:nvSpPr>
          <p:spPr bwMode="auto">
            <a:xfrm>
              <a:off x="525297" y="169143"/>
              <a:ext cx="48837" cy="652750"/>
            </a:xfrm>
            <a:custGeom>
              <a:avLst/>
              <a:gdLst>
                <a:gd name="T0" fmla="*/ 20249 w 41"/>
                <a:gd name="T1" fmla="*/ 652750 h 548"/>
                <a:gd name="T2" fmla="*/ 0 w 41"/>
                <a:gd name="T3" fmla="*/ 652750 h 548"/>
                <a:gd name="T4" fmla="*/ 28588 w 41"/>
                <a:gd name="T5" fmla="*/ 0 h 548"/>
                <a:gd name="T6" fmla="*/ 48837 w 41"/>
                <a:gd name="T7" fmla="*/ 2382 h 548"/>
                <a:gd name="T8" fmla="*/ 20249 w 41"/>
                <a:gd name="T9" fmla="*/ 652750 h 5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48">
                  <a:moveTo>
                    <a:pt x="17" y="548"/>
                  </a:moveTo>
                  <a:lnTo>
                    <a:pt x="0" y="548"/>
                  </a:lnTo>
                  <a:lnTo>
                    <a:pt x="24" y="0"/>
                  </a:lnTo>
                  <a:lnTo>
                    <a:pt x="41" y="2"/>
                  </a:lnTo>
                  <a:lnTo>
                    <a:pt x="17" y="5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7" name="Freeform 366"/>
            <p:cNvSpPr>
              <a:spLocks noChangeArrowheads="1"/>
            </p:cNvSpPr>
            <p:nvPr/>
          </p:nvSpPr>
          <p:spPr bwMode="auto">
            <a:xfrm>
              <a:off x="1274530" y="551502"/>
              <a:ext cx="207260" cy="494327"/>
            </a:xfrm>
            <a:custGeom>
              <a:avLst/>
              <a:gdLst>
                <a:gd name="T0" fmla="*/ 190584 w 174"/>
                <a:gd name="T1" fmla="*/ 494327 h 415"/>
                <a:gd name="T2" fmla="*/ 0 w 174"/>
                <a:gd name="T3" fmla="*/ 7147 h 415"/>
                <a:gd name="T4" fmla="*/ 17867 w 174"/>
                <a:gd name="T5" fmla="*/ 0 h 415"/>
                <a:gd name="T6" fmla="*/ 207260 w 174"/>
                <a:gd name="T7" fmla="*/ 487180 h 415"/>
                <a:gd name="T8" fmla="*/ 190584 w 174"/>
                <a:gd name="T9" fmla="*/ 494327 h 4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 h="415">
                  <a:moveTo>
                    <a:pt x="160" y="415"/>
                  </a:moveTo>
                  <a:lnTo>
                    <a:pt x="0" y="6"/>
                  </a:lnTo>
                  <a:lnTo>
                    <a:pt x="15" y="0"/>
                  </a:lnTo>
                  <a:lnTo>
                    <a:pt x="174" y="409"/>
                  </a:lnTo>
                  <a:lnTo>
                    <a:pt x="160" y="4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8" name="Freeform 367"/>
            <p:cNvSpPr>
              <a:spLocks noChangeArrowheads="1"/>
            </p:cNvSpPr>
            <p:nvPr/>
          </p:nvSpPr>
          <p:spPr bwMode="auto">
            <a:xfrm>
              <a:off x="911229" y="587237"/>
              <a:ext cx="126262" cy="391888"/>
            </a:xfrm>
            <a:custGeom>
              <a:avLst/>
              <a:gdLst>
                <a:gd name="T0" fmla="*/ 107204 w 106"/>
                <a:gd name="T1" fmla="*/ 391888 h 329"/>
                <a:gd name="T2" fmla="*/ 0 w 106"/>
                <a:gd name="T3" fmla="*/ 5956 h 329"/>
                <a:gd name="T4" fmla="*/ 19058 w 106"/>
                <a:gd name="T5" fmla="*/ 0 h 329"/>
                <a:gd name="T6" fmla="*/ 126262 w 106"/>
                <a:gd name="T7" fmla="*/ 387123 h 329"/>
                <a:gd name="T8" fmla="*/ 107204 w 106"/>
                <a:gd name="T9" fmla="*/ 391888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 h="329">
                  <a:moveTo>
                    <a:pt x="90" y="329"/>
                  </a:moveTo>
                  <a:lnTo>
                    <a:pt x="0" y="5"/>
                  </a:lnTo>
                  <a:lnTo>
                    <a:pt x="16" y="0"/>
                  </a:lnTo>
                  <a:lnTo>
                    <a:pt x="106" y="325"/>
                  </a:lnTo>
                  <a:lnTo>
                    <a:pt x="90" y="3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89" name="Freeform 368"/>
            <p:cNvSpPr>
              <a:spLocks noChangeArrowheads="1"/>
            </p:cNvSpPr>
            <p:nvPr/>
          </p:nvSpPr>
          <p:spPr bwMode="auto">
            <a:xfrm>
              <a:off x="1024388" y="558649"/>
              <a:ext cx="263244" cy="432387"/>
            </a:xfrm>
            <a:custGeom>
              <a:avLst/>
              <a:gdLst>
                <a:gd name="T0" fmla="*/ 16676 w 221"/>
                <a:gd name="T1" fmla="*/ 432387 h 363"/>
                <a:gd name="T2" fmla="*/ 0 w 221"/>
                <a:gd name="T3" fmla="*/ 422858 h 363"/>
                <a:gd name="T4" fmla="*/ 246568 w 221"/>
                <a:gd name="T5" fmla="*/ 0 h 363"/>
                <a:gd name="T6" fmla="*/ 263244 w 221"/>
                <a:gd name="T7" fmla="*/ 9529 h 363"/>
                <a:gd name="T8" fmla="*/ 16676 w 221"/>
                <a:gd name="T9" fmla="*/ 432387 h 3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 h="363">
                  <a:moveTo>
                    <a:pt x="14" y="363"/>
                  </a:moveTo>
                  <a:lnTo>
                    <a:pt x="0" y="355"/>
                  </a:lnTo>
                  <a:lnTo>
                    <a:pt x="207" y="0"/>
                  </a:lnTo>
                  <a:lnTo>
                    <a:pt x="221" y="8"/>
                  </a:lnTo>
                  <a:lnTo>
                    <a:pt x="14" y="3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90" name="Freeform 369"/>
            <p:cNvSpPr>
              <a:spLocks noChangeArrowheads="1"/>
            </p:cNvSpPr>
            <p:nvPr/>
          </p:nvSpPr>
          <p:spPr bwMode="auto">
            <a:xfrm>
              <a:off x="1288824" y="550311"/>
              <a:ext cx="449063" cy="281111"/>
            </a:xfrm>
            <a:custGeom>
              <a:avLst/>
              <a:gdLst>
                <a:gd name="T0" fmla="*/ 438343 w 377"/>
                <a:gd name="T1" fmla="*/ 281111 h 236"/>
                <a:gd name="T2" fmla="*/ 0 w 377"/>
                <a:gd name="T3" fmla="*/ 16676 h 236"/>
                <a:gd name="T4" fmla="*/ 10720 w 377"/>
                <a:gd name="T5" fmla="*/ 0 h 236"/>
                <a:gd name="T6" fmla="*/ 449063 w 377"/>
                <a:gd name="T7" fmla="*/ 264435 h 236"/>
                <a:gd name="T8" fmla="*/ 438343 w 377"/>
                <a:gd name="T9" fmla="*/ 281111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7" h="236">
                  <a:moveTo>
                    <a:pt x="368" y="236"/>
                  </a:moveTo>
                  <a:lnTo>
                    <a:pt x="0" y="14"/>
                  </a:lnTo>
                  <a:lnTo>
                    <a:pt x="9" y="0"/>
                  </a:lnTo>
                  <a:lnTo>
                    <a:pt x="377" y="222"/>
                  </a:lnTo>
                  <a:lnTo>
                    <a:pt x="368" y="2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91" name="Freeform 370"/>
            <p:cNvSpPr>
              <a:spLocks noChangeArrowheads="1"/>
            </p:cNvSpPr>
            <p:nvPr/>
          </p:nvSpPr>
          <p:spPr bwMode="auto">
            <a:xfrm>
              <a:off x="1724784" y="826657"/>
              <a:ext cx="288258" cy="382359"/>
            </a:xfrm>
            <a:custGeom>
              <a:avLst/>
              <a:gdLst>
                <a:gd name="T0" fmla="*/ 272773 w 242"/>
                <a:gd name="T1" fmla="*/ 382359 h 321"/>
                <a:gd name="T2" fmla="*/ 0 w 242"/>
                <a:gd name="T3" fmla="*/ 11911 h 321"/>
                <a:gd name="T4" fmla="*/ 15485 w 242"/>
                <a:gd name="T5" fmla="*/ 0 h 321"/>
                <a:gd name="T6" fmla="*/ 288258 w 242"/>
                <a:gd name="T7" fmla="*/ 370448 h 321"/>
                <a:gd name="T8" fmla="*/ 272773 w 242"/>
                <a:gd name="T9" fmla="*/ 382359 h 3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321">
                  <a:moveTo>
                    <a:pt x="229" y="321"/>
                  </a:moveTo>
                  <a:lnTo>
                    <a:pt x="0" y="10"/>
                  </a:lnTo>
                  <a:lnTo>
                    <a:pt x="13" y="0"/>
                  </a:lnTo>
                  <a:lnTo>
                    <a:pt x="242" y="311"/>
                  </a:lnTo>
                  <a:lnTo>
                    <a:pt x="229" y="3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92" name="Freeform 371"/>
            <p:cNvSpPr>
              <a:spLocks noChangeArrowheads="1"/>
            </p:cNvSpPr>
            <p:nvPr/>
          </p:nvSpPr>
          <p:spPr bwMode="auto">
            <a:xfrm>
              <a:off x="1573508" y="839760"/>
              <a:ext cx="166761" cy="559840"/>
            </a:xfrm>
            <a:custGeom>
              <a:avLst/>
              <a:gdLst>
                <a:gd name="T0" fmla="*/ 17867 w 140"/>
                <a:gd name="T1" fmla="*/ 559840 h 470"/>
                <a:gd name="T2" fmla="*/ 0 w 140"/>
                <a:gd name="T3" fmla="*/ 555075 h 470"/>
                <a:gd name="T4" fmla="*/ 147703 w 140"/>
                <a:gd name="T5" fmla="*/ 0 h 470"/>
                <a:gd name="T6" fmla="*/ 166761 w 140"/>
                <a:gd name="T7" fmla="*/ 4765 h 470"/>
                <a:gd name="T8" fmla="*/ 17867 w 140"/>
                <a:gd name="T9" fmla="*/ 559840 h 4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 h="470">
                  <a:moveTo>
                    <a:pt x="15" y="470"/>
                  </a:moveTo>
                  <a:lnTo>
                    <a:pt x="0" y="466"/>
                  </a:lnTo>
                  <a:lnTo>
                    <a:pt x="124" y="0"/>
                  </a:lnTo>
                  <a:lnTo>
                    <a:pt x="140" y="4"/>
                  </a:lnTo>
                  <a:lnTo>
                    <a:pt x="15" y="4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93" name="Freeform 372"/>
            <p:cNvSpPr>
              <a:spLocks noChangeArrowheads="1"/>
            </p:cNvSpPr>
            <p:nvPr/>
          </p:nvSpPr>
          <p:spPr bwMode="auto">
            <a:xfrm>
              <a:off x="1029152" y="991036"/>
              <a:ext cx="276346" cy="495518"/>
            </a:xfrm>
            <a:custGeom>
              <a:avLst/>
              <a:gdLst>
                <a:gd name="T0" fmla="*/ 259670 w 232"/>
                <a:gd name="T1" fmla="*/ 495518 h 416"/>
                <a:gd name="T2" fmla="*/ 0 w 232"/>
                <a:gd name="T3" fmla="*/ 8338 h 416"/>
                <a:gd name="T4" fmla="*/ 16676 w 232"/>
                <a:gd name="T5" fmla="*/ 0 h 416"/>
                <a:gd name="T6" fmla="*/ 276346 w 232"/>
                <a:gd name="T7" fmla="*/ 485989 h 416"/>
                <a:gd name="T8" fmla="*/ 259670 w 232"/>
                <a:gd name="T9" fmla="*/ 495518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2" h="416">
                  <a:moveTo>
                    <a:pt x="218" y="416"/>
                  </a:moveTo>
                  <a:lnTo>
                    <a:pt x="0" y="7"/>
                  </a:lnTo>
                  <a:lnTo>
                    <a:pt x="14" y="0"/>
                  </a:lnTo>
                  <a:lnTo>
                    <a:pt x="232" y="408"/>
                  </a:lnTo>
                  <a:lnTo>
                    <a:pt x="218" y="4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94" name="Freeform 373"/>
            <p:cNvSpPr>
              <a:spLocks noChangeArrowheads="1"/>
            </p:cNvSpPr>
            <p:nvPr/>
          </p:nvSpPr>
          <p:spPr bwMode="auto">
            <a:xfrm>
              <a:off x="1288824" y="1049402"/>
              <a:ext cx="192966" cy="430005"/>
            </a:xfrm>
            <a:custGeom>
              <a:avLst/>
              <a:gdLst>
                <a:gd name="T0" fmla="*/ 16676 w 162"/>
                <a:gd name="T1" fmla="*/ 430005 h 361"/>
                <a:gd name="T2" fmla="*/ 0 w 162"/>
                <a:gd name="T3" fmla="*/ 421667 h 361"/>
                <a:gd name="T4" fmla="*/ 175099 w 162"/>
                <a:gd name="T5" fmla="*/ 0 h 361"/>
                <a:gd name="T6" fmla="*/ 192966 w 162"/>
                <a:gd name="T7" fmla="*/ 8338 h 361"/>
                <a:gd name="T8" fmla="*/ 16676 w 162"/>
                <a:gd name="T9" fmla="*/ 430005 h 3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361">
                  <a:moveTo>
                    <a:pt x="14" y="361"/>
                  </a:moveTo>
                  <a:lnTo>
                    <a:pt x="0" y="354"/>
                  </a:lnTo>
                  <a:lnTo>
                    <a:pt x="147" y="0"/>
                  </a:lnTo>
                  <a:lnTo>
                    <a:pt x="162" y="7"/>
                  </a:lnTo>
                  <a:lnTo>
                    <a:pt x="14" y="3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95" name="Freeform 374"/>
            <p:cNvSpPr>
              <a:spLocks noChangeArrowheads="1"/>
            </p:cNvSpPr>
            <p:nvPr/>
          </p:nvSpPr>
          <p:spPr bwMode="auto">
            <a:xfrm>
              <a:off x="1049402" y="1477025"/>
              <a:ext cx="250141" cy="341860"/>
            </a:xfrm>
            <a:custGeom>
              <a:avLst/>
              <a:gdLst>
                <a:gd name="T0" fmla="*/ 15485 w 210"/>
                <a:gd name="T1" fmla="*/ 341860 h 287"/>
                <a:gd name="T2" fmla="*/ 0 w 210"/>
                <a:gd name="T3" fmla="*/ 329949 h 287"/>
                <a:gd name="T4" fmla="*/ 233465 w 210"/>
                <a:gd name="T5" fmla="*/ 0 h 287"/>
                <a:gd name="T6" fmla="*/ 250141 w 210"/>
                <a:gd name="T7" fmla="*/ 10720 h 287"/>
                <a:gd name="T8" fmla="*/ 15485 w 210"/>
                <a:gd name="T9" fmla="*/ 341860 h 2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287">
                  <a:moveTo>
                    <a:pt x="13" y="287"/>
                  </a:moveTo>
                  <a:lnTo>
                    <a:pt x="0" y="277"/>
                  </a:lnTo>
                  <a:lnTo>
                    <a:pt x="196" y="0"/>
                  </a:lnTo>
                  <a:lnTo>
                    <a:pt x="210" y="9"/>
                  </a:lnTo>
                  <a:lnTo>
                    <a:pt x="13" y="2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96" name="Freeform 375"/>
            <p:cNvSpPr>
              <a:spLocks noChangeArrowheads="1"/>
            </p:cNvSpPr>
            <p:nvPr/>
          </p:nvSpPr>
          <p:spPr bwMode="auto">
            <a:xfrm>
              <a:off x="1049402" y="1831987"/>
              <a:ext cx="308508" cy="357345"/>
            </a:xfrm>
            <a:custGeom>
              <a:avLst/>
              <a:gdLst>
                <a:gd name="T0" fmla="*/ 293023 w 259"/>
                <a:gd name="T1" fmla="*/ 357345 h 300"/>
                <a:gd name="T2" fmla="*/ 0 w 259"/>
                <a:gd name="T3" fmla="*/ 13103 h 300"/>
                <a:gd name="T4" fmla="*/ 15485 w 259"/>
                <a:gd name="T5" fmla="*/ 0 h 300"/>
                <a:gd name="T6" fmla="*/ 308508 w 259"/>
                <a:gd name="T7" fmla="*/ 344242 h 300"/>
                <a:gd name="T8" fmla="*/ 293023 w 259"/>
                <a:gd name="T9" fmla="*/ 357345 h 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 h="300">
                  <a:moveTo>
                    <a:pt x="246" y="300"/>
                  </a:moveTo>
                  <a:lnTo>
                    <a:pt x="0" y="11"/>
                  </a:lnTo>
                  <a:lnTo>
                    <a:pt x="13" y="0"/>
                  </a:lnTo>
                  <a:lnTo>
                    <a:pt x="259" y="289"/>
                  </a:lnTo>
                  <a:lnTo>
                    <a:pt x="246" y="3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97" name="Freeform 376"/>
            <p:cNvSpPr>
              <a:spLocks noChangeArrowheads="1"/>
            </p:cNvSpPr>
            <p:nvPr/>
          </p:nvSpPr>
          <p:spPr bwMode="auto">
            <a:xfrm>
              <a:off x="640838" y="1281676"/>
              <a:ext cx="424049" cy="562222"/>
            </a:xfrm>
            <a:custGeom>
              <a:avLst/>
              <a:gdLst>
                <a:gd name="T0" fmla="*/ 408564 w 356"/>
                <a:gd name="T1" fmla="*/ 562222 h 472"/>
                <a:gd name="T2" fmla="*/ 0 w 356"/>
                <a:gd name="T3" fmla="*/ 11911 h 472"/>
                <a:gd name="T4" fmla="*/ 14294 w 356"/>
                <a:gd name="T5" fmla="*/ 0 h 472"/>
                <a:gd name="T6" fmla="*/ 424049 w 356"/>
                <a:gd name="T7" fmla="*/ 550311 h 472"/>
                <a:gd name="T8" fmla="*/ 408564 w 356"/>
                <a:gd name="T9" fmla="*/ 562222 h 4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6" h="472">
                  <a:moveTo>
                    <a:pt x="343" y="472"/>
                  </a:moveTo>
                  <a:lnTo>
                    <a:pt x="0" y="10"/>
                  </a:lnTo>
                  <a:lnTo>
                    <a:pt x="12" y="0"/>
                  </a:lnTo>
                  <a:lnTo>
                    <a:pt x="356" y="462"/>
                  </a:lnTo>
                  <a:lnTo>
                    <a:pt x="343" y="4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solidFill>
                  <a:schemeClr val="bg1"/>
                </a:solidFill>
              </a:endParaRPr>
            </a:p>
          </p:txBody>
        </p:sp>
        <p:sp>
          <p:nvSpPr>
            <p:cNvPr id="98" name="Oval 377"/>
            <p:cNvSpPr>
              <a:spLocks noChangeArrowheads="1"/>
            </p:cNvSpPr>
            <p:nvPr/>
          </p:nvSpPr>
          <p:spPr bwMode="auto">
            <a:xfrm>
              <a:off x="939817" y="876686"/>
              <a:ext cx="194158" cy="1941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99" name="Oval 378"/>
            <p:cNvSpPr>
              <a:spLocks noChangeArrowheads="1"/>
            </p:cNvSpPr>
            <p:nvPr/>
          </p:nvSpPr>
          <p:spPr bwMode="auto">
            <a:xfrm>
              <a:off x="100056" y="1403173"/>
              <a:ext cx="194158" cy="1941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0" name="Oval 379"/>
            <p:cNvSpPr>
              <a:spLocks noChangeArrowheads="1"/>
            </p:cNvSpPr>
            <p:nvPr/>
          </p:nvSpPr>
          <p:spPr bwMode="auto">
            <a:xfrm>
              <a:off x="960066" y="2356092"/>
              <a:ext cx="194158" cy="1941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1" name="Oval 380"/>
            <p:cNvSpPr>
              <a:spLocks noChangeArrowheads="1"/>
            </p:cNvSpPr>
            <p:nvPr/>
          </p:nvSpPr>
          <p:spPr bwMode="auto">
            <a:xfrm>
              <a:off x="960066" y="1380542"/>
              <a:ext cx="194158" cy="1941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2" name="Oval 382"/>
            <p:cNvSpPr>
              <a:spLocks noChangeArrowheads="1"/>
            </p:cNvSpPr>
            <p:nvPr/>
          </p:nvSpPr>
          <p:spPr bwMode="auto">
            <a:xfrm>
              <a:off x="478842" y="78616"/>
              <a:ext cx="195348" cy="1941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3" name="Oval 383"/>
            <p:cNvSpPr>
              <a:spLocks noChangeArrowheads="1"/>
            </p:cNvSpPr>
            <p:nvPr/>
          </p:nvSpPr>
          <p:spPr bwMode="auto">
            <a:xfrm>
              <a:off x="477651" y="767100"/>
              <a:ext cx="139365"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4" name="Oval 384"/>
            <p:cNvSpPr>
              <a:spLocks noChangeArrowheads="1"/>
            </p:cNvSpPr>
            <p:nvPr/>
          </p:nvSpPr>
          <p:spPr bwMode="auto">
            <a:xfrm>
              <a:off x="0" y="802834"/>
              <a:ext cx="139365"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5" name="Oval 385"/>
            <p:cNvSpPr>
              <a:spLocks noChangeArrowheads="1"/>
            </p:cNvSpPr>
            <p:nvPr/>
          </p:nvSpPr>
          <p:spPr bwMode="auto">
            <a:xfrm>
              <a:off x="176290" y="366874"/>
              <a:ext cx="141747" cy="14055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6" name="Oval 386"/>
            <p:cNvSpPr>
              <a:spLocks noChangeArrowheads="1"/>
            </p:cNvSpPr>
            <p:nvPr/>
          </p:nvSpPr>
          <p:spPr bwMode="auto">
            <a:xfrm>
              <a:off x="1211399" y="487180"/>
              <a:ext cx="139365"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7" name="Oval 387"/>
            <p:cNvSpPr>
              <a:spLocks noChangeArrowheads="1"/>
            </p:cNvSpPr>
            <p:nvPr/>
          </p:nvSpPr>
          <p:spPr bwMode="auto">
            <a:xfrm>
              <a:off x="1920132" y="557458"/>
              <a:ext cx="139365"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8" name="Oval 388"/>
            <p:cNvSpPr>
              <a:spLocks noChangeArrowheads="1"/>
            </p:cNvSpPr>
            <p:nvPr/>
          </p:nvSpPr>
          <p:spPr bwMode="auto">
            <a:xfrm>
              <a:off x="1506803" y="1342425"/>
              <a:ext cx="140556"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09" name="Oval 389"/>
            <p:cNvSpPr>
              <a:spLocks noChangeArrowheads="1"/>
            </p:cNvSpPr>
            <p:nvPr/>
          </p:nvSpPr>
          <p:spPr bwMode="auto">
            <a:xfrm>
              <a:off x="1668800" y="758762"/>
              <a:ext cx="140556"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0" name="Oval 390"/>
            <p:cNvSpPr>
              <a:spLocks noChangeArrowheads="1"/>
            </p:cNvSpPr>
            <p:nvPr/>
          </p:nvSpPr>
          <p:spPr bwMode="auto">
            <a:xfrm>
              <a:off x="420476" y="2052350"/>
              <a:ext cx="140556"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1" name="Oval 391"/>
            <p:cNvSpPr>
              <a:spLocks noChangeArrowheads="1"/>
            </p:cNvSpPr>
            <p:nvPr/>
          </p:nvSpPr>
          <p:spPr bwMode="auto">
            <a:xfrm>
              <a:off x="1552067" y="1940382"/>
              <a:ext cx="141747" cy="1417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2" name="Oval 392"/>
            <p:cNvSpPr>
              <a:spLocks noChangeArrowheads="1"/>
            </p:cNvSpPr>
            <p:nvPr/>
          </p:nvSpPr>
          <p:spPr bwMode="auto">
            <a:xfrm>
              <a:off x="868348" y="545546"/>
              <a:ext cx="100056" cy="10124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3" name="Oval 393"/>
            <p:cNvSpPr>
              <a:spLocks noChangeArrowheads="1"/>
            </p:cNvSpPr>
            <p:nvPr/>
          </p:nvSpPr>
          <p:spPr bwMode="auto">
            <a:xfrm>
              <a:off x="302552" y="1058932"/>
              <a:ext cx="100056" cy="10005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4" name="Oval 394"/>
            <p:cNvSpPr>
              <a:spLocks noChangeArrowheads="1"/>
            </p:cNvSpPr>
            <p:nvPr/>
          </p:nvSpPr>
          <p:spPr bwMode="auto">
            <a:xfrm>
              <a:off x="565796" y="992227"/>
              <a:ext cx="100056" cy="10243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5" name="Oval 395"/>
            <p:cNvSpPr>
              <a:spLocks noChangeArrowheads="1"/>
            </p:cNvSpPr>
            <p:nvPr/>
          </p:nvSpPr>
          <p:spPr bwMode="auto">
            <a:xfrm>
              <a:off x="1426997" y="999374"/>
              <a:ext cx="101248" cy="10124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6" name="Oval 396"/>
            <p:cNvSpPr>
              <a:spLocks noChangeArrowheads="1"/>
            </p:cNvSpPr>
            <p:nvPr/>
          </p:nvSpPr>
          <p:spPr bwMode="auto">
            <a:xfrm>
              <a:off x="1255471" y="1435335"/>
              <a:ext cx="102439" cy="988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7" name="Oval 397"/>
            <p:cNvSpPr>
              <a:spLocks noChangeArrowheads="1"/>
            </p:cNvSpPr>
            <p:nvPr/>
          </p:nvSpPr>
          <p:spPr bwMode="auto">
            <a:xfrm>
              <a:off x="1089901" y="0"/>
              <a:ext cx="101248" cy="10124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8" name="Oval 398"/>
            <p:cNvSpPr>
              <a:spLocks noChangeArrowheads="1"/>
            </p:cNvSpPr>
            <p:nvPr/>
          </p:nvSpPr>
          <p:spPr bwMode="auto">
            <a:xfrm>
              <a:off x="1624727" y="229892"/>
              <a:ext cx="100056" cy="10124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19" name="Oval 399"/>
            <p:cNvSpPr>
              <a:spLocks noChangeArrowheads="1"/>
            </p:cNvSpPr>
            <p:nvPr/>
          </p:nvSpPr>
          <p:spPr bwMode="auto">
            <a:xfrm>
              <a:off x="1756945" y="1604478"/>
              <a:ext cx="101248" cy="10124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20" name="Oval 400"/>
            <p:cNvSpPr>
              <a:spLocks noChangeArrowheads="1"/>
            </p:cNvSpPr>
            <p:nvPr/>
          </p:nvSpPr>
          <p:spPr bwMode="auto">
            <a:xfrm>
              <a:off x="1519906" y="2360857"/>
              <a:ext cx="100056" cy="10124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21" name="Oval 401"/>
            <p:cNvSpPr>
              <a:spLocks noChangeArrowheads="1"/>
            </p:cNvSpPr>
            <p:nvPr/>
          </p:nvSpPr>
          <p:spPr bwMode="auto">
            <a:xfrm>
              <a:off x="1301926" y="2414459"/>
              <a:ext cx="102439" cy="10124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22" name="Oval 402"/>
            <p:cNvSpPr>
              <a:spLocks noChangeArrowheads="1"/>
            </p:cNvSpPr>
            <p:nvPr/>
          </p:nvSpPr>
          <p:spPr bwMode="auto">
            <a:xfrm>
              <a:off x="537208" y="2419224"/>
              <a:ext cx="101248" cy="10005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23" name="Oval 403"/>
            <p:cNvSpPr>
              <a:spLocks noChangeArrowheads="1"/>
            </p:cNvSpPr>
            <p:nvPr/>
          </p:nvSpPr>
          <p:spPr bwMode="auto">
            <a:xfrm>
              <a:off x="643220" y="1650932"/>
              <a:ext cx="141747"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24" name="Oval 404"/>
            <p:cNvSpPr>
              <a:spLocks noChangeArrowheads="1"/>
            </p:cNvSpPr>
            <p:nvPr/>
          </p:nvSpPr>
          <p:spPr bwMode="auto">
            <a:xfrm>
              <a:off x="1295970" y="1781959"/>
              <a:ext cx="139365" cy="1417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25" name="Oval 405"/>
            <p:cNvSpPr>
              <a:spLocks noChangeArrowheads="1"/>
            </p:cNvSpPr>
            <p:nvPr/>
          </p:nvSpPr>
          <p:spPr bwMode="auto">
            <a:xfrm>
              <a:off x="1301926" y="2132156"/>
              <a:ext cx="140556"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26" name="Oval 406"/>
            <p:cNvSpPr>
              <a:spLocks noChangeArrowheads="1"/>
            </p:cNvSpPr>
            <p:nvPr/>
          </p:nvSpPr>
          <p:spPr bwMode="auto">
            <a:xfrm>
              <a:off x="775438" y="2098804"/>
              <a:ext cx="141747" cy="14055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27" name="Oval 407"/>
            <p:cNvSpPr>
              <a:spLocks noChangeArrowheads="1"/>
            </p:cNvSpPr>
            <p:nvPr/>
          </p:nvSpPr>
          <p:spPr bwMode="auto">
            <a:xfrm>
              <a:off x="586045" y="1210207"/>
              <a:ext cx="139365" cy="13936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sp>
          <p:nvSpPr>
            <p:cNvPr id="128" name="Oval 128"/>
            <p:cNvSpPr>
              <a:spLocks noChangeArrowheads="1"/>
            </p:cNvSpPr>
            <p:nvPr/>
          </p:nvSpPr>
          <p:spPr bwMode="auto">
            <a:xfrm>
              <a:off x="924331" y="1679028"/>
              <a:ext cx="254906" cy="25490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eaLnBrk="1" hangingPunct="1"/>
              <a:endParaRPr lang="zh-CN" altLang="zh-CN" sz="1900">
                <a:solidFill>
                  <a:schemeClr val="bg1"/>
                </a:solidFill>
                <a:latin typeface="Calibri" panose="020F0502020204030204" pitchFamily="34" charset="0"/>
                <a:sym typeface="宋体" panose="02010600030101010101" pitchFamily="2" charset="-122"/>
              </a:endParaRPr>
            </a:p>
          </p:txBody>
        </p:sp>
      </p:grpSp>
      <p:sp>
        <p:nvSpPr>
          <p:cNvPr id="151" name="圆角矩形 144"/>
          <p:cNvSpPr>
            <a:spLocks noChangeArrowheads="1"/>
          </p:cNvSpPr>
          <p:nvPr/>
        </p:nvSpPr>
        <p:spPr bwMode="auto">
          <a:xfrm>
            <a:off x="7823768" y="3931805"/>
            <a:ext cx="2489491" cy="434749"/>
          </a:xfrm>
          <a:prstGeom prst="roundRect">
            <a:avLst>
              <a:gd name="adj" fmla="val 50000"/>
            </a:avLst>
          </a:prstGeom>
          <a:solidFill>
            <a:srgbClr val="EF0C00"/>
          </a:solidFill>
          <a:ln>
            <a:noFill/>
          </a:ln>
        </p:spPr>
        <p:txBody>
          <a:bodyPr lIns="121891" tIns="60945" rIns="121891" bIns="60945"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创新者</a:t>
            </a:r>
            <a:endPar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2" name="圆角矩形 145"/>
          <p:cNvSpPr>
            <a:spLocks noChangeArrowheads="1"/>
          </p:cNvSpPr>
          <p:nvPr/>
        </p:nvSpPr>
        <p:spPr bwMode="auto">
          <a:xfrm>
            <a:off x="1617727" y="3603234"/>
            <a:ext cx="2489491" cy="433162"/>
          </a:xfrm>
          <a:prstGeom prst="roundRect">
            <a:avLst>
              <a:gd name="adj" fmla="val 50000"/>
            </a:avLst>
          </a:prstGeom>
          <a:solidFill>
            <a:srgbClr val="EF0C00"/>
          </a:solidFill>
          <a:ln>
            <a:noFill/>
          </a:ln>
        </p:spPr>
        <p:txBody>
          <a:bodyPr lIns="121891" tIns="60945" rIns="121891" bIns="60945"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协调者</a:t>
            </a:r>
            <a:endPar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3" name="圆角矩形 146"/>
          <p:cNvSpPr>
            <a:spLocks noChangeArrowheads="1"/>
          </p:cNvSpPr>
          <p:nvPr/>
        </p:nvSpPr>
        <p:spPr bwMode="auto">
          <a:xfrm>
            <a:off x="6814084" y="2032427"/>
            <a:ext cx="2489490" cy="433162"/>
          </a:xfrm>
          <a:prstGeom prst="roundRect">
            <a:avLst>
              <a:gd name="adj" fmla="val 50000"/>
            </a:avLst>
          </a:prstGeom>
          <a:solidFill>
            <a:srgbClr val="EF0C00"/>
          </a:solidFill>
          <a:ln>
            <a:noFill/>
          </a:ln>
        </p:spPr>
        <p:txBody>
          <a:bodyPr lIns="121891" tIns="60945" rIns="121891" bIns="60945"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推进者</a:t>
            </a:r>
            <a:endPar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4" name="圆角矩形 147"/>
          <p:cNvSpPr>
            <a:spLocks noChangeArrowheads="1"/>
          </p:cNvSpPr>
          <p:nvPr/>
        </p:nvSpPr>
        <p:spPr bwMode="auto">
          <a:xfrm>
            <a:off x="2188929" y="5102641"/>
            <a:ext cx="2489491" cy="433161"/>
          </a:xfrm>
          <a:prstGeom prst="roundRect">
            <a:avLst>
              <a:gd name="adj" fmla="val 50000"/>
            </a:avLst>
          </a:prstGeom>
          <a:solidFill>
            <a:srgbClr val="EF0C00"/>
          </a:solidFill>
          <a:ln>
            <a:noFill/>
          </a:ln>
        </p:spPr>
        <p:txBody>
          <a:bodyPr lIns="121891" tIns="60945" rIns="121891" bIns="60945"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信息者</a:t>
            </a:r>
            <a:endPar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55" name="曲线连接符 148"/>
          <p:cNvCxnSpPr>
            <a:cxnSpLocks noChangeShapeType="1"/>
            <a:stCxn id="118" idx="0"/>
            <a:endCxn id="153" idx="1"/>
          </p:cNvCxnSpPr>
          <p:nvPr/>
        </p:nvCxnSpPr>
        <p:spPr bwMode="auto">
          <a:xfrm rot="5400000" flipH="1" flipV="1">
            <a:off x="6656210" y="2293435"/>
            <a:ext cx="203094" cy="109480"/>
          </a:xfrm>
          <a:prstGeom prst="curvedConnector2">
            <a:avLst/>
          </a:prstGeom>
          <a:noFill/>
          <a:ln w="6350">
            <a:solidFill>
              <a:schemeClr val="bg1"/>
            </a:solidFill>
            <a:bevel/>
          </a:ln>
          <a:extLst>
            <a:ext uri="{909E8E84-426E-40DD-AFC4-6F175D3DCCD1}">
              <a14:hiddenFill xmlns:a14="http://schemas.microsoft.com/office/drawing/2010/main">
                <a:noFill/>
              </a14:hiddenFill>
            </a:ext>
          </a:extLst>
        </p:spPr>
      </p:cxnSp>
      <p:cxnSp>
        <p:nvCxnSpPr>
          <p:cNvPr id="156" name="曲线连接符 149"/>
          <p:cNvCxnSpPr>
            <a:cxnSpLocks noChangeShapeType="1"/>
            <a:endCxn id="13" idx="5"/>
          </p:cNvCxnSpPr>
          <p:nvPr/>
        </p:nvCxnSpPr>
        <p:spPr bwMode="auto">
          <a:xfrm rot="10800000">
            <a:off x="7248525" y="3885544"/>
            <a:ext cx="575243" cy="233299"/>
          </a:xfrm>
          <a:prstGeom prst="curvedConnector2">
            <a:avLst/>
          </a:prstGeom>
          <a:noFill/>
          <a:ln w="6350">
            <a:solidFill>
              <a:schemeClr val="bg1"/>
            </a:solidFill>
            <a:bevel/>
          </a:ln>
          <a:extLst>
            <a:ext uri="{909E8E84-426E-40DD-AFC4-6F175D3DCCD1}">
              <a14:hiddenFill xmlns:a14="http://schemas.microsoft.com/office/drawing/2010/main">
                <a:noFill/>
              </a14:hiddenFill>
            </a:ext>
          </a:extLst>
        </p:spPr>
      </p:cxnSp>
      <p:cxnSp>
        <p:nvCxnSpPr>
          <p:cNvPr id="157" name="曲线连接符 150"/>
          <p:cNvCxnSpPr>
            <a:cxnSpLocks noChangeShapeType="1"/>
            <a:stCxn id="152" idx="3"/>
            <a:endCxn id="99" idx="1"/>
          </p:cNvCxnSpPr>
          <p:nvPr/>
        </p:nvCxnSpPr>
        <p:spPr bwMode="auto">
          <a:xfrm>
            <a:off x="4107218" y="3820609"/>
            <a:ext cx="536296" cy="231654"/>
          </a:xfrm>
          <a:prstGeom prst="curvedConnector2">
            <a:avLst/>
          </a:prstGeom>
          <a:noFill/>
          <a:ln w="6350">
            <a:solidFill>
              <a:schemeClr val="bg1"/>
            </a:solidFill>
            <a:bevel/>
          </a:ln>
          <a:extLst>
            <a:ext uri="{909E8E84-426E-40DD-AFC4-6F175D3DCCD1}">
              <a14:hiddenFill xmlns:a14="http://schemas.microsoft.com/office/drawing/2010/main">
                <a:noFill/>
              </a14:hiddenFill>
            </a:ext>
          </a:extLst>
        </p:spPr>
      </p:cxnSp>
      <p:cxnSp>
        <p:nvCxnSpPr>
          <p:cNvPr id="158" name="曲线连接符 151"/>
          <p:cNvCxnSpPr>
            <a:cxnSpLocks noChangeShapeType="1"/>
            <a:stCxn id="154" idx="3"/>
            <a:endCxn id="110" idx="4"/>
          </p:cNvCxnSpPr>
          <p:nvPr/>
        </p:nvCxnSpPr>
        <p:spPr bwMode="auto">
          <a:xfrm flipV="1">
            <a:off x="4678421" y="5066147"/>
            <a:ext cx="449028" cy="253868"/>
          </a:xfrm>
          <a:prstGeom prst="curvedConnector2">
            <a:avLst/>
          </a:prstGeom>
          <a:noFill/>
          <a:ln w="6350">
            <a:solidFill>
              <a:schemeClr val="bg1"/>
            </a:solidFill>
            <a:bevel/>
          </a:ln>
          <a:extLst>
            <a:ext uri="{909E8E84-426E-40DD-AFC4-6F175D3DCCD1}">
              <a14:hiddenFill xmlns:a14="http://schemas.microsoft.com/office/drawing/2010/main">
                <a:noFill/>
              </a14:hiddenFill>
            </a:ext>
          </a:extLst>
        </p:spPr>
      </p:cxnSp>
      <p:cxnSp>
        <p:nvCxnSpPr>
          <p:cNvPr id="159" name="曲线连接符 152"/>
          <p:cNvCxnSpPr>
            <a:cxnSpLocks noChangeShapeType="1"/>
            <a:stCxn id="102" idx="2"/>
            <a:endCxn id="160" idx="2"/>
          </p:cNvCxnSpPr>
          <p:nvPr/>
        </p:nvCxnSpPr>
        <p:spPr bwMode="auto">
          <a:xfrm rot="10800000">
            <a:off x="3754977" y="2138735"/>
            <a:ext cx="1356605" cy="239587"/>
          </a:xfrm>
          <a:prstGeom prst="curvedConnector2">
            <a:avLst/>
          </a:prstGeom>
          <a:noFill/>
          <a:ln w="6350">
            <a:solidFill>
              <a:schemeClr val="bg1"/>
            </a:solidFill>
            <a:bevel/>
          </a:ln>
          <a:extLst>
            <a:ext uri="{909E8E84-426E-40DD-AFC4-6F175D3DCCD1}">
              <a14:hiddenFill xmlns:a14="http://schemas.microsoft.com/office/drawing/2010/main">
                <a:noFill/>
              </a14:hiddenFill>
            </a:ext>
          </a:extLst>
        </p:spPr>
      </p:cxnSp>
      <p:sp>
        <p:nvSpPr>
          <p:cNvPr id="160" name="圆角矩形 153"/>
          <p:cNvSpPr>
            <a:spLocks noChangeArrowheads="1"/>
          </p:cNvSpPr>
          <p:nvPr/>
        </p:nvSpPr>
        <p:spPr bwMode="auto">
          <a:xfrm>
            <a:off x="2509437" y="1705572"/>
            <a:ext cx="2489491" cy="433162"/>
          </a:xfrm>
          <a:prstGeom prst="roundRect">
            <a:avLst>
              <a:gd name="adj" fmla="val 50000"/>
            </a:avLst>
          </a:prstGeom>
          <a:solidFill>
            <a:srgbClr val="EF0C00"/>
          </a:solidFill>
          <a:ln>
            <a:noFill/>
          </a:ln>
        </p:spPr>
        <p:txBody>
          <a:bodyPr lIns="121891" tIns="60945" rIns="121891" bIns="60945"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行政者</a:t>
            </a:r>
            <a:endPar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1" name="Text Box 6"/>
          <p:cNvSpPr txBox="1">
            <a:spLocks noChangeArrowheads="1"/>
          </p:cNvSpPr>
          <p:nvPr/>
        </p:nvSpPr>
        <p:spPr bwMode="auto">
          <a:xfrm>
            <a:off x="6202747" y="873971"/>
            <a:ext cx="4613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6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团队角色分为</a:t>
            </a:r>
            <a:endParaRPr lang="zh-CN" altLang="en-US" sz="36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0" name="圆角矩形 144"/>
          <p:cNvSpPr>
            <a:spLocks noChangeArrowheads="1"/>
          </p:cNvSpPr>
          <p:nvPr/>
        </p:nvSpPr>
        <p:spPr bwMode="auto">
          <a:xfrm>
            <a:off x="8292433" y="2956638"/>
            <a:ext cx="2489491" cy="434749"/>
          </a:xfrm>
          <a:prstGeom prst="roundRect">
            <a:avLst>
              <a:gd name="adj" fmla="val 50000"/>
            </a:avLst>
          </a:prstGeom>
          <a:solidFill>
            <a:srgbClr val="EF0C00"/>
          </a:solidFill>
          <a:ln>
            <a:noFill/>
          </a:ln>
        </p:spPr>
        <p:txBody>
          <a:bodyPr lIns="121891" tIns="60945" rIns="121891" bIns="60945"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凝聚者</a:t>
            </a:r>
            <a:endPar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4" name="圆角矩形 146"/>
          <p:cNvSpPr>
            <a:spLocks noChangeArrowheads="1"/>
          </p:cNvSpPr>
          <p:nvPr/>
        </p:nvSpPr>
        <p:spPr bwMode="auto">
          <a:xfrm>
            <a:off x="7312654" y="4993960"/>
            <a:ext cx="2489490" cy="433162"/>
          </a:xfrm>
          <a:prstGeom prst="roundRect">
            <a:avLst>
              <a:gd name="adj" fmla="val 50000"/>
            </a:avLst>
          </a:prstGeom>
          <a:solidFill>
            <a:srgbClr val="EF0C00"/>
          </a:solidFill>
          <a:ln>
            <a:noFill/>
          </a:ln>
        </p:spPr>
        <p:txBody>
          <a:bodyPr lIns="121891" tIns="60945" rIns="121891" bIns="60945" anchor="ctr"/>
          <a:lstStyle>
            <a:lvl1pPr>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900">
                <a:solidFill>
                  <a:schemeClr val="tx1"/>
                </a:solidFill>
                <a:latin typeface="Arial" panose="020B0604020202020204" pitchFamily="34" charset="0"/>
                <a:ea typeface="宋体" panose="02010600030101010101" pitchFamily="2" charset="-122"/>
              </a:defRPr>
            </a:lvl9pPr>
          </a:lstStyle>
          <a:p>
            <a:pPr algn="ctr"/>
            <a:r>
              <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完美主义者</a:t>
            </a:r>
            <a:endParaRPr lang="zh-CN" altLang="en-US" b="1" spc="3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75" name="曲线连接符 151"/>
          <p:cNvCxnSpPr>
            <a:cxnSpLocks noChangeShapeType="1"/>
          </p:cNvCxnSpPr>
          <p:nvPr/>
        </p:nvCxnSpPr>
        <p:spPr bwMode="auto">
          <a:xfrm flipV="1">
            <a:off x="6564398" y="5199450"/>
            <a:ext cx="748256" cy="158919"/>
          </a:xfrm>
          <a:prstGeom prst="curvedConnector3">
            <a:avLst>
              <a:gd name="adj1" fmla="val 50000"/>
            </a:avLst>
          </a:prstGeom>
          <a:noFill/>
          <a:ln w="6350">
            <a:solidFill>
              <a:schemeClr val="bg1"/>
            </a:solidFill>
            <a:bevel/>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22" presetClass="entr" presetSubtype="2" fill="hold" nodeType="afterEffect">
                                  <p:stCondLst>
                                    <p:cond delay="0"/>
                                  </p:stCondLst>
                                  <p:childTnLst>
                                    <p:set>
                                      <p:cBhvr>
                                        <p:cTn id="38" dur="1" fill="hold">
                                          <p:stCondLst>
                                            <p:cond delay="0"/>
                                          </p:stCondLst>
                                        </p:cTn>
                                        <p:tgtEl>
                                          <p:spTgt spid="158"/>
                                        </p:tgtEl>
                                        <p:attrNameLst>
                                          <p:attrName>style.visibility</p:attrName>
                                        </p:attrNameLst>
                                      </p:cBhvr>
                                      <p:to>
                                        <p:strVal val="visible"/>
                                      </p:to>
                                    </p:set>
                                    <p:animEffect filter="wipe(right)">
                                      <p:cBhvr>
                                        <p:cTn id="39" dur="500"/>
                                        <p:tgtEl>
                                          <p:spTgt spid="158"/>
                                        </p:tgtEl>
                                      </p:cBhvr>
                                    </p:animEffect>
                                  </p:childTnLst>
                                </p:cTn>
                              </p:par>
                              <p:par>
                                <p:cTn id="40" presetID="22" presetClass="entr" presetSubtype="2" fill="hold" nodeType="withEffect">
                                  <p:stCondLst>
                                    <p:cond delay="0"/>
                                  </p:stCondLst>
                                  <p:childTnLst>
                                    <p:set>
                                      <p:cBhvr>
                                        <p:cTn id="41" dur="1" fill="hold">
                                          <p:stCondLst>
                                            <p:cond delay="0"/>
                                          </p:stCondLst>
                                        </p:cTn>
                                        <p:tgtEl>
                                          <p:spTgt spid="157"/>
                                        </p:tgtEl>
                                        <p:attrNameLst>
                                          <p:attrName>style.visibility</p:attrName>
                                        </p:attrNameLst>
                                      </p:cBhvr>
                                      <p:to>
                                        <p:strVal val="visible"/>
                                      </p:to>
                                    </p:set>
                                    <p:animEffect filter="wipe(right)">
                                      <p:cBhvr>
                                        <p:cTn id="42" dur="500"/>
                                        <p:tgtEl>
                                          <p:spTgt spid="157"/>
                                        </p:tgtEl>
                                      </p:cBhvr>
                                    </p:animEffect>
                                  </p:childTnLst>
                                </p:cTn>
                              </p:par>
                              <p:par>
                                <p:cTn id="43" presetID="22" presetClass="entr" presetSubtype="2" fill="hold" nodeType="withEffect">
                                  <p:stCondLst>
                                    <p:cond delay="0"/>
                                  </p:stCondLst>
                                  <p:childTnLst>
                                    <p:set>
                                      <p:cBhvr>
                                        <p:cTn id="44" dur="1" fill="hold">
                                          <p:stCondLst>
                                            <p:cond delay="0"/>
                                          </p:stCondLst>
                                        </p:cTn>
                                        <p:tgtEl>
                                          <p:spTgt spid="159"/>
                                        </p:tgtEl>
                                        <p:attrNameLst>
                                          <p:attrName>style.visibility</p:attrName>
                                        </p:attrNameLst>
                                      </p:cBhvr>
                                      <p:to>
                                        <p:strVal val="visible"/>
                                      </p:to>
                                    </p:set>
                                    <p:animEffect filter="wipe(right)">
                                      <p:cBhvr>
                                        <p:cTn id="45" dur="500"/>
                                        <p:tgtEl>
                                          <p:spTgt spid="159"/>
                                        </p:tgtEl>
                                      </p:cBhvr>
                                    </p:animEffect>
                                  </p:childTnLst>
                                </p:cTn>
                              </p:par>
                              <p:par>
                                <p:cTn id="46" presetID="22" presetClass="entr" presetSubtype="8" fill="hold" nodeType="withEffect">
                                  <p:stCondLst>
                                    <p:cond delay="0"/>
                                  </p:stCondLst>
                                  <p:childTnLst>
                                    <p:set>
                                      <p:cBhvr>
                                        <p:cTn id="47" dur="1" fill="hold">
                                          <p:stCondLst>
                                            <p:cond delay="0"/>
                                          </p:stCondLst>
                                        </p:cTn>
                                        <p:tgtEl>
                                          <p:spTgt spid="155"/>
                                        </p:tgtEl>
                                        <p:attrNameLst>
                                          <p:attrName>style.visibility</p:attrName>
                                        </p:attrNameLst>
                                      </p:cBhvr>
                                      <p:to>
                                        <p:strVal val="visible"/>
                                      </p:to>
                                    </p:set>
                                    <p:animEffect filter="wipe(left)">
                                      <p:cBhvr>
                                        <p:cTn id="48" dur="500"/>
                                        <p:tgtEl>
                                          <p:spTgt spid="155"/>
                                        </p:tgtEl>
                                      </p:cBhvr>
                                    </p:animEffect>
                                  </p:childTnLst>
                                </p:cTn>
                              </p:par>
                              <p:par>
                                <p:cTn id="49" presetID="22" presetClass="entr" presetSubtype="8" fill="hold" nodeType="withEffect">
                                  <p:stCondLst>
                                    <p:cond delay="0"/>
                                  </p:stCondLst>
                                  <p:childTnLst>
                                    <p:set>
                                      <p:cBhvr>
                                        <p:cTn id="50" dur="1" fill="hold">
                                          <p:stCondLst>
                                            <p:cond delay="0"/>
                                          </p:stCondLst>
                                        </p:cTn>
                                        <p:tgtEl>
                                          <p:spTgt spid="156"/>
                                        </p:tgtEl>
                                        <p:attrNameLst>
                                          <p:attrName>style.visibility</p:attrName>
                                        </p:attrNameLst>
                                      </p:cBhvr>
                                      <p:to>
                                        <p:strVal val="visible"/>
                                      </p:to>
                                    </p:set>
                                    <p:animEffect filter="wipe(left)">
                                      <p:cBhvr>
                                        <p:cTn id="51" dur="500"/>
                                        <p:tgtEl>
                                          <p:spTgt spid="156"/>
                                        </p:tgtEl>
                                      </p:cBhvr>
                                    </p:animEffect>
                                  </p:childTnLst>
                                </p:cTn>
                              </p:par>
                              <p:par>
                                <p:cTn id="52" presetID="22" presetClass="entr" presetSubtype="2" fill="hold" nodeType="withEffect">
                                  <p:stCondLst>
                                    <p:cond delay="0"/>
                                  </p:stCondLst>
                                  <p:childTnLst>
                                    <p:set>
                                      <p:cBhvr>
                                        <p:cTn id="53" dur="1" fill="hold">
                                          <p:stCondLst>
                                            <p:cond delay="0"/>
                                          </p:stCondLst>
                                        </p:cTn>
                                        <p:tgtEl>
                                          <p:spTgt spid="171"/>
                                        </p:tgtEl>
                                        <p:attrNameLst>
                                          <p:attrName>style.visibility</p:attrName>
                                        </p:attrNameLst>
                                      </p:cBhvr>
                                      <p:to>
                                        <p:strVal val="visible"/>
                                      </p:to>
                                    </p:set>
                                    <p:animEffect filter="wipe(right)">
                                      <p:cBhvr>
                                        <p:cTn id="54" dur="500"/>
                                        <p:tgtEl>
                                          <p:spTgt spid="171"/>
                                        </p:tgtEl>
                                      </p:cBhvr>
                                    </p:animEffect>
                                  </p:childTnLst>
                                </p:cTn>
                              </p:par>
                              <p:par>
                                <p:cTn id="55" presetID="22" presetClass="entr" presetSubtype="2" fill="hold" nodeType="withEffect">
                                  <p:stCondLst>
                                    <p:cond delay="0"/>
                                  </p:stCondLst>
                                  <p:childTnLst>
                                    <p:set>
                                      <p:cBhvr>
                                        <p:cTn id="56" dur="1" fill="hold">
                                          <p:stCondLst>
                                            <p:cond delay="0"/>
                                          </p:stCondLst>
                                        </p:cTn>
                                        <p:tgtEl>
                                          <p:spTgt spid="175"/>
                                        </p:tgtEl>
                                        <p:attrNameLst>
                                          <p:attrName>style.visibility</p:attrName>
                                        </p:attrNameLst>
                                      </p:cBhvr>
                                      <p:to>
                                        <p:strVal val="visible"/>
                                      </p:to>
                                    </p:set>
                                    <p:animEffect filter="wipe(right)">
                                      <p:cBhvr>
                                        <p:cTn id="57" dur="500"/>
                                        <p:tgtEl>
                                          <p:spTgt spid="175"/>
                                        </p:tgtEl>
                                      </p:cBhvr>
                                    </p:animEffect>
                                  </p:childTnLst>
                                </p:cTn>
                              </p:par>
                            </p:childTnLst>
                          </p:cTn>
                        </p:par>
                        <p:par>
                          <p:cTn id="58" fill="hold">
                            <p:stCondLst>
                              <p:cond delay="2500"/>
                            </p:stCondLst>
                            <p:childTnLst>
                              <p:par>
                                <p:cTn id="59" presetID="14" presetClass="entr" presetSubtype="5" fill="hold" grpId="0" nodeType="afterEffect">
                                  <p:stCondLst>
                                    <p:cond delay="0"/>
                                  </p:stCondLst>
                                  <p:childTnLst>
                                    <p:set>
                                      <p:cBhvr>
                                        <p:cTn id="60" dur="1" fill="hold">
                                          <p:stCondLst>
                                            <p:cond delay="0"/>
                                          </p:stCondLst>
                                        </p:cTn>
                                        <p:tgtEl>
                                          <p:spTgt spid="153"/>
                                        </p:tgtEl>
                                        <p:attrNameLst>
                                          <p:attrName>style.visibility</p:attrName>
                                        </p:attrNameLst>
                                      </p:cBhvr>
                                      <p:to>
                                        <p:strVal val="visible"/>
                                      </p:to>
                                    </p:set>
                                    <p:animEffect filter="randombar(vertical)">
                                      <p:cBhvr>
                                        <p:cTn id="61" dur="500"/>
                                        <p:tgtEl>
                                          <p:spTgt spid="153"/>
                                        </p:tgtEl>
                                      </p:cBhvr>
                                    </p:animEffect>
                                  </p:childTnLst>
                                </p:cTn>
                              </p:par>
                              <p:par>
                                <p:cTn id="62" presetID="14" presetClass="entr" presetSubtype="5" fill="hold" grpId="0" nodeType="withEffect">
                                  <p:stCondLst>
                                    <p:cond delay="0"/>
                                  </p:stCondLst>
                                  <p:childTnLst>
                                    <p:set>
                                      <p:cBhvr>
                                        <p:cTn id="63" dur="1" fill="hold">
                                          <p:stCondLst>
                                            <p:cond delay="0"/>
                                          </p:stCondLst>
                                        </p:cTn>
                                        <p:tgtEl>
                                          <p:spTgt spid="151"/>
                                        </p:tgtEl>
                                        <p:attrNameLst>
                                          <p:attrName>style.visibility</p:attrName>
                                        </p:attrNameLst>
                                      </p:cBhvr>
                                      <p:to>
                                        <p:strVal val="visible"/>
                                      </p:to>
                                    </p:set>
                                    <p:animEffect filter="randombar(vertical)">
                                      <p:cBhvr>
                                        <p:cTn id="64" dur="500"/>
                                        <p:tgtEl>
                                          <p:spTgt spid="151"/>
                                        </p:tgtEl>
                                      </p:cBhvr>
                                    </p:animEffect>
                                  </p:childTnLst>
                                </p:cTn>
                              </p:par>
                              <p:par>
                                <p:cTn id="65" presetID="14" presetClass="entr" presetSubtype="5" fill="hold" grpId="0" nodeType="withEffect">
                                  <p:stCondLst>
                                    <p:cond delay="0"/>
                                  </p:stCondLst>
                                  <p:childTnLst>
                                    <p:set>
                                      <p:cBhvr>
                                        <p:cTn id="66" dur="1" fill="hold">
                                          <p:stCondLst>
                                            <p:cond delay="0"/>
                                          </p:stCondLst>
                                        </p:cTn>
                                        <p:tgtEl>
                                          <p:spTgt spid="160"/>
                                        </p:tgtEl>
                                        <p:attrNameLst>
                                          <p:attrName>style.visibility</p:attrName>
                                        </p:attrNameLst>
                                      </p:cBhvr>
                                      <p:to>
                                        <p:strVal val="visible"/>
                                      </p:to>
                                    </p:set>
                                    <p:animEffect filter="randombar(vertical)">
                                      <p:cBhvr>
                                        <p:cTn id="67" dur="500"/>
                                        <p:tgtEl>
                                          <p:spTgt spid="160"/>
                                        </p:tgtEl>
                                      </p:cBhvr>
                                    </p:animEffect>
                                  </p:childTnLst>
                                </p:cTn>
                              </p:par>
                              <p:par>
                                <p:cTn id="68" presetID="14" presetClass="entr" presetSubtype="5" fill="hold" grpId="0" nodeType="withEffect">
                                  <p:stCondLst>
                                    <p:cond delay="0"/>
                                  </p:stCondLst>
                                  <p:childTnLst>
                                    <p:set>
                                      <p:cBhvr>
                                        <p:cTn id="69" dur="1" fill="hold">
                                          <p:stCondLst>
                                            <p:cond delay="0"/>
                                          </p:stCondLst>
                                        </p:cTn>
                                        <p:tgtEl>
                                          <p:spTgt spid="152"/>
                                        </p:tgtEl>
                                        <p:attrNameLst>
                                          <p:attrName>style.visibility</p:attrName>
                                        </p:attrNameLst>
                                      </p:cBhvr>
                                      <p:to>
                                        <p:strVal val="visible"/>
                                      </p:to>
                                    </p:set>
                                    <p:animEffect filter="randombar(vertical)">
                                      <p:cBhvr>
                                        <p:cTn id="70" dur="500"/>
                                        <p:tgtEl>
                                          <p:spTgt spid="152"/>
                                        </p:tgtEl>
                                      </p:cBhvr>
                                    </p:animEffect>
                                  </p:childTnLst>
                                </p:cTn>
                              </p:par>
                              <p:par>
                                <p:cTn id="71" presetID="14" presetClass="entr" presetSubtype="5" fill="hold" grpId="0" nodeType="withEffect">
                                  <p:stCondLst>
                                    <p:cond delay="0"/>
                                  </p:stCondLst>
                                  <p:childTnLst>
                                    <p:set>
                                      <p:cBhvr>
                                        <p:cTn id="72" dur="1" fill="hold">
                                          <p:stCondLst>
                                            <p:cond delay="0"/>
                                          </p:stCondLst>
                                        </p:cTn>
                                        <p:tgtEl>
                                          <p:spTgt spid="154"/>
                                        </p:tgtEl>
                                        <p:attrNameLst>
                                          <p:attrName>style.visibility</p:attrName>
                                        </p:attrNameLst>
                                      </p:cBhvr>
                                      <p:to>
                                        <p:strVal val="visible"/>
                                      </p:to>
                                    </p:set>
                                    <p:animEffect filter="randombar(vertical)">
                                      <p:cBhvr>
                                        <p:cTn id="73" dur="500"/>
                                        <p:tgtEl>
                                          <p:spTgt spid="154"/>
                                        </p:tgtEl>
                                      </p:cBhvr>
                                    </p:animEffect>
                                  </p:childTnLst>
                                </p:cTn>
                              </p:par>
                              <p:par>
                                <p:cTn id="74" presetID="14" presetClass="entr" presetSubtype="5" fill="hold" grpId="0" nodeType="withEffect">
                                  <p:stCondLst>
                                    <p:cond delay="0"/>
                                  </p:stCondLst>
                                  <p:childTnLst>
                                    <p:set>
                                      <p:cBhvr>
                                        <p:cTn id="75" dur="1" fill="hold">
                                          <p:stCondLst>
                                            <p:cond delay="0"/>
                                          </p:stCondLst>
                                        </p:cTn>
                                        <p:tgtEl>
                                          <p:spTgt spid="174"/>
                                        </p:tgtEl>
                                        <p:attrNameLst>
                                          <p:attrName>style.visibility</p:attrName>
                                        </p:attrNameLst>
                                      </p:cBhvr>
                                      <p:to>
                                        <p:strVal val="visible"/>
                                      </p:to>
                                    </p:set>
                                    <p:animEffect filter="randombar(vertical)">
                                      <p:cBhvr>
                                        <p:cTn id="76" dur="500"/>
                                        <p:tgtEl>
                                          <p:spTgt spid="174"/>
                                        </p:tgtEl>
                                      </p:cBhvr>
                                    </p:animEffect>
                                  </p:childTnLst>
                                </p:cTn>
                              </p:par>
                              <p:par>
                                <p:cTn id="77" presetID="14" presetClass="entr" presetSubtype="5" fill="hold" grpId="0" nodeType="withEffect">
                                  <p:stCondLst>
                                    <p:cond delay="0"/>
                                  </p:stCondLst>
                                  <p:childTnLst>
                                    <p:set>
                                      <p:cBhvr>
                                        <p:cTn id="78" dur="1" fill="hold">
                                          <p:stCondLst>
                                            <p:cond delay="0"/>
                                          </p:stCondLst>
                                        </p:cTn>
                                        <p:tgtEl>
                                          <p:spTgt spid="170"/>
                                        </p:tgtEl>
                                        <p:attrNameLst>
                                          <p:attrName>style.visibility</p:attrName>
                                        </p:attrNameLst>
                                      </p:cBhvr>
                                      <p:to>
                                        <p:strVal val="visible"/>
                                      </p:to>
                                    </p:set>
                                    <p:animEffect filter="randombar(vertical)">
                                      <p:cBhvr>
                                        <p:cTn id="79" dur="500"/>
                                        <p:tgtEl>
                                          <p:spTgt spid="170"/>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61"/>
                                        </p:tgtEl>
                                        <p:attrNameLst>
                                          <p:attrName>style.visibility</p:attrName>
                                        </p:attrNameLst>
                                      </p:cBhvr>
                                      <p:to>
                                        <p:strVal val="visible"/>
                                      </p:to>
                                    </p:set>
                                    <p:animEffect transition="in" filter="fade">
                                      <p:cBhvr>
                                        <p:cTn id="84" dur="1000"/>
                                        <p:tgtEl>
                                          <p:spTgt spid="161"/>
                                        </p:tgtEl>
                                      </p:cBhvr>
                                    </p:animEffect>
                                    <p:anim calcmode="lin" valueType="num">
                                      <p:cBhvr>
                                        <p:cTn id="85" dur="1000" fill="hold"/>
                                        <p:tgtEl>
                                          <p:spTgt spid="161"/>
                                        </p:tgtEl>
                                        <p:attrNameLst>
                                          <p:attrName>ppt_x</p:attrName>
                                        </p:attrNameLst>
                                      </p:cBhvr>
                                      <p:tavLst>
                                        <p:tav tm="0">
                                          <p:val>
                                            <p:strVal val="#ppt_x"/>
                                          </p:val>
                                        </p:tav>
                                        <p:tav tm="100000">
                                          <p:val>
                                            <p:strVal val="#ppt_x"/>
                                          </p:val>
                                        </p:tav>
                                      </p:tavLst>
                                    </p:anim>
                                    <p:anim calcmode="lin" valueType="num">
                                      <p:cBhvr>
                                        <p:cTn id="86" dur="1000" fill="hold"/>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151" grpId="0" bldLvl="0" animBg="1"/>
      <p:bldP spid="152" grpId="0" bldLvl="0" animBg="1"/>
      <p:bldP spid="153" grpId="0" bldLvl="0" animBg="1"/>
      <p:bldP spid="154" grpId="0" bldLvl="0" animBg="1"/>
      <p:bldP spid="160" grpId="0" bldLvl="0" animBg="1"/>
      <p:bldP spid="161" grpId="0"/>
      <p:bldP spid="170" grpId="0" bldLvl="0" animBg="1"/>
      <p:bldP spid="17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437355" cy="553998"/>
          </a:xfrm>
          <a:prstGeom prst="rect">
            <a:avLst/>
          </a:prstGeom>
          <a:noFill/>
        </p:spPr>
        <p:txBody>
          <a:bodyPr wrap="square" rtlCol="0">
            <a:spAutoFit/>
          </a:bodyPr>
          <a:lstStyle>
            <a:defPPr>
              <a:defRPr lang="zh-CN"/>
            </a:defPPr>
            <a:lvl1pPr>
              <a:defRPr sz="3000">
                <a:solidFill>
                  <a:schemeClr val="bg1"/>
                </a:solidFill>
                <a:latin typeface="微软雅黑" panose="020B0503020204020204" pitchFamily="34" charset="-122"/>
                <a:ea typeface="微软雅黑" panose="020B0503020204020204" pitchFamily="34" charset="-122"/>
              </a:defRPr>
            </a:lvl1pPr>
          </a:lstStyle>
          <a:p>
            <a:r>
              <a:rPr lang="en-US" altLang="zh-CN" b="1" dirty="0"/>
              <a:t>1.</a:t>
            </a:r>
            <a:r>
              <a:rPr lang="zh-CN" altLang="en-US" b="1" dirty="0"/>
              <a:t>团队角色</a:t>
            </a:r>
            <a:endParaRPr lang="zh-CN" altLang="en-US" b="1" dirty="0">
              <a:sym typeface="Arial" panose="020B0604020202020204" pitchFamily="34" charset="0"/>
            </a:endParaRPr>
          </a:p>
        </p:txBody>
      </p:sp>
      <p:sp>
        <p:nvSpPr>
          <p:cNvPr id="10" name="文本框 9"/>
          <p:cNvSpPr txBox="1"/>
          <p:nvPr/>
        </p:nvSpPr>
        <p:spPr>
          <a:xfrm>
            <a:off x="3195406" y="247722"/>
            <a:ext cx="2524704" cy="338554"/>
          </a:xfrm>
          <a:prstGeom prst="rect">
            <a:avLst/>
          </a:prstGeom>
          <a:noFill/>
        </p:spPr>
        <p:txBody>
          <a:bodyPr wrap="square" rtlCol="0">
            <a:spAutoFit/>
          </a:bodyPr>
          <a:lstStyle>
            <a:defPPr>
              <a:defRPr lang="zh-CN"/>
            </a:defPPr>
            <a:lvl1pPr>
              <a:defRPr sz="1600" spc="300">
                <a:solidFill>
                  <a:schemeClr val="bg1"/>
                </a:solidFill>
                <a:latin typeface="微软雅黑" panose="020B0503020204020204" pitchFamily="34" charset="-122"/>
                <a:ea typeface="微软雅黑" panose="020B0503020204020204" pitchFamily="34" charset="-122"/>
              </a:defRPr>
            </a:lvl1pPr>
          </a:lstStyle>
          <a:p>
            <a:pPr algn="dist"/>
            <a:r>
              <a:rPr lang="en-US" altLang="zh-CN" b="1" dirty="0">
                <a:latin typeface="Arial" panose="020B0604020202020204" pitchFamily="34" charset="0"/>
                <a:sym typeface="Arial" panose="020B0604020202020204" pitchFamily="34" charset="0"/>
              </a:rPr>
              <a:t>TEAM ROLES</a:t>
            </a:r>
            <a:endParaRPr lang="zh-CN" altLang="en-US" b="1" dirty="0">
              <a:latin typeface="Arial" panose="020B0604020202020204" pitchFamily="34" charset="0"/>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776188" y="4825117"/>
            <a:ext cx="1441557" cy="770171"/>
            <a:chOff x="1776188" y="4305978"/>
            <a:chExt cx="1441557" cy="770171"/>
          </a:xfrm>
        </p:grpSpPr>
        <p:grpSp>
          <p:nvGrpSpPr>
            <p:cNvPr id="12" name="组合 11"/>
            <p:cNvGrpSpPr/>
            <p:nvPr/>
          </p:nvGrpSpPr>
          <p:grpSpPr>
            <a:xfrm>
              <a:off x="1776188" y="4305978"/>
              <a:ext cx="1441557" cy="770171"/>
              <a:chOff x="1612612" y="4305978"/>
              <a:chExt cx="1441557" cy="770171"/>
            </a:xfrm>
            <a:solidFill>
              <a:srgbClr val="0070C0"/>
            </a:solidFill>
          </p:grpSpPr>
          <p:grpSp>
            <p:nvGrpSpPr>
              <p:cNvPr id="21" name="组合 20"/>
              <p:cNvGrpSpPr/>
              <p:nvPr/>
            </p:nvGrpSpPr>
            <p:grpSpPr>
              <a:xfrm>
                <a:off x="1612612" y="4305978"/>
                <a:ext cx="1441557" cy="770171"/>
                <a:chOff x="1612612" y="4305978"/>
                <a:chExt cx="1441557" cy="770171"/>
              </a:xfrm>
              <a:grpFill/>
            </p:grpSpPr>
            <p:sp>
              <p:nvSpPr>
                <p:cNvPr id="23" name="任意多边形 26"/>
                <p:cNvSpPr/>
                <p:nvPr/>
              </p:nvSpPr>
              <p:spPr>
                <a:xfrm>
                  <a:off x="1612612" y="4305978"/>
                  <a:ext cx="1340135" cy="770171"/>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340135" h="770171">
                      <a:moveTo>
                        <a:pt x="0" y="372499"/>
                      </a:moveTo>
                      <a:lnTo>
                        <a:pt x="587660" y="0"/>
                      </a:lnTo>
                      <a:lnTo>
                        <a:pt x="1340135" y="0"/>
                      </a:lnTo>
                      <a:lnTo>
                        <a:pt x="1340135" y="770171"/>
                      </a:lnTo>
                      <a:lnTo>
                        <a:pt x="587660" y="770171"/>
                      </a:lnTo>
                      <a:lnTo>
                        <a:pt x="0" y="37249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任意多边形 27"/>
                <p:cNvSpPr/>
                <p:nvPr/>
              </p:nvSpPr>
              <p:spPr>
                <a:xfrm>
                  <a:off x="1704064" y="4356484"/>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grpFill/>
                <a:ln w="15875">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任意多边形 28"/>
                <p:cNvSpPr/>
                <p:nvPr/>
              </p:nvSpPr>
              <p:spPr>
                <a:xfrm>
                  <a:off x="1703618" y="4356238"/>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solidFill>
                  <a:srgbClr val="C00000"/>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 name="矩形 21"/>
              <p:cNvSpPr/>
              <p:nvPr/>
            </p:nvSpPr>
            <p:spPr>
              <a:xfrm>
                <a:off x="2762250" y="4305978"/>
                <a:ext cx="237154" cy="77017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3" name="Group 181"/>
            <p:cNvGrpSpPr>
              <a:grpSpLocks noChangeAspect="1"/>
            </p:cNvGrpSpPr>
            <p:nvPr/>
          </p:nvGrpSpPr>
          <p:grpSpPr bwMode="auto">
            <a:xfrm>
              <a:off x="2470095" y="4469247"/>
              <a:ext cx="445641" cy="442387"/>
              <a:chOff x="2160" y="2262"/>
              <a:chExt cx="411" cy="408"/>
            </a:xfrm>
            <a:solidFill>
              <a:schemeClr val="bg1"/>
            </a:solidFill>
            <a:effectLst>
              <a:outerShdw blurRad="50800" dist="25400" dir="2700000" algn="tl" rotWithShape="0">
                <a:prstClr val="black">
                  <a:alpha val="30000"/>
                </a:prstClr>
              </a:outerShdw>
            </a:effectLst>
          </p:grpSpPr>
          <p:sp>
            <p:nvSpPr>
              <p:cNvPr id="14" name="Freeform 189"/>
              <p:cNvSpPr/>
              <p:nvPr/>
            </p:nvSpPr>
            <p:spPr bwMode="auto">
              <a:xfrm>
                <a:off x="2280" y="2262"/>
                <a:ext cx="163" cy="163"/>
              </a:xfrm>
              <a:custGeom>
                <a:avLst/>
                <a:gdLst>
                  <a:gd name="T0" fmla="*/ 6 w 68"/>
                  <a:gd name="T1" fmla="*/ 44 h 68"/>
                  <a:gd name="T2" fmla="*/ 34 w 68"/>
                  <a:gd name="T3" fmla="*/ 68 h 68"/>
                  <a:gd name="T4" fmla="*/ 62 w 68"/>
                  <a:gd name="T5" fmla="*/ 44 h 68"/>
                  <a:gd name="T6" fmla="*/ 68 w 68"/>
                  <a:gd name="T7" fmla="*/ 33 h 68"/>
                  <a:gd name="T8" fmla="*/ 63 w 68"/>
                  <a:gd name="T9" fmla="*/ 28 h 68"/>
                  <a:gd name="T10" fmla="*/ 34 w 68"/>
                  <a:gd name="T11" fmla="*/ 0 h 68"/>
                  <a:gd name="T12" fmla="*/ 5 w 68"/>
                  <a:gd name="T13" fmla="*/ 28 h 68"/>
                  <a:gd name="T14" fmla="*/ 0 w 68"/>
                  <a:gd name="T15" fmla="*/ 33 h 68"/>
                  <a:gd name="T16" fmla="*/ 6 w 68"/>
                  <a:gd name="T17"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8">
                    <a:moveTo>
                      <a:pt x="6" y="44"/>
                    </a:moveTo>
                    <a:cubicBezTo>
                      <a:pt x="9" y="57"/>
                      <a:pt x="16" y="68"/>
                      <a:pt x="34" y="68"/>
                    </a:cubicBezTo>
                    <a:cubicBezTo>
                      <a:pt x="53" y="68"/>
                      <a:pt x="60" y="57"/>
                      <a:pt x="62" y="44"/>
                    </a:cubicBezTo>
                    <a:cubicBezTo>
                      <a:pt x="66" y="42"/>
                      <a:pt x="68" y="37"/>
                      <a:pt x="68" y="33"/>
                    </a:cubicBezTo>
                    <a:cubicBezTo>
                      <a:pt x="67" y="31"/>
                      <a:pt x="66" y="29"/>
                      <a:pt x="63" y="28"/>
                    </a:cubicBezTo>
                    <a:cubicBezTo>
                      <a:pt x="63" y="13"/>
                      <a:pt x="51" y="0"/>
                      <a:pt x="34" y="0"/>
                    </a:cubicBezTo>
                    <a:cubicBezTo>
                      <a:pt x="17" y="0"/>
                      <a:pt x="6" y="13"/>
                      <a:pt x="5" y="28"/>
                    </a:cubicBezTo>
                    <a:cubicBezTo>
                      <a:pt x="2" y="29"/>
                      <a:pt x="0" y="30"/>
                      <a:pt x="0" y="33"/>
                    </a:cubicBezTo>
                    <a:cubicBezTo>
                      <a:pt x="0" y="37"/>
                      <a:pt x="2" y="43"/>
                      <a:pt x="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5" name="Freeform 190"/>
              <p:cNvSpPr/>
              <p:nvPr/>
            </p:nvSpPr>
            <p:spPr bwMode="auto">
              <a:xfrm>
                <a:off x="2258" y="2437"/>
                <a:ext cx="214" cy="62"/>
              </a:xfrm>
              <a:custGeom>
                <a:avLst/>
                <a:gdLst>
                  <a:gd name="T0" fmla="*/ 42 w 89"/>
                  <a:gd name="T1" fmla="*/ 26 h 26"/>
                  <a:gd name="T2" fmla="*/ 48 w 89"/>
                  <a:gd name="T3" fmla="*/ 26 h 26"/>
                  <a:gd name="T4" fmla="*/ 52 w 89"/>
                  <a:gd name="T5" fmla="*/ 26 h 26"/>
                  <a:gd name="T6" fmla="*/ 89 w 89"/>
                  <a:gd name="T7" fmla="*/ 9 h 26"/>
                  <a:gd name="T8" fmla="*/ 66 w 89"/>
                  <a:gd name="T9" fmla="*/ 0 h 26"/>
                  <a:gd name="T10" fmla="*/ 56 w 89"/>
                  <a:gd name="T11" fmla="*/ 0 h 26"/>
                  <a:gd name="T12" fmla="*/ 48 w 89"/>
                  <a:gd name="T13" fmla="*/ 0 h 26"/>
                  <a:gd name="T14" fmla="*/ 42 w 89"/>
                  <a:gd name="T15" fmla="*/ 0 h 26"/>
                  <a:gd name="T16" fmla="*/ 33 w 89"/>
                  <a:gd name="T17" fmla="*/ 0 h 26"/>
                  <a:gd name="T18" fmla="*/ 24 w 89"/>
                  <a:gd name="T19" fmla="*/ 0 h 26"/>
                  <a:gd name="T20" fmla="*/ 0 w 89"/>
                  <a:gd name="T21" fmla="*/ 9 h 26"/>
                  <a:gd name="T22" fmla="*/ 38 w 89"/>
                  <a:gd name="T23" fmla="*/ 26 h 26"/>
                  <a:gd name="T24" fmla="*/ 42 w 89"/>
                  <a:gd name="T2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6">
                    <a:moveTo>
                      <a:pt x="42" y="26"/>
                    </a:moveTo>
                    <a:cubicBezTo>
                      <a:pt x="48" y="26"/>
                      <a:pt x="48" y="26"/>
                      <a:pt x="48" y="26"/>
                    </a:cubicBezTo>
                    <a:cubicBezTo>
                      <a:pt x="52" y="26"/>
                      <a:pt x="52" y="26"/>
                      <a:pt x="52" y="26"/>
                    </a:cubicBezTo>
                    <a:cubicBezTo>
                      <a:pt x="89" y="9"/>
                      <a:pt x="89" y="9"/>
                      <a:pt x="89" y="9"/>
                    </a:cubicBezTo>
                    <a:cubicBezTo>
                      <a:pt x="88" y="8"/>
                      <a:pt x="76" y="2"/>
                      <a:pt x="66" y="0"/>
                    </a:cubicBezTo>
                    <a:cubicBezTo>
                      <a:pt x="65" y="0"/>
                      <a:pt x="58" y="0"/>
                      <a:pt x="56" y="0"/>
                    </a:cubicBezTo>
                    <a:cubicBezTo>
                      <a:pt x="48" y="0"/>
                      <a:pt x="48" y="0"/>
                      <a:pt x="48" y="0"/>
                    </a:cubicBezTo>
                    <a:cubicBezTo>
                      <a:pt x="42" y="0"/>
                      <a:pt x="42" y="0"/>
                      <a:pt x="42" y="0"/>
                    </a:cubicBezTo>
                    <a:cubicBezTo>
                      <a:pt x="33" y="0"/>
                      <a:pt x="33" y="0"/>
                      <a:pt x="33" y="0"/>
                    </a:cubicBezTo>
                    <a:cubicBezTo>
                      <a:pt x="32" y="0"/>
                      <a:pt x="25" y="0"/>
                      <a:pt x="24" y="0"/>
                    </a:cubicBezTo>
                    <a:cubicBezTo>
                      <a:pt x="14" y="2"/>
                      <a:pt x="1" y="8"/>
                      <a:pt x="0" y="9"/>
                    </a:cubicBezTo>
                    <a:cubicBezTo>
                      <a:pt x="38" y="26"/>
                      <a:pt x="38" y="26"/>
                      <a:pt x="38" y="26"/>
                    </a:cubicBezTo>
                    <a:lnTo>
                      <a:pt x="4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6" name="Freeform 191"/>
              <p:cNvSpPr/>
              <p:nvPr/>
            </p:nvSpPr>
            <p:spPr bwMode="auto">
              <a:xfrm>
                <a:off x="2354" y="2513"/>
                <a:ext cx="22" cy="157"/>
              </a:xfrm>
              <a:custGeom>
                <a:avLst/>
                <a:gdLst>
                  <a:gd name="T0" fmla="*/ 3 w 22"/>
                  <a:gd name="T1" fmla="*/ 157 h 157"/>
                  <a:gd name="T2" fmla="*/ 20 w 22"/>
                  <a:gd name="T3" fmla="*/ 157 h 157"/>
                  <a:gd name="T4" fmla="*/ 22 w 22"/>
                  <a:gd name="T5" fmla="*/ 0 h 157"/>
                  <a:gd name="T6" fmla="*/ 0 w 22"/>
                  <a:gd name="T7" fmla="*/ 0 h 157"/>
                  <a:gd name="T8" fmla="*/ 3 w 22"/>
                  <a:gd name="T9" fmla="*/ 157 h 157"/>
                </a:gdLst>
                <a:ahLst/>
                <a:cxnLst>
                  <a:cxn ang="0">
                    <a:pos x="T0" y="T1"/>
                  </a:cxn>
                  <a:cxn ang="0">
                    <a:pos x="T2" y="T3"/>
                  </a:cxn>
                  <a:cxn ang="0">
                    <a:pos x="T4" y="T5"/>
                  </a:cxn>
                  <a:cxn ang="0">
                    <a:pos x="T6" y="T7"/>
                  </a:cxn>
                  <a:cxn ang="0">
                    <a:pos x="T8" y="T9"/>
                  </a:cxn>
                </a:cxnLst>
                <a:rect l="0" t="0" r="r" b="b"/>
                <a:pathLst>
                  <a:path w="22" h="157">
                    <a:moveTo>
                      <a:pt x="3" y="157"/>
                    </a:moveTo>
                    <a:lnTo>
                      <a:pt x="20" y="157"/>
                    </a:lnTo>
                    <a:lnTo>
                      <a:pt x="22" y="0"/>
                    </a:lnTo>
                    <a:lnTo>
                      <a:pt x="0" y="0"/>
                    </a:lnTo>
                    <a:lnTo>
                      <a:pt x="3" y="1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7" name="Freeform 192"/>
              <p:cNvSpPr/>
              <p:nvPr/>
            </p:nvSpPr>
            <p:spPr bwMode="auto">
              <a:xfrm>
                <a:off x="2210" y="2470"/>
                <a:ext cx="139" cy="200"/>
              </a:xfrm>
              <a:custGeom>
                <a:avLst/>
                <a:gdLst>
                  <a:gd name="T0" fmla="*/ 0 w 58"/>
                  <a:gd name="T1" fmla="*/ 0 h 84"/>
                  <a:gd name="T2" fmla="*/ 2 w 58"/>
                  <a:gd name="T3" fmla="*/ 20 h 84"/>
                  <a:gd name="T4" fmla="*/ 9 w 58"/>
                  <a:gd name="T5" fmla="*/ 23 h 84"/>
                  <a:gd name="T6" fmla="*/ 18 w 58"/>
                  <a:gd name="T7" fmla="*/ 32 h 84"/>
                  <a:gd name="T8" fmla="*/ 17 w 58"/>
                  <a:gd name="T9" fmla="*/ 44 h 84"/>
                  <a:gd name="T10" fmla="*/ 5 w 58"/>
                  <a:gd name="T11" fmla="*/ 53 h 84"/>
                  <a:gd name="T12" fmla="*/ 6 w 58"/>
                  <a:gd name="T13" fmla="*/ 66 h 84"/>
                  <a:gd name="T14" fmla="*/ 58 w 58"/>
                  <a:gd name="T15" fmla="*/ 84 h 84"/>
                  <a:gd name="T16" fmla="*/ 57 w 58"/>
                  <a:gd name="T17" fmla="*/ 18 h 84"/>
                  <a:gd name="T18" fmla="*/ 0 w 58"/>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4">
                    <a:moveTo>
                      <a:pt x="0" y="0"/>
                    </a:moveTo>
                    <a:cubicBezTo>
                      <a:pt x="2" y="20"/>
                      <a:pt x="2" y="20"/>
                      <a:pt x="2" y="20"/>
                    </a:cubicBezTo>
                    <a:cubicBezTo>
                      <a:pt x="9" y="23"/>
                      <a:pt x="9" y="23"/>
                      <a:pt x="9" y="23"/>
                    </a:cubicBezTo>
                    <a:cubicBezTo>
                      <a:pt x="13" y="25"/>
                      <a:pt x="16" y="28"/>
                      <a:pt x="18" y="32"/>
                    </a:cubicBezTo>
                    <a:cubicBezTo>
                      <a:pt x="19" y="36"/>
                      <a:pt x="19" y="40"/>
                      <a:pt x="17" y="44"/>
                    </a:cubicBezTo>
                    <a:cubicBezTo>
                      <a:pt x="15" y="49"/>
                      <a:pt x="10" y="52"/>
                      <a:pt x="5" y="53"/>
                    </a:cubicBezTo>
                    <a:cubicBezTo>
                      <a:pt x="6" y="66"/>
                      <a:pt x="6" y="66"/>
                      <a:pt x="6" y="66"/>
                    </a:cubicBezTo>
                    <a:cubicBezTo>
                      <a:pt x="58" y="84"/>
                      <a:pt x="58" y="84"/>
                      <a:pt x="58" y="84"/>
                    </a:cubicBezTo>
                    <a:cubicBezTo>
                      <a:pt x="57" y="18"/>
                      <a:pt x="57" y="18"/>
                      <a:pt x="57" y="18"/>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8" name="Freeform 193"/>
              <p:cNvSpPr/>
              <p:nvPr/>
            </p:nvSpPr>
            <p:spPr bwMode="auto">
              <a:xfrm>
                <a:off x="2160" y="2496"/>
                <a:ext cx="86" cy="93"/>
              </a:xfrm>
              <a:custGeom>
                <a:avLst/>
                <a:gdLst>
                  <a:gd name="T0" fmla="*/ 33 w 36"/>
                  <a:gd name="T1" fmla="*/ 31 h 39"/>
                  <a:gd name="T2" fmla="*/ 28 w 36"/>
                  <a:gd name="T3" fmla="*/ 17 h 39"/>
                  <a:gd name="T4" fmla="*/ 20 w 36"/>
                  <a:gd name="T5" fmla="*/ 14 h 39"/>
                  <a:gd name="T6" fmla="*/ 19 w 36"/>
                  <a:gd name="T7" fmla="*/ 0 h 39"/>
                  <a:gd name="T8" fmla="*/ 3 w 36"/>
                  <a:gd name="T9" fmla="*/ 18 h 39"/>
                  <a:gd name="T10" fmla="*/ 8 w 36"/>
                  <a:gd name="T11" fmla="*/ 32 h 39"/>
                  <a:gd name="T12" fmla="*/ 19 w 36"/>
                  <a:gd name="T13" fmla="*/ 36 h 39"/>
                  <a:gd name="T14" fmla="*/ 33 w 36"/>
                  <a:gd name="T15" fmla="*/ 3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9">
                    <a:moveTo>
                      <a:pt x="33" y="31"/>
                    </a:moveTo>
                    <a:cubicBezTo>
                      <a:pt x="36" y="26"/>
                      <a:pt x="33" y="19"/>
                      <a:pt x="28" y="17"/>
                    </a:cubicBezTo>
                    <a:cubicBezTo>
                      <a:pt x="20" y="14"/>
                      <a:pt x="20" y="14"/>
                      <a:pt x="20" y="14"/>
                    </a:cubicBezTo>
                    <a:cubicBezTo>
                      <a:pt x="19" y="0"/>
                      <a:pt x="19" y="0"/>
                      <a:pt x="19" y="0"/>
                    </a:cubicBezTo>
                    <a:cubicBezTo>
                      <a:pt x="19" y="0"/>
                      <a:pt x="4" y="16"/>
                      <a:pt x="3" y="18"/>
                    </a:cubicBezTo>
                    <a:cubicBezTo>
                      <a:pt x="0" y="24"/>
                      <a:pt x="3" y="30"/>
                      <a:pt x="8" y="32"/>
                    </a:cubicBezTo>
                    <a:cubicBezTo>
                      <a:pt x="19" y="36"/>
                      <a:pt x="19" y="36"/>
                      <a:pt x="19" y="36"/>
                    </a:cubicBezTo>
                    <a:cubicBezTo>
                      <a:pt x="24" y="39"/>
                      <a:pt x="31" y="36"/>
                      <a:pt x="3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9" name="Freeform 194"/>
              <p:cNvSpPr/>
              <p:nvPr/>
            </p:nvSpPr>
            <p:spPr bwMode="auto">
              <a:xfrm>
                <a:off x="2381" y="2470"/>
                <a:ext cx="139" cy="200"/>
              </a:xfrm>
              <a:custGeom>
                <a:avLst/>
                <a:gdLst>
                  <a:gd name="T0" fmla="*/ 41 w 58"/>
                  <a:gd name="T1" fmla="*/ 44 h 84"/>
                  <a:gd name="T2" fmla="*/ 41 w 58"/>
                  <a:gd name="T3" fmla="*/ 32 h 84"/>
                  <a:gd name="T4" fmla="*/ 50 w 58"/>
                  <a:gd name="T5" fmla="*/ 23 h 84"/>
                  <a:gd name="T6" fmla="*/ 57 w 58"/>
                  <a:gd name="T7" fmla="*/ 20 h 84"/>
                  <a:gd name="T8" fmla="*/ 58 w 58"/>
                  <a:gd name="T9" fmla="*/ 0 h 84"/>
                  <a:gd name="T10" fmla="*/ 2 w 58"/>
                  <a:gd name="T11" fmla="*/ 18 h 84"/>
                  <a:gd name="T12" fmla="*/ 0 w 58"/>
                  <a:gd name="T13" fmla="*/ 84 h 84"/>
                  <a:gd name="T14" fmla="*/ 53 w 58"/>
                  <a:gd name="T15" fmla="*/ 66 h 84"/>
                  <a:gd name="T16" fmla="*/ 54 w 58"/>
                  <a:gd name="T17" fmla="*/ 53 h 84"/>
                  <a:gd name="T18" fmla="*/ 41 w 58"/>
                  <a:gd name="T19"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4">
                    <a:moveTo>
                      <a:pt x="41" y="44"/>
                    </a:moveTo>
                    <a:cubicBezTo>
                      <a:pt x="39" y="40"/>
                      <a:pt x="39" y="36"/>
                      <a:pt x="41" y="32"/>
                    </a:cubicBezTo>
                    <a:cubicBezTo>
                      <a:pt x="43" y="28"/>
                      <a:pt x="46" y="25"/>
                      <a:pt x="50" y="23"/>
                    </a:cubicBezTo>
                    <a:cubicBezTo>
                      <a:pt x="57" y="20"/>
                      <a:pt x="57" y="20"/>
                      <a:pt x="57" y="20"/>
                    </a:cubicBezTo>
                    <a:cubicBezTo>
                      <a:pt x="58" y="0"/>
                      <a:pt x="58" y="0"/>
                      <a:pt x="58" y="0"/>
                    </a:cubicBezTo>
                    <a:cubicBezTo>
                      <a:pt x="2" y="18"/>
                      <a:pt x="2" y="18"/>
                      <a:pt x="2" y="18"/>
                    </a:cubicBezTo>
                    <a:cubicBezTo>
                      <a:pt x="0" y="84"/>
                      <a:pt x="0" y="84"/>
                      <a:pt x="0" y="84"/>
                    </a:cubicBezTo>
                    <a:cubicBezTo>
                      <a:pt x="53" y="66"/>
                      <a:pt x="53" y="66"/>
                      <a:pt x="53" y="66"/>
                    </a:cubicBezTo>
                    <a:cubicBezTo>
                      <a:pt x="54" y="53"/>
                      <a:pt x="54" y="53"/>
                      <a:pt x="54" y="53"/>
                    </a:cubicBezTo>
                    <a:cubicBezTo>
                      <a:pt x="48" y="52"/>
                      <a:pt x="43" y="49"/>
                      <a:pt x="4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20" name="Freeform 195"/>
              <p:cNvSpPr/>
              <p:nvPr/>
            </p:nvSpPr>
            <p:spPr bwMode="auto">
              <a:xfrm>
                <a:off x="2487" y="2496"/>
                <a:ext cx="84" cy="93"/>
              </a:xfrm>
              <a:custGeom>
                <a:avLst/>
                <a:gdLst>
                  <a:gd name="T0" fmla="*/ 33 w 35"/>
                  <a:gd name="T1" fmla="*/ 18 h 39"/>
                  <a:gd name="T2" fmla="*/ 17 w 35"/>
                  <a:gd name="T3" fmla="*/ 0 h 39"/>
                  <a:gd name="T4" fmla="*/ 16 w 35"/>
                  <a:gd name="T5" fmla="*/ 14 h 39"/>
                  <a:gd name="T6" fmla="*/ 8 w 35"/>
                  <a:gd name="T7" fmla="*/ 17 h 39"/>
                  <a:gd name="T8" fmla="*/ 2 w 35"/>
                  <a:gd name="T9" fmla="*/ 31 h 39"/>
                  <a:gd name="T10" fmla="*/ 17 w 35"/>
                  <a:gd name="T11" fmla="*/ 36 h 39"/>
                  <a:gd name="T12" fmla="*/ 27 w 35"/>
                  <a:gd name="T13" fmla="*/ 32 h 39"/>
                  <a:gd name="T14" fmla="*/ 33 w 35"/>
                  <a:gd name="T15" fmla="*/ 1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9">
                    <a:moveTo>
                      <a:pt x="33" y="18"/>
                    </a:moveTo>
                    <a:cubicBezTo>
                      <a:pt x="32" y="16"/>
                      <a:pt x="17" y="0"/>
                      <a:pt x="17" y="0"/>
                    </a:cubicBezTo>
                    <a:cubicBezTo>
                      <a:pt x="16" y="14"/>
                      <a:pt x="16" y="14"/>
                      <a:pt x="16" y="14"/>
                    </a:cubicBezTo>
                    <a:cubicBezTo>
                      <a:pt x="8" y="17"/>
                      <a:pt x="8" y="17"/>
                      <a:pt x="8" y="17"/>
                    </a:cubicBezTo>
                    <a:cubicBezTo>
                      <a:pt x="2" y="19"/>
                      <a:pt x="0" y="26"/>
                      <a:pt x="2" y="31"/>
                    </a:cubicBezTo>
                    <a:cubicBezTo>
                      <a:pt x="5" y="36"/>
                      <a:pt x="11" y="39"/>
                      <a:pt x="17" y="36"/>
                    </a:cubicBezTo>
                    <a:cubicBezTo>
                      <a:pt x="27" y="32"/>
                      <a:pt x="27" y="32"/>
                      <a:pt x="27" y="32"/>
                    </a:cubicBezTo>
                    <a:cubicBezTo>
                      <a:pt x="33" y="30"/>
                      <a:pt x="35" y="24"/>
                      <a:pt x="3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grpSp>
        <p:nvGrpSpPr>
          <p:cNvPr id="26" name="组合 25"/>
          <p:cNvGrpSpPr/>
          <p:nvPr/>
        </p:nvGrpSpPr>
        <p:grpSpPr>
          <a:xfrm>
            <a:off x="2527243" y="4048595"/>
            <a:ext cx="1583023" cy="772552"/>
            <a:chOff x="2527243" y="3529456"/>
            <a:chExt cx="1583023" cy="772552"/>
          </a:xfrm>
        </p:grpSpPr>
        <p:grpSp>
          <p:nvGrpSpPr>
            <p:cNvPr id="27" name="组合 26"/>
            <p:cNvGrpSpPr/>
            <p:nvPr/>
          </p:nvGrpSpPr>
          <p:grpSpPr>
            <a:xfrm>
              <a:off x="2527243" y="3529456"/>
              <a:ext cx="1583023" cy="772552"/>
              <a:chOff x="1612612" y="4305979"/>
              <a:chExt cx="1583023" cy="772552"/>
            </a:xfrm>
            <a:solidFill>
              <a:srgbClr val="0070C0"/>
            </a:solidFill>
          </p:grpSpPr>
          <p:grpSp>
            <p:nvGrpSpPr>
              <p:cNvPr id="29" name="组合 28"/>
              <p:cNvGrpSpPr/>
              <p:nvPr/>
            </p:nvGrpSpPr>
            <p:grpSpPr>
              <a:xfrm>
                <a:off x="1612612" y="4305979"/>
                <a:ext cx="1583023" cy="772552"/>
                <a:chOff x="1612612" y="4305979"/>
                <a:chExt cx="1583023" cy="772552"/>
              </a:xfrm>
              <a:grpFill/>
            </p:grpSpPr>
            <p:sp>
              <p:nvSpPr>
                <p:cNvPr id="31" name="任意多边形 34"/>
                <p:cNvSpPr/>
                <p:nvPr/>
              </p:nvSpPr>
              <p:spPr>
                <a:xfrm>
                  <a:off x="1612612" y="4305979"/>
                  <a:ext cx="1583023" cy="772552"/>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0 w 1583023"/>
                    <a:gd name="connsiteY0-154" fmla="*/ 374880 h 772552"/>
                    <a:gd name="connsiteX1-155" fmla="*/ 587660 w 1583023"/>
                    <a:gd name="connsiteY1-156" fmla="*/ 2381 h 772552"/>
                    <a:gd name="connsiteX2-157" fmla="*/ 1583023 w 1583023"/>
                    <a:gd name="connsiteY2-158" fmla="*/ 0 h 772552"/>
                    <a:gd name="connsiteX3-159" fmla="*/ 1340135 w 1583023"/>
                    <a:gd name="connsiteY3-160" fmla="*/ 772552 h 772552"/>
                    <a:gd name="connsiteX4-161" fmla="*/ 587660 w 1583023"/>
                    <a:gd name="connsiteY4-162" fmla="*/ 772552 h 772552"/>
                    <a:gd name="connsiteX5-163" fmla="*/ 0 w 1583023"/>
                    <a:gd name="connsiteY5-164" fmla="*/ 374880 h 772552"/>
                    <a:gd name="connsiteX0-165" fmla="*/ 0 w 1583023"/>
                    <a:gd name="connsiteY0-166" fmla="*/ 374880 h 774933"/>
                    <a:gd name="connsiteX1-167" fmla="*/ 587660 w 1583023"/>
                    <a:gd name="connsiteY1-168" fmla="*/ 2381 h 774933"/>
                    <a:gd name="connsiteX2-169" fmla="*/ 1583023 w 1583023"/>
                    <a:gd name="connsiteY2-170" fmla="*/ 0 h 774933"/>
                    <a:gd name="connsiteX3-171" fmla="*/ 1575878 w 1583023"/>
                    <a:gd name="connsiteY3-172" fmla="*/ 774933 h 774933"/>
                    <a:gd name="connsiteX4-173" fmla="*/ 587660 w 1583023"/>
                    <a:gd name="connsiteY4-174" fmla="*/ 772552 h 774933"/>
                    <a:gd name="connsiteX5-175" fmla="*/ 0 w 1583023"/>
                    <a:gd name="connsiteY5-176" fmla="*/ 374880 h 774933"/>
                    <a:gd name="connsiteX0-177" fmla="*/ 0 w 1583023"/>
                    <a:gd name="connsiteY0-178" fmla="*/ 372499 h 772552"/>
                    <a:gd name="connsiteX1-179" fmla="*/ 587660 w 1583023"/>
                    <a:gd name="connsiteY1-180" fmla="*/ 0 h 772552"/>
                    <a:gd name="connsiteX2-181" fmla="*/ 1583023 w 1583023"/>
                    <a:gd name="connsiteY2-182" fmla="*/ 2381 h 772552"/>
                    <a:gd name="connsiteX3-183" fmla="*/ 1575878 w 1583023"/>
                    <a:gd name="connsiteY3-184" fmla="*/ 772552 h 772552"/>
                    <a:gd name="connsiteX4-185" fmla="*/ 587660 w 1583023"/>
                    <a:gd name="connsiteY4-186" fmla="*/ 770171 h 772552"/>
                    <a:gd name="connsiteX5-187" fmla="*/ 0 w 1583023"/>
                    <a:gd name="connsiteY5-188" fmla="*/ 372499 h 772552"/>
                    <a:gd name="connsiteX0-189" fmla="*/ 0 w 1583023"/>
                    <a:gd name="connsiteY0-190" fmla="*/ 372499 h 772552"/>
                    <a:gd name="connsiteX1-191" fmla="*/ 587660 w 1583023"/>
                    <a:gd name="connsiteY1-192" fmla="*/ 0 h 772552"/>
                    <a:gd name="connsiteX2-193" fmla="*/ 1583023 w 1583023"/>
                    <a:gd name="connsiteY2-194" fmla="*/ 11906 h 772552"/>
                    <a:gd name="connsiteX3-195" fmla="*/ 1575878 w 1583023"/>
                    <a:gd name="connsiteY3-196" fmla="*/ 772552 h 772552"/>
                    <a:gd name="connsiteX4-197" fmla="*/ 587660 w 1583023"/>
                    <a:gd name="connsiteY4-198" fmla="*/ 770171 h 772552"/>
                    <a:gd name="connsiteX5-199" fmla="*/ 0 w 1583023"/>
                    <a:gd name="connsiteY5-200" fmla="*/ 372499 h 772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583023" h="772552">
                      <a:moveTo>
                        <a:pt x="0" y="372499"/>
                      </a:moveTo>
                      <a:lnTo>
                        <a:pt x="587660" y="0"/>
                      </a:lnTo>
                      <a:lnTo>
                        <a:pt x="1583023" y="11906"/>
                      </a:lnTo>
                      <a:cubicBezTo>
                        <a:pt x="1580641" y="270217"/>
                        <a:pt x="1578260" y="514241"/>
                        <a:pt x="1575878" y="772552"/>
                      </a:cubicBezTo>
                      <a:lnTo>
                        <a:pt x="587660" y="770171"/>
                      </a:lnTo>
                      <a:lnTo>
                        <a:pt x="0" y="37249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任意多边形 35"/>
                <p:cNvSpPr/>
                <p:nvPr/>
              </p:nvSpPr>
              <p:spPr>
                <a:xfrm>
                  <a:off x="1704064" y="4356484"/>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grpFill/>
                <a:ln w="15875">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任意多边形 36"/>
                <p:cNvSpPr/>
                <p:nvPr/>
              </p:nvSpPr>
              <p:spPr>
                <a:xfrm>
                  <a:off x="1703618" y="4356238"/>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solidFill>
                  <a:srgbClr val="C00000"/>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0" name="矩形 29"/>
              <p:cNvSpPr/>
              <p:nvPr/>
            </p:nvSpPr>
            <p:spPr>
              <a:xfrm>
                <a:off x="2851150" y="4316519"/>
                <a:ext cx="237154" cy="7596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8" name="Freeform 19"/>
            <p:cNvSpPr/>
            <p:nvPr/>
          </p:nvSpPr>
          <p:spPr bwMode="auto">
            <a:xfrm>
              <a:off x="3326988" y="3689644"/>
              <a:ext cx="230657" cy="451456"/>
            </a:xfrm>
            <a:custGeom>
              <a:avLst/>
              <a:gdLst>
                <a:gd name="T0" fmla="*/ 38 w 96"/>
                <a:gd name="T1" fmla="*/ 191 h 191"/>
                <a:gd name="T2" fmla="*/ 38 w 96"/>
                <a:gd name="T3" fmla="*/ 168 h 191"/>
                <a:gd name="T4" fmla="*/ 0 w 96"/>
                <a:gd name="T5" fmla="*/ 158 h 191"/>
                <a:gd name="T6" fmla="*/ 6 w 96"/>
                <a:gd name="T7" fmla="*/ 136 h 191"/>
                <a:gd name="T8" fmla="*/ 43 w 96"/>
                <a:gd name="T9" fmla="*/ 146 h 191"/>
                <a:gd name="T10" fmla="*/ 67 w 96"/>
                <a:gd name="T11" fmla="*/ 128 h 191"/>
                <a:gd name="T12" fmla="*/ 42 w 96"/>
                <a:gd name="T13" fmla="*/ 104 h 191"/>
                <a:gd name="T14" fmla="*/ 2 w 96"/>
                <a:gd name="T15" fmla="*/ 63 h 191"/>
                <a:gd name="T16" fmla="*/ 39 w 96"/>
                <a:gd name="T17" fmla="*/ 23 h 191"/>
                <a:gd name="T18" fmla="*/ 39 w 96"/>
                <a:gd name="T19" fmla="*/ 0 h 191"/>
                <a:gd name="T20" fmla="*/ 58 w 96"/>
                <a:gd name="T21" fmla="*/ 0 h 191"/>
                <a:gd name="T22" fmla="*/ 58 w 96"/>
                <a:gd name="T23" fmla="*/ 22 h 191"/>
                <a:gd name="T24" fmla="*/ 90 w 96"/>
                <a:gd name="T25" fmla="*/ 30 h 191"/>
                <a:gd name="T26" fmla="*/ 84 w 96"/>
                <a:gd name="T27" fmla="*/ 51 h 191"/>
                <a:gd name="T28" fmla="*/ 52 w 96"/>
                <a:gd name="T29" fmla="*/ 43 h 191"/>
                <a:gd name="T30" fmla="*/ 30 w 96"/>
                <a:gd name="T31" fmla="*/ 59 h 191"/>
                <a:gd name="T32" fmla="*/ 59 w 96"/>
                <a:gd name="T33" fmla="*/ 82 h 191"/>
                <a:gd name="T34" fmla="*/ 96 w 96"/>
                <a:gd name="T35" fmla="*/ 125 h 191"/>
                <a:gd name="T36" fmla="*/ 57 w 96"/>
                <a:gd name="T37" fmla="*/ 167 h 191"/>
                <a:gd name="T38" fmla="*/ 57 w 96"/>
                <a:gd name="T39" fmla="*/ 191 h 191"/>
                <a:gd name="T40" fmla="*/ 38 w 96"/>
                <a:gd name="T4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91">
                  <a:moveTo>
                    <a:pt x="38" y="191"/>
                  </a:moveTo>
                  <a:cubicBezTo>
                    <a:pt x="38" y="168"/>
                    <a:pt x="38" y="168"/>
                    <a:pt x="38" y="168"/>
                  </a:cubicBezTo>
                  <a:cubicBezTo>
                    <a:pt x="23" y="168"/>
                    <a:pt x="9" y="163"/>
                    <a:pt x="0" y="158"/>
                  </a:cubicBezTo>
                  <a:cubicBezTo>
                    <a:pt x="6" y="136"/>
                    <a:pt x="6" y="136"/>
                    <a:pt x="6" y="136"/>
                  </a:cubicBezTo>
                  <a:cubicBezTo>
                    <a:pt x="16" y="141"/>
                    <a:pt x="29" y="146"/>
                    <a:pt x="43" y="146"/>
                  </a:cubicBezTo>
                  <a:cubicBezTo>
                    <a:pt x="57" y="146"/>
                    <a:pt x="67" y="139"/>
                    <a:pt x="67" y="128"/>
                  </a:cubicBezTo>
                  <a:cubicBezTo>
                    <a:pt x="67" y="117"/>
                    <a:pt x="59" y="111"/>
                    <a:pt x="42" y="104"/>
                  </a:cubicBezTo>
                  <a:cubicBezTo>
                    <a:pt x="18" y="95"/>
                    <a:pt x="2" y="84"/>
                    <a:pt x="2" y="63"/>
                  </a:cubicBezTo>
                  <a:cubicBezTo>
                    <a:pt x="2" y="43"/>
                    <a:pt x="16" y="27"/>
                    <a:pt x="39" y="23"/>
                  </a:cubicBezTo>
                  <a:cubicBezTo>
                    <a:pt x="39" y="0"/>
                    <a:pt x="39" y="0"/>
                    <a:pt x="39" y="0"/>
                  </a:cubicBezTo>
                  <a:cubicBezTo>
                    <a:pt x="58" y="0"/>
                    <a:pt x="58" y="0"/>
                    <a:pt x="58" y="0"/>
                  </a:cubicBezTo>
                  <a:cubicBezTo>
                    <a:pt x="58" y="22"/>
                    <a:pt x="58" y="22"/>
                    <a:pt x="58" y="22"/>
                  </a:cubicBezTo>
                  <a:cubicBezTo>
                    <a:pt x="73" y="22"/>
                    <a:pt x="83" y="26"/>
                    <a:pt x="90" y="30"/>
                  </a:cubicBezTo>
                  <a:cubicBezTo>
                    <a:pt x="84" y="51"/>
                    <a:pt x="84" y="51"/>
                    <a:pt x="84" y="51"/>
                  </a:cubicBezTo>
                  <a:cubicBezTo>
                    <a:pt x="79" y="49"/>
                    <a:pt x="68" y="43"/>
                    <a:pt x="52" y="43"/>
                  </a:cubicBezTo>
                  <a:cubicBezTo>
                    <a:pt x="36" y="43"/>
                    <a:pt x="30" y="52"/>
                    <a:pt x="30" y="59"/>
                  </a:cubicBezTo>
                  <a:cubicBezTo>
                    <a:pt x="30" y="69"/>
                    <a:pt x="39" y="74"/>
                    <a:pt x="59" y="82"/>
                  </a:cubicBezTo>
                  <a:cubicBezTo>
                    <a:pt x="85" y="92"/>
                    <a:pt x="96" y="105"/>
                    <a:pt x="96" y="125"/>
                  </a:cubicBezTo>
                  <a:cubicBezTo>
                    <a:pt x="96" y="145"/>
                    <a:pt x="83" y="162"/>
                    <a:pt x="57" y="167"/>
                  </a:cubicBezTo>
                  <a:cubicBezTo>
                    <a:pt x="57" y="191"/>
                    <a:pt x="57" y="191"/>
                    <a:pt x="57" y="191"/>
                  </a:cubicBezTo>
                  <a:lnTo>
                    <a:pt x="38" y="191"/>
                  </a:lnTo>
                  <a:close/>
                </a:path>
              </a:pathLst>
            </a:custGeom>
            <a:solidFill>
              <a:schemeClr val="bg1"/>
            </a:solidFill>
            <a:ln>
              <a:noFill/>
            </a:ln>
            <a:effectLst>
              <a:outerShdw blurRad="50800" dist="25400" dir="2700000" algn="tl" rotWithShape="0">
                <a:prstClr val="black">
                  <a:alpha val="30000"/>
                </a:prstClr>
              </a:outerShdw>
            </a:effectLst>
          </p:spPr>
          <p:txBody>
            <a:bodyPr vert="horz" wrap="square" lIns="91440" tIns="45720" rIns="91440" bIns="45720" numCol="1" anchor="t" anchorCtr="0" compatLnSpc="1"/>
            <a:lstStyle/>
            <a:p>
              <a:endParaRPr lang="zh-CN" altLang="en-US">
                <a:cs typeface="+mn-ea"/>
                <a:sym typeface="+mn-lt"/>
              </a:endParaRPr>
            </a:p>
          </p:txBody>
        </p:sp>
      </p:grpSp>
      <p:grpSp>
        <p:nvGrpSpPr>
          <p:cNvPr id="34" name="组合 33"/>
          <p:cNvGrpSpPr/>
          <p:nvPr/>
        </p:nvGrpSpPr>
        <p:grpSpPr>
          <a:xfrm>
            <a:off x="4208358" y="2523334"/>
            <a:ext cx="1583023" cy="772552"/>
            <a:chOff x="4208358" y="2004195"/>
            <a:chExt cx="1583023" cy="772552"/>
          </a:xfrm>
        </p:grpSpPr>
        <p:grpSp>
          <p:nvGrpSpPr>
            <p:cNvPr id="35" name="组合 34"/>
            <p:cNvGrpSpPr/>
            <p:nvPr/>
          </p:nvGrpSpPr>
          <p:grpSpPr>
            <a:xfrm>
              <a:off x="4208358" y="2004195"/>
              <a:ext cx="1583023" cy="772552"/>
              <a:chOff x="1612612" y="4305979"/>
              <a:chExt cx="1583023" cy="772552"/>
            </a:xfrm>
            <a:solidFill>
              <a:srgbClr val="0070C0"/>
            </a:solidFill>
          </p:grpSpPr>
          <p:grpSp>
            <p:nvGrpSpPr>
              <p:cNvPr id="39" name="组合 38"/>
              <p:cNvGrpSpPr/>
              <p:nvPr/>
            </p:nvGrpSpPr>
            <p:grpSpPr>
              <a:xfrm>
                <a:off x="1612612" y="4305979"/>
                <a:ext cx="1583023" cy="772552"/>
                <a:chOff x="1612612" y="4305979"/>
                <a:chExt cx="1583023" cy="772552"/>
              </a:xfrm>
              <a:grpFill/>
            </p:grpSpPr>
            <p:sp>
              <p:nvSpPr>
                <p:cNvPr id="41" name="任意多边形 44"/>
                <p:cNvSpPr/>
                <p:nvPr/>
              </p:nvSpPr>
              <p:spPr>
                <a:xfrm>
                  <a:off x="1612612" y="4305979"/>
                  <a:ext cx="1583023" cy="772552"/>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0 w 1583023"/>
                    <a:gd name="connsiteY0-154" fmla="*/ 374880 h 772552"/>
                    <a:gd name="connsiteX1-155" fmla="*/ 587660 w 1583023"/>
                    <a:gd name="connsiteY1-156" fmla="*/ 2381 h 772552"/>
                    <a:gd name="connsiteX2-157" fmla="*/ 1583023 w 1583023"/>
                    <a:gd name="connsiteY2-158" fmla="*/ 0 h 772552"/>
                    <a:gd name="connsiteX3-159" fmla="*/ 1340135 w 1583023"/>
                    <a:gd name="connsiteY3-160" fmla="*/ 772552 h 772552"/>
                    <a:gd name="connsiteX4-161" fmla="*/ 587660 w 1583023"/>
                    <a:gd name="connsiteY4-162" fmla="*/ 772552 h 772552"/>
                    <a:gd name="connsiteX5-163" fmla="*/ 0 w 1583023"/>
                    <a:gd name="connsiteY5-164" fmla="*/ 374880 h 772552"/>
                    <a:gd name="connsiteX0-165" fmla="*/ 0 w 1583023"/>
                    <a:gd name="connsiteY0-166" fmla="*/ 374880 h 774933"/>
                    <a:gd name="connsiteX1-167" fmla="*/ 587660 w 1583023"/>
                    <a:gd name="connsiteY1-168" fmla="*/ 2381 h 774933"/>
                    <a:gd name="connsiteX2-169" fmla="*/ 1583023 w 1583023"/>
                    <a:gd name="connsiteY2-170" fmla="*/ 0 h 774933"/>
                    <a:gd name="connsiteX3-171" fmla="*/ 1575878 w 1583023"/>
                    <a:gd name="connsiteY3-172" fmla="*/ 774933 h 774933"/>
                    <a:gd name="connsiteX4-173" fmla="*/ 587660 w 1583023"/>
                    <a:gd name="connsiteY4-174" fmla="*/ 772552 h 774933"/>
                    <a:gd name="connsiteX5-175" fmla="*/ 0 w 1583023"/>
                    <a:gd name="connsiteY5-176" fmla="*/ 374880 h 774933"/>
                    <a:gd name="connsiteX0-177" fmla="*/ 0 w 1583023"/>
                    <a:gd name="connsiteY0-178" fmla="*/ 372499 h 772552"/>
                    <a:gd name="connsiteX1-179" fmla="*/ 587660 w 1583023"/>
                    <a:gd name="connsiteY1-180" fmla="*/ 0 h 772552"/>
                    <a:gd name="connsiteX2-181" fmla="*/ 1583023 w 1583023"/>
                    <a:gd name="connsiteY2-182" fmla="*/ 2381 h 772552"/>
                    <a:gd name="connsiteX3-183" fmla="*/ 1575878 w 1583023"/>
                    <a:gd name="connsiteY3-184" fmla="*/ 772552 h 772552"/>
                    <a:gd name="connsiteX4-185" fmla="*/ 587660 w 1583023"/>
                    <a:gd name="connsiteY4-186" fmla="*/ 770171 h 772552"/>
                    <a:gd name="connsiteX5-187" fmla="*/ 0 w 1583023"/>
                    <a:gd name="connsiteY5-188" fmla="*/ 372499 h 772552"/>
                    <a:gd name="connsiteX0-189" fmla="*/ 0 w 1583023"/>
                    <a:gd name="connsiteY0-190" fmla="*/ 372499 h 772552"/>
                    <a:gd name="connsiteX1-191" fmla="*/ 587660 w 1583023"/>
                    <a:gd name="connsiteY1-192" fmla="*/ 0 h 772552"/>
                    <a:gd name="connsiteX2-193" fmla="*/ 1583023 w 1583023"/>
                    <a:gd name="connsiteY2-194" fmla="*/ 11906 h 772552"/>
                    <a:gd name="connsiteX3-195" fmla="*/ 1575878 w 1583023"/>
                    <a:gd name="connsiteY3-196" fmla="*/ 772552 h 772552"/>
                    <a:gd name="connsiteX4-197" fmla="*/ 587660 w 1583023"/>
                    <a:gd name="connsiteY4-198" fmla="*/ 770171 h 772552"/>
                    <a:gd name="connsiteX5-199" fmla="*/ 0 w 1583023"/>
                    <a:gd name="connsiteY5-200" fmla="*/ 372499 h 772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583023" h="772552">
                      <a:moveTo>
                        <a:pt x="0" y="372499"/>
                      </a:moveTo>
                      <a:lnTo>
                        <a:pt x="587660" y="0"/>
                      </a:lnTo>
                      <a:lnTo>
                        <a:pt x="1583023" y="11906"/>
                      </a:lnTo>
                      <a:cubicBezTo>
                        <a:pt x="1580641" y="270217"/>
                        <a:pt x="1578260" y="514241"/>
                        <a:pt x="1575878" y="772552"/>
                      </a:cubicBezTo>
                      <a:lnTo>
                        <a:pt x="587660" y="770171"/>
                      </a:lnTo>
                      <a:lnTo>
                        <a:pt x="0" y="37249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任意多边形 45"/>
                <p:cNvSpPr/>
                <p:nvPr/>
              </p:nvSpPr>
              <p:spPr>
                <a:xfrm>
                  <a:off x="1704064" y="4356484"/>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grpFill/>
                <a:ln w="15875">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任意多边形 46"/>
                <p:cNvSpPr/>
                <p:nvPr/>
              </p:nvSpPr>
              <p:spPr>
                <a:xfrm>
                  <a:off x="1703618" y="4356238"/>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solidFill>
                  <a:srgbClr val="C00000"/>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0" name="矩形 39"/>
              <p:cNvSpPr/>
              <p:nvPr/>
            </p:nvSpPr>
            <p:spPr>
              <a:xfrm>
                <a:off x="2851150" y="4316519"/>
                <a:ext cx="237154" cy="7596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6" name="Group 22"/>
            <p:cNvGrpSpPr>
              <a:grpSpLocks noChangeAspect="1"/>
            </p:cNvGrpSpPr>
            <p:nvPr/>
          </p:nvGrpSpPr>
          <p:grpSpPr bwMode="auto">
            <a:xfrm>
              <a:off x="4915877" y="2206054"/>
              <a:ext cx="363329" cy="363329"/>
              <a:chOff x="3617" y="1935"/>
              <a:chExt cx="446" cy="446"/>
            </a:xfrm>
            <a:solidFill>
              <a:schemeClr val="bg1"/>
            </a:solidFill>
            <a:effectLst>
              <a:outerShdw blurRad="50800" dist="25400" dir="2700000" algn="tl" rotWithShape="0">
                <a:prstClr val="black">
                  <a:alpha val="30000"/>
                </a:prstClr>
              </a:outerShdw>
            </a:effectLst>
          </p:grpSpPr>
          <p:sp>
            <p:nvSpPr>
              <p:cNvPr id="37"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 name="Freeform 24"/>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grpSp>
        <p:nvGrpSpPr>
          <p:cNvPr id="44" name="组合 43"/>
          <p:cNvGrpSpPr/>
          <p:nvPr/>
        </p:nvGrpSpPr>
        <p:grpSpPr>
          <a:xfrm>
            <a:off x="3366213" y="3286408"/>
            <a:ext cx="1583023" cy="772552"/>
            <a:chOff x="3366213" y="2767269"/>
            <a:chExt cx="1583023" cy="772552"/>
          </a:xfrm>
        </p:grpSpPr>
        <p:grpSp>
          <p:nvGrpSpPr>
            <p:cNvPr id="45" name="组合 44"/>
            <p:cNvGrpSpPr/>
            <p:nvPr/>
          </p:nvGrpSpPr>
          <p:grpSpPr>
            <a:xfrm>
              <a:off x="3366213" y="2767269"/>
              <a:ext cx="1583023" cy="772552"/>
              <a:chOff x="1612612" y="4305979"/>
              <a:chExt cx="1583023" cy="772552"/>
            </a:xfrm>
            <a:solidFill>
              <a:srgbClr val="0070C0"/>
            </a:solidFill>
          </p:grpSpPr>
          <p:grpSp>
            <p:nvGrpSpPr>
              <p:cNvPr id="47" name="组合 46"/>
              <p:cNvGrpSpPr/>
              <p:nvPr/>
            </p:nvGrpSpPr>
            <p:grpSpPr>
              <a:xfrm>
                <a:off x="1612612" y="4305979"/>
                <a:ext cx="1583023" cy="772552"/>
                <a:chOff x="1612612" y="4305979"/>
                <a:chExt cx="1583023" cy="772552"/>
              </a:xfrm>
              <a:grpFill/>
            </p:grpSpPr>
            <p:sp>
              <p:nvSpPr>
                <p:cNvPr id="49" name="任意多边形 52"/>
                <p:cNvSpPr/>
                <p:nvPr/>
              </p:nvSpPr>
              <p:spPr>
                <a:xfrm>
                  <a:off x="1612612" y="4305979"/>
                  <a:ext cx="1583023" cy="772552"/>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0 w 1583023"/>
                    <a:gd name="connsiteY0-154" fmla="*/ 374880 h 772552"/>
                    <a:gd name="connsiteX1-155" fmla="*/ 587660 w 1583023"/>
                    <a:gd name="connsiteY1-156" fmla="*/ 2381 h 772552"/>
                    <a:gd name="connsiteX2-157" fmla="*/ 1583023 w 1583023"/>
                    <a:gd name="connsiteY2-158" fmla="*/ 0 h 772552"/>
                    <a:gd name="connsiteX3-159" fmla="*/ 1340135 w 1583023"/>
                    <a:gd name="connsiteY3-160" fmla="*/ 772552 h 772552"/>
                    <a:gd name="connsiteX4-161" fmla="*/ 587660 w 1583023"/>
                    <a:gd name="connsiteY4-162" fmla="*/ 772552 h 772552"/>
                    <a:gd name="connsiteX5-163" fmla="*/ 0 w 1583023"/>
                    <a:gd name="connsiteY5-164" fmla="*/ 374880 h 772552"/>
                    <a:gd name="connsiteX0-165" fmla="*/ 0 w 1583023"/>
                    <a:gd name="connsiteY0-166" fmla="*/ 374880 h 774933"/>
                    <a:gd name="connsiteX1-167" fmla="*/ 587660 w 1583023"/>
                    <a:gd name="connsiteY1-168" fmla="*/ 2381 h 774933"/>
                    <a:gd name="connsiteX2-169" fmla="*/ 1583023 w 1583023"/>
                    <a:gd name="connsiteY2-170" fmla="*/ 0 h 774933"/>
                    <a:gd name="connsiteX3-171" fmla="*/ 1575878 w 1583023"/>
                    <a:gd name="connsiteY3-172" fmla="*/ 774933 h 774933"/>
                    <a:gd name="connsiteX4-173" fmla="*/ 587660 w 1583023"/>
                    <a:gd name="connsiteY4-174" fmla="*/ 772552 h 774933"/>
                    <a:gd name="connsiteX5-175" fmla="*/ 0 w 1583023"/>
                    <a:gd name="connsiteY5-176" fmla="*/ 374880 h 774933"/>
                    <a:gd name="connsiteX0-177" fmla="*/ 0 w 1583023"/>
                    <a:gd name="connsiteY0-178" fmla="*/ 372499 h 772552"/>
                    <a:gd name="connsiteX1-179" fmla="*/ 587660 w 1583023"/>
                    <a:gd name="connsiteY1-180" fmla="*/ 0 h 772552"/>
                    <a:gd name="connsiteX2-181" fmla="*/ 1583023 w 1583023"/>
                    <a:gd name="connsiteY2-182" fmla="*/ 2381 h 772552"/>
                    <a:gd name="connsiteX3-183" fmla="*/ 1575878 w 1583023"/>
                    <a:gd name="connsiteY3-184" fmla="*/ 772552 h 772552"/>
                    <a:gd name="connsiteX4-185" fmla="*/ 587660 w 1583023"/>
                    <a:gd name="connsiteY4-186" fmla="*/ 770171 h 772552"/>
                    <a:gd name="connsiteX5-187" fmla="*/ 0 w 1583023"/>
                    <a:gd name="connsiteY5-188" fmla="*/ 372499 h 772552"/>
                    <a:gd name="connsiteX0-189" fmla="*/ 0 w 1583023"/>
                    <a:gd name="connsiteY0-190" fmla="*/ 372499 h 772552"/>
                    <a:gd name="connsiteX1-191" fmla="*/ 587660 w 1583023"/>
                    <a:gd name="connsiteY1-192" fmla="*/ 0 h 772552"/>
                    <a:gd name="connsiteX2-193" fmla="*/ 1583023 w 1583023"/>
                    <a:gd name="connsiteY2-194" fmla="*/ 11906 h 772552"/>
                    <a:gd name="connsiteX3-195" fmla="*/ 1575878 w 1583023"/>
                    <a:gd name="connsiteY3-196" fmla="*/ 772552 h 772552"/>
                    <a:gd name="connsiteX4-197" fmla="*/ 587660 w 1583023"/>
                    <a:gd name="connsiteY4-198" fmla="*/ 770171 h 772552"/>
                    <a:gd name="connsiteX5-199" fmla="*/ 0 w 1583023"/>
                    <a:gd name="connsiteY5-200" fmla="*/ 372499 h 772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583023" h="772552">
                      <a:moveTo>
                        <a:pt x="0" y="372499"/>
                      </a:moveTo>
                      <a:lnTo>
                        <a:pt x="587660" y="0"/>
                      </a:lnTo>
                      <a:lnTo>
                        <a:pt x="1583023" y="11906"/>
                      </a:lnTo>
                      <a:cubicBezTo>
                        <a:pt x="1580641" y="270217"/>
                        <a:pt x="1578260" y="514241"/>
                        <a:pt x="1575878" y="772552"/>
                      </a:cubicBezTo>
                      <a:lnTo>
                        <a:pt x="587660" y="770171"/>
                      </a:lnTo>
                      <a:lnTo>
                        <a:pt x="0" y="37249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任意多边形 53"/>
                <p:cNvSpPr/>
                <p:nvPr/>
              </p:nvSpPr>
              <p:spPr>
                <a:xfrm>
                  <a:off x="1704064" y="4356484"/>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grpFill/>
                <a:ln w="15875">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任意多边形 54"/>
                <p:cNvSpPr/>
                <p:nvPr/>
              </p:nvSpPr>
              <p:spPr>
                <a:xfrm>
                  <a:off x="1703618" y="4356238"/>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solidFill>
                  <a:srgbClr val="C00000"/>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8" name="矩形 47"/>
              <p:cNvSpPr/>
              <p:nvPr/>
            </p:nvSpPr>
            <p:spPr>
              <a:xfrm>
                <a:off x="2851150" y="4316519"/>
                <a:ext cx="237154" cy="7596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6" name="Freeform 28"/>
            <p:cNvSpPr>
              <a:spLocks noEditPoints="1"/>
            </p:cNvSpPr>
            <p:nvPr/>
          </p:nvSpPr>
          <p:spPr bwMode="auto">
            <a:xfrm>
              <a:off x="4051887" y="2954617"/>
              <a:ext cx="472157" cy="382456"/>
            </a:xfrm>
            <a:custGeom>
              <a:avLst/>
              <a:gdLst>
                <a:gd name="T0" fmla="*/ 114 w 200"/>
                <a:gd name="T1" fmla="*/ 17 h 161"/>
                <a:gd name="T2" fmla="*/ 18 w 200"/>
                <a:gd name="T3" fmla="*/ 50 h 161"/>
                <a:gd name="T4" fmla="*/ 51 w 200"/>
                <a:gd name="T5" fmla="*/ 146 h 161"/>
                <a:gd name="T6" fmla="*/ 138 w 200"/>
                <a:gd name="T7" fmla="*/ 127 h 161"/>
                <a:gd name="T8" fmla="*/ 186 w 200"/>
                <a:gd name="T9" fmla="*/ 150 h 161"/>
                <a:gd name="T10" fmla="*/ 200 w 200"/>
                <a:gd name="T11" fmla="*/ 122 h 161"/>
                <a:gd name="T12" fmla="*/ 152 w 200"/>
                <a:gd name="T13" fmla="*/ 98 h 161"/>
                <a:gd name="T14" fmla="*/ 114 w 200"/>
                <a:gd name="T15" fmla="*/ 17 h 161"/>
                <a:gd name="T16" fmla="*/ 127 w 200"/>
                <a:gd name="T17" fmla="*/ 103 h 161"/>
                <a:gd name="T18" fmla="*/ 61 w 200"/>
                <a:gd name="T19" fmla="*/ 126 h 161"/>
                <a:gd name="T20" fmla="*/ 38 w 200"/>
                <a:gd name="T21" fmla="*/ 60 h 161"/>
                <a:gd name="T22" fmla="*/ 104 w 200"/>
                <a:gd name="T23" fmla="*/ 37 h 161"/>
                <a:gd name="T24" fmla="*/ 127 w 200"/>
                <a:gd name="T25" fmla="*/ 10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61">
                  <a:moveTo>
                    <a:pt x="114" y="17"/>
                  </a:moveTo>
                  <a:cubicBezTo>
                    <a:pt x="78" y="0"/>
                    <a:pt x="35" y="15"/>
                    <a:pt x="18" y="50"/>
                  </a:cubicBezTo>
                  <a:cubicBezTo>
                    <a:pt x="0" y="86"/>
                    <a:pt x="15" y="129"/>
                    <a:pt x="51" y="146"/>
                  </a:cubicBezTo>
                  <a:cubicBezTo>
                    <a:pt x="81" y="161"/>
                    <a:pt x="118" y="152"/>
                    <a:pt x="138" y="127"/>
                  </a:cubicBezTo>
                  <a:cubicBezTo>
                    <a:pt x="186" y="150"/>
                    <a:pt x="186" y="150"/>
                    <a:pt x="186" y="150"/>
                  </a:cubicBezTo>
                  <a:cubicBezTo>
                    <a:pt x="200" y="122"/>
                    <a:pt x="200" y="122"/>
                    <a:pt x="200" y="122"/>
                  </a:cubicBezTo>
                  <a:cubicBezTo>
                    <a:pt x="152" y="98"/>
                    <a:pt x="152" y="98"/>
                    <a:pt x="152" y="98"/>
                  </a:cubicBezTo>
                  <a:cubicBezTo>
                    <a:pt x="160" y="66"/>
                    <a:pt x="145" y="32"/>
                    <a:pt x="114" y="17"/>
                  </a:cubicBezTo>
                  <a:close/>
                  <a:moveTo>
                    <a:pt x="127" y="103"/>
                  </a:moveTo>
                  <a:cubicBezTo>
                    <a:pt x="115" y="128"/>
                    <a:pt x="85" y="138"/>
                    <a:pt x="61" y="126"/>
                  </a:cubicBezTo>
                  <a:cubicBezTo>
                    <a:pt x="36" y="114"/>
                    <a:pt x="26" y="84"/>
                    <a:pt x="38" y="60"/>
                  </a:cubicBezTo>
                  <a:cubicBezTo>
                    <a:pt x="50" y="35"/>
                    <a:pt x="80" y="25"/>
                    <a:pt x="104" y="37"/>
                  </a:cubicBezTo>
                  <a:cubicBezTo>
                    <a:pt x="129" y="49"/>
                    <a:pt x="139" y="79"/>
                    <a:pt x="127" y="103"/>
                  </a:cubicBezTo>
                  <a:close/>
                </a:path>
              </a:pathLst>
            </a:custGeom>
            <a:solidFill>
              <a:schemeClr val="bg1"/>
            </a:solidFill>
            <a:ln>
              <a:noFill/>
            </a:ln>
            <a:effectLst>
              <a:outerShdw blurRad="50800" dist="25400" dir="2700000" algn="tl" rotWithShape="0">
                <a:prstClr val="black">
                  <a:alpha val="30000"/>
                </a:prstClr>
              </a:outerShdw>
            </a:effectLst>
          </p:spPr>
          <p:txBody>
            <a:bodyPr vert="horz" wrap="square" lIns="91440" tIns="45720" rIns="91440" bIns="45720" numCol="1" anchor="t" anchorCtr="0" compatLnSpc="1"/>
            <a:lstStyle/>
            <a:p>
              <a:endParaRPr lang="zh-CN" altLang="en-US">
                <a:cs typeface="+mn-ea"/>
                <a:sym typeface="+mn-lt"/>
              </a:endParaRPr>
            </a:p>
          </p:txBody>
        </p:sp>
      </p:grpSp>
      <p:grpSp>
        <p:nvGrpSpPr>
          <p:cNvPr id="52" name="组合 51"/>
          <p:cNvGrpSpPr/>
          <p:nvPr/>
        </p:nvGrpSpPr>
        <p:grpSpPr>
          <a:xfrm>
            <a:off x="5046406" y="1768845"/>
            <a:ext cx="1583023" cy="772552"/>
            <a:chOff x="5046406" y="1249706"/>
            <a:chExt cx="1583023" cy="772552"/>
          </a:xfrm>
        </p:grpSpPr>
        <p:grpSp>
          <p:nvGrpSpPr>
            <p:cNvPr id="53" name="组合 52"/>
            <p:cNvGrpSpPr/>
            <p:nvPr/>
          </p:nvGrpSpPr>
          <p:grpSpPr>
            <a:xfrm>
              <a:off x="5046406" y="1249706"/>
              <a:ext cx="1583023" cy="772552"/>
              <a:chOff x="1612612" y="4305979"/>
              <a:chExt cx="1583023" cy="772552"/>
            </a:xfrm>
            <a:solidFill>
              <a:srgbClr val="0070C0"/>
            </a:solidFill>
          </p:grpSpPr>
          <p:grpSp>
            <p:nvGrpSpPr>
              <p:cNvPr id="61" name="组合 60"/>
              <p:cNvGrpSpPr/>
              <p:nvPr/>
            </p:nvGrpSpPr>
            <p:grpSpPr>
              <a:xfrm>
                <a:off x="1612612" y="4305979"/>
                <a:ext cx="1583023" cy="772552"/>
                <a:chOff x="1612612" y="4305979"/>
                <a:chExt cx="1583023" cy="772552"/>
              </a:xfrm>
              <a:grpFill/>
            </p:grpSpPr>
            <p:sp>
              <p:nvSpPr>
                <p:cNvPr id="63" name="任意多边形 66"/>
                <p:cNvSpPr/>
                <p:nvPr/>
              </p:nvSpPr>
              <p:spPr>
                <a:xfrm>
                  <a:off x="1612612" y="4305979"/>
                  <a:ext cx="1583023" cy="772552"/>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0 w 1583023"/>
                    <a:gd name="connsiteY0-154" fmla="*/ 374880 h 772552"/>
                    <a:gd name="connsiteX1-155" fmla="*/ 587660 w 1583023"/>
                    <a:gd name="connsiteY1-156" fmla="*/ 2381 h 772552"/>
                    <a:gd name="connsiteX2-157" fmla="*/ 1583023 w 1583023"/>
                    <a:gd name="connsiteY2-158" fmla="*/ 0 h 772552"/>
                    <a:gd name="connsiteX3-159" fmla="*/ 1340135 w 1583023"/>
                    <a:gd name="connsiteY3-160" fmla="*/ 772552 h 772552"/>
                    <a:gd name="connsiteX4-161" fmla="*/ 587660 w 1583023"/>
                    <a:gd name="connsiteY4-162" fmla="*/ 772552 h 772552"/>
                    <a:gd name="connsiteX5-163" fmla="*/ 0 w 1583023"/>
                    <a:gd name="connsiteY5-164" fmla="*/ 374880 h 772552"/>
                    <a:gd name="connsiteX0-165" fmla="*/ 0 w 1583023"/>
                    <a:gd name="connsiteY0-166" fmla="*/ 374880 h 774933"/>
                    <a:gd name="connsiteX1-167" fmla="*/ 587660 w 1583023"/>
                    <a:gd name="connsiteY1-168" fmla="*/ 2381 h 774933"/>
                    <a:gd name="connsiteX2-169" fmla="*/ 1583023 w 1583023"/>
                    <a:gd name="connsiteY2-170" fmla="*/ 0 h 774933"/>
                    <a:gd name="connsiteX3-171" fmla="*/ 1575878 w 1583023"/>
                    <a:gd name="connsiteY3-172" fmla="*/ 774933 h 774933"/>
                    <a:gd name="connsiteX4-173" fmla="*/ 587660 w 1583023"/>
                    <a:gd name="connsiteY4-174" fmla="*/ 772552 h 774933"/>
                    <a:gd name="connsiteX5-175" fmla="*/ 0 w 1583023"/>
                    <a:gd name="connsiteY5-176" fmla="*/ 374880 h 774933"/>
                    <a:gd name="connsiteX0-177" fmla="*/ 0 w 1583023"/>
                    <a:gd name="connsiteY0-178" fmla="*/ 372499 h 772552"/>
                    <a:gd name="connsiteX1-179" fmla="*/ 587660 w 1583023"/>
                    <a:gd name="connsiteY1-180" fmla="*/ 0 h 772552"/>
                    <a:gd name="connsiteX2-181" fmla="*/ 1583023 w 1583023"/>
                    <a:gd name="connsiteY2-182" fmla="*/ 2381 h 772552"/>
                    <a:gd name="connsiteX3-183" fmla="*/ 1575878 w 1583023"/>
                    <a:gd name="connsiteY3-184" fmla="*/ 772552 h 772552"/>
                    <a:gd name="connsiteX4-185" fmla="*/ 587660 w 1583023"/>
                    <a:gd name="connsiteY4-186" fmla="*/ 770171 h 772552"/>
                    <a:gd name="connsiteX5-187" fmla="*/ 0 w 1583023"/>
                    <a:gd name="connsiteY5-188" fmla="*/ 372499 h 772552"/>
                    <a:gd name="connsiteX0-189" fmla="*/ 0 w 1583023"/>
                    <a:gd name="connsiteY0-190" fmla="*/ 372499 h 772552"/>
                    <a:gd name="connsiteX1-191" fmla="*/ 587660 w 1583023"/>
                    <a:gd name="connsiteY1-192" fmla="*/ 0 h 772552"/>
                    <a:gd name="connsiteX2-193" fmla="*/ 1583023 w 1583023"/>
                    <a:gd name="connsiteY2-194" fmla="*/ 11906 h 772552"/>
                    <a:gd name="connsiteX3-195" fmla="*/ 1575878 w 1583023"/>
                    <a:gd name="connsiteY3-196" fmla="*/ 772552 h 772552"/>
                    <a:gd name="connsiteX4-197" fmla="*/ 587660 w 1583023"/>
                    <a:gd name="connsiteY4-198" fmla="*/ 770171 h 772552"/>
                    <a:gd name="connsiteX5-199" fmla="*/ 0 w 1583023"/>
                    <a:gd name="connsiteY5-200" fmla="*/ 372499 h 772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583023" h="772552">
                      <a:moveTo>
                        <a:pt x="0" y="372499"/>
                      </a:moveTo>
                      <a:lnTo>
                        <a:pt x="587660" y="0"/>
                      </a:lnTo>
                      <a:lnTo>
                        <a:pt x="1583023" y="11906"/>
                      </a:lnTo>
                      <a:cubicBezTo>
                        <a:pt x="1580641" y="270217"/>
                        <a:pt x="1578260" y="514241"/>
                        <a:pt x="1575878" y="772552"/>
                      </a:cubicBezTo>
                      <a:lnTo>
                        <a:pt x="587660" y="770171"/>
                      </a:lnTo>
                      <a:lnTo>
                        <a:pt x="0" y="37249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任意多边形 67"/>
                <p:cNvSpPr/>
                <p:nvPr/>
              </p:nvSpPr>
              <p:spPr>
                <a:xfrm>
                  <a:off x="1704064" y="4356484"/>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grpFill/>
                <a:ln w="15875">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任意多边形 68"/>
                <p:cNvSpPr/>
                <p:nvPr/>
              </p:nvSpPr>
              <p:spPr>
                <a:xfrm>
                  <a:off x="1703618" y="4356238"/>
                  <a:ext cx="1350105" cy="655428"/>
                </a:xfrm>
                <a:custGeom>
                  <a:avLst/>
                  <a:gdLst>
                    <a:gd name="connsiteX0" fmla="*/ 587660 w 1340135"/>
                    <a:gd name="connsiteY0" fmla="*/ 0 h 774023"/>
                    <a:gd name="connsiteX1" fmla="*/ 587660 w 1340135"/>
                    <a:gd name="connsiteY1" fmla="*/ 1927 h 774023"/>
                    <a:gd name="connsiteX2" fmla="*/ 1340135 w 1340135"/>
                    <a:gd name="connsiteY2" fmla="*/ 1927 h 774023"/>
                    <a:gd name="connsiteX3" fmla="*/ 1340135 w 1340135"/>
                    <a:gd name="connsiteY3" fmla="*/ 772098 h 774023"/>
                    <a:gd name="connsiteX4" fmla="*/ 587660 w 1340135"/>
                    <a:gd name="connsiteY4" fmla="*/ 772098 h 774023"/>
                    <a:gd name="connsiteX5" fmla="*/ 587660 w 1340135"/>
                    <a:gd name="connsiteY5" fmla="*/ 774023 h 774023"/>
                    <a:gd name="connsiteX6" fmla="*/ 584829 w 1340135"/>
                    <a:gd name="connsiteY6" fmla="*/ 772098 h 774023"/>
                    <a:gd name="connsiteX7" fmla="*/ 582900 w 1340135"/>
                    <a:gd name="connsiteY7" fmla="*/ 772098 h 774023"/>
                    <a:gd name="connsiteX8" fmla="*/ 582900 w 1340135"/>
                    <a:gd name="connsiteY8" fmla="*/ 770786 h 774023"/>
                    <a:gd name="connsiteX9" fmla="*/ 0 w 1340135"/>
                    <a:gd name="connsiteY9" fmla="*/ 374426 h 774023"/>
                    <a:gd name="connsiteX10" fmla="*/ 582900 w 1340135"/>
                    <a:gd name="connsiteY10" fmla="*/ 3033 h 774023"/>
                    <a:gd name="connsiteX11" fmla="*/ 582900 w 1340135"/>
                    <a:gd name="connsiteY11" fmla="*/ 1927 h 774023"/>
                    <a:gd name="connsiteX12" fmla="*/ 584636 w 1340135"/>
                    <a:gd name="connsiteY12" fmla="*/ 1927 h 774023"/>
                    <a:gd name="connsiteX0-1" fmla="*/ 584636 w 1340135"/>
                    <a:gd name="connsiteY0-2" fmla="*/ 0 h 772096"/>
                    <a:gd name="connsiteX1-3" fmla="*/ 587660 w 1340135"/>
                    <a:gd name="connsiteY1-4" fmla="*/ 0 h 772096"/>
                    <a:gd name="connsiteX2-5" fmla="*/ 1340135 w 1340135"/>
                    <a:gd name="connsiteY2-6" fmla="*/ 0 h 772096"/>
                    <a:gd name="connsiteX3-7" fmla="*/ 1340135 w 1340135"/>
                    <a:gd name="connsiteY3-8" fmla="*/ 770171 h 772096"/>
                    <a:gd name="connsiteX4-9" fmla="*/ 587660 w 1340135"/>
                    <a:gd name="connsiteY4-10" fmla="*/ 770171 h 772096"/>
                    <a:gd name="connsiteX5-11" fmla="*/ 587660 w 1340135"/>
                    <a:gd name="connsiteY5-12" fmla="*/ 772096 h 772096"/>
                    <a:gd name="connsiteX6-13" fmla="*/ 584829 w 1340135"/>
                    <a:gd name="connsiteY6-14" fmla="*/ 770171 h 772096"/>
                    <a:gd name="connsiteX7-15" fmla="*/ 582900 w 1340135"/>
                    <a:gd name="connsiteY7-16" fmla="*/ 770171 h 772096"/>
                    <a:gd name="connsiteX8-17" fmla="*/ 582900 w 1340135"/>
                    <a:gd name="connsiteY8-18" fmla="*/ 768859 h 772096"/>
                    <a:gd name="connsiteX9-19" fmla="*/ 0 w 1340135"/>
                    <a:gd name="connsiteY9-20" fmla="*/ 372499 h 772096"/>
                    <a:gd name="connsiteX10-21" fmla="*/ 582900 w 1340135"/>
                    <a:gd name="connsiteY10-22" fmla="*/ 1106 h 772096"/>
                    <a:gd name="connsiteX11-23" fmla="*/ 582900 w 1340135"/>
                    <a:gd name="connsiteY11-24" fmla="*/ 0 h 772096"/>
                    <a:gd name="connsiteX12-25" fmla="*/ 584636 w 1340135"/>
                    <a:gd name="connsiteY12-26" fmla="*/ 0 h 772096"/>
                    <a:gd name="connsiteX0-27" fmla="*/ 584636 w 1340135"/>
                    <a:gd name="connsiteY0-28" fmla="*/ 0 h 772096"/>
                    <a:gd name="connsiteX1-29" fmla="*/ 587660 w 1340135"/>
                    <a:gd name="connsiteY1-30" fmla="*/ 0 h 772096"/>
                    <a:gd name="connsiteX2-31" fmla="*/ 1340135 w 1340135"/>
                    <a:gd name="connsiteY2-32" fmla="*/ 0 h 772096"/>
                    <a:gd name="connsiteX3-33" fmla="*/ 1340135 w 1340135"/>
                    <a:gd name="connsiteY3-34" fmla="*/ 770171 h 772096"/>
                    <a:gd name="connsiteX4-35" fmla="*/ 587660 w 1340135"/>
                    <a:gd name="connsiteY4-36" fmla="*/ 770171 h 772096"/>
                    <a:gd name="connsiteX5-37" fmla="*/ 587660 w 1340135"/>
                    <a:gd name="connsiteY5-38" fmla="*/ 772096 h 772096"/>
                    <a:gd name="connsiteX6-39" fmla="*/ 584829 w 1340135"/>
                    <a:gd name="connsiteY6-40" fmla="*/ 770171 h 772096"/>
                    <a:gd name="connsiteX7-41" fmla="*/ 582900 w 1340135"/>
                    <a:gd name="connsiteY7-42" fmla="*/ 770171 h 772096"/>
                    <a:gd name="connsiteX8-43" fmla="*/ 0 w 1340135"/>
                    <a:gd name="connsiteY8-44" fmla="*/ 372499 h 772096"/>
                    <a:gd name="connsiteX9-45" fmla="*/ 582900 w 1340135"/>
                    <a:gd name="connsiteY9-46" fmla="*/ 1106 h 772096"/>
                    <a:gd name="connsiteX10-47" fmla="*/ 582900 w 1340135"/>
                    <a:gd name="connsiteY10-48" fmla="*/ 0 h 772096"/>
                    <a:gd name="connsiteX11-49" fmla="*/ 584636 w 1340135"/>
                    <a:gd name="connsiteY11-50" fmla="*/ 0 h 772096"/>
                    <a:gd name="connsiteX0-51" fmla="*/ 584636 w 1340135"/>
                    <a:gd name="connsiteY0-52" fmla="*/ 0 h 772096"/>
                    <a:gd name="connsiteX1-53" fmla="*/ 587660 w 1340135"/>
                    <a:gd name="connsiteY1-54" fmla="*/ 0 h 772096"/>
                    <a:gd name="connsiteX2-55" fmla="*/ 1340135 w 1340135"/>
                    <a:gd name="connsiteY2-56" fmla="*/ 0 h 772096"/>
                    <a:gd name="connsiteX3-57" fmla="*/ 1340135 w 1340135"/>
                    <a:gd name="connsiteY3-58" fmla="*/ 770171 h 772096"/>
                    <a:gd name="connsiteX4-59" fmla="*/ 587660 w 1340135"/>
                    <a:gd name="connsiteY4-60" fmla="*/ 770171 h 772096"/>
                    <a:gd name="connsiteX5-61" fmla="*/ 587660 w 1340135"/>
                    <a:gd name="connsiteY5-62" fmla="*/ 772096 h 772096"/>
                    <a:gd name="connsiteX6-63" fmla="*/ 584829 w 1340135"/>
                    <a:gd name="connsiteY6-64" fmla="*/ 770171 h 772096"/>
                    <a:gd name="connsiteX7-65" fmla="*/ 0 w 1340135"/>
                    <a:gd name="connsiteY7-66" fmla="*/ 372499 h 772096"/>
                    <a:gd name="connsiteX8-67" fmla="*/ 582900 w 1340135"/>
                    <a:gd name="connsiteY8-68" fmla="*/ 1106 h 772096"/>
                    <a:gd name="connsiteX9-69" fmla="*/ 582900 w 1340135"/>
                    <a:gd name="connsiteY9-70" fmla="*/ 0 h 772096"/>
                    <a:gd name="connsiteX10-71" fmla="*/ 584636 w 1340135"/>
                    <a:gd name="connsiteY10-72" fmla="*/ 0 h 772096"/>
                    <a:gd name="connsiteX0-73" fmla="*/ 582900 w 1340135"/>
                    <a:gd name="connsiteY0-74" fmla="*/ 0 h 772096"/>
                    <a:gd name="connsiteX1-75" fmla="*/ 587660 w 1340135"/>
                    <a:gd name="connsiteY1-76" fmla="*/ 0 h 772096"/>
                    <a:gd name="connsiteX2-77" fmla="*/ 1340135 w 1340135"/>
                    <a:gd name="connsiteY2-78" fmla="*/ 0 h 772096"/>
                    <a:gd name="connsiteX3-79" fmla="*/ 1340135 w 1340135"/>
                    <a:gd name="connsiteY3-80" fmla="*/ 770171 h 772096"/>
                    <a:gd name="connsiteX4-81" fmla="*/ 587660 w 1340135"/>
                    <a:gd name="connsiteY4-82" fmla="*/ 770171 h 772096"/>
                    <a:gd name="connsiteX5-83" fmla="*/ 587660 w 1340135"/>
                    <a:gd name="connsiteY5-84" fmla="*/ 772096 h 772096"/>
                    <a:gd name="connsiteX6-85" fmla="*/ 584829 w 1340135"/>
                    <a:gd name="connsiteY6-86" fmla="*/ 770171 h 772096"/>
                    <a:gd name="connsiteX7-87" fmla="*/ 0 w 1340135"/>
                    <a:gd name="connsiteY7-88" fmla="*/ 372499 h 772096"/>
                    <a:gd name="connsiteX8-89" fmla="*/ 582900 w 1340135"/>
                    <a:gd name="connsiteY8-90" fmla="*/ 1106 h 772096"/>
                    <a:gd name="connsiteX9-91" fmla="*/ 582900 w 1340135"/>
                    <a:gd name="connsiteY9-92" fmla="*/ 0 h 772096"/>
                    <a:gd name="connsiteX0-93" fmla="*/ 582900 w 1340135"/>
                    <a:gd name="connsiteY0-94" fmla="*/ 1106 h 772096"/>
                    <a:gd name="connsiteX1-95" fmla="*/ 587660 w 1340135"/>
                    <a:gd name="connsiteY1-96" fmla="*/ 0 h 772096"/>
                    <a:gd name="connsiteX2-97" fmla="*/ 1340135 w 1340135"/>
                    <a:gd name="connsiteY2-98" fmla="*/ 0 h 772096"/>
                    <a:gd name="connsiteX3-99" fmla="*/ 1340135 w 1340135"/>
                    <a:gd name="connsiteY3-100" fmla="*/ 770171 h 772096"/>
                    <a:gd name="connsiteX4-101" fmla="*/ 587660 w 1340135"/>
                    <a:gd name="connsiteY4-102" fmla="*/ 770171 h 772096"/>
                    <a:gd name="connsiteX5-103" fmla="*/ 587660 w 1340135"/>
                    <a:gd name="connsiteY5-104" fmla="*/ 772096 h 772096"/>
                    <a:gd name="connsiteX6-105" fmla="*/ 584829 w 1340135"/>
                    <a:gd name="connsiteY6-106" fmla="*/ 770171 h 772096"/>
                    <a:gd name="connsiteX7-107" fmla="*/ 0 w 1340135"/>
                    <a:gd name="connsiteY7-108" fmla="*/ 372499 h 772096"/>
                    <a:gd name="connsiteX8-109" fmla="*/ 582900 w 1340135"/>
                    <a:gd name="connsiteY8-110" fmla="*/ 1106 h 772096"/>
                    <a:gd name="connsiteX0-111" fmla="*/ 0 w 1340135"/>
                    <a:gd name="connsiteY0-112" fmla="*/ 372499 h 772096"/>
                    <a:gd name="connsiteX1-113" fmla="*/ 587660 w 1340135"/>
                    <a:gd name="connsiteY1-114" fmla="*/ 0 h 772096"/>
                    <a:gd name="connsiteX2-115" fmla="*/ 1340135 w 1340135"/>
                    <a:gd name="connsiteY2-116" fmla="*/ 0 h 772096"/>
                    <a:gd name="connsiteX3-117" fmla="*/ 1340135 w 1340135"/>
                    <a:gd name="connsiteY3-118" fmla="*/ 770171 h 772096"/>
                    <a:gd name="connsiteX4-119" fmla="*/ 587660 w 1340135"/>
                    <a:gd name="connsiteY4-120" fmla="*/ 770171 h 772096"/>
                    <a:gd name="connsiteX5-121" fmla="*/ 587660 w 1340135"/>
                    <a:gd name="connsiteY5-122" fmla="*/ 772096 h 772096"/>
                    <a:gd name="connsiteX6-123" fmla="*/ 584829 w 1340135"/>
                    <a:gd name="connsiteY6-124" fmla="*/ 770171 h 772096"/>
                    <a:gd name="connsiteX7-125" fmla="*/ 0 w 1340135"/>
                    <a:gd name="connsiteY7-126" fmla="*/ 372499 h 772096"/>
                    <a:gd name="connsiteX0-127" fmla="*/ 0 w 1340135"/>
                    <a:gd name="connsiteY0-128" fmla="*/ 372499 h 772096"/>
                    <a:gd name="connsiteX1-129" fmla="*/ 587660 w 1340135"/>
                    <a:gd name="connsiteY1-130" fmla="*/ 0 h 772096"/>
                    <a:gd name="connsiteX2-131" fmla="*/ 1340135 w 1340135"/>
                    <a:gd name="connsiteY2-132" fmla="*/ 0 h 772096"/>
                    <a:gd name="connsiteX3-133" fmla="*/ 1340135 w 1340135"/>
                    <a:gd name="connsiteY3-134" fmla="*/ 770171 h 772096"/>
                    <a:gd name="connsiteX4-135" fmla="*/ 587660 w 1340135"/>
                    <a:gd name="connsiteY4-136" fmla="*/ 770171 h 772096"/>
                    <a:gd name="connsiteX5-137" fmla="*/ 587660 w 1340135"/>
                    <a:gd name="connsiteY5-138" fmla="*/ 772096 h 772096"/>
                    <a:gd name="connsiteX6-139" fmla="*/ 0 w 1340135"/>
                    <a:gd name="connsiteY6-140" fmla="*/ 372499 h 772096"/>
                    <a:gd name="connsiteX0-141" fmla="*/ 0 w 1340135"/>
                    <a:gd name="connsiteY0-142" fmla="*/ 372499 h 770171"/>
                    <a:gd name="connsiteX1-143" fmla="*/ 587660 w 1340135"/>
                    <a:gd name="connsiteY1-144" fmla="*/ 0 h 770171"/>
                    <a:gd name="connsiteX2-145" fmla="*/ 1340135 w 1340135"/>
                    <a:gd name="connsiteY2-146" fmla="*/ 0 h 770171"/>
                    <a:gd name="connsiteX3-147" fmla="*/ 1340135 w 1340135"/>
                    <a:gd name="connsiteY3-148" fmla="*/ 770171 h 770171"/>
                    <a:gd name="connsiteX4-149" fmla="*/ 587660 w 1340135"/>
                    <a:gd name="connsiteY4-150" fmla="*/ 770171 h 770171"/>
                    <a:gd name="connsiteX5-151" fmla="*/ 0 w 1340135"/>
                    <a:gd name="connsiteY5-152" fmla="*/ 372499 h 770171"/>
                    <a:gd name="connsiteX0-153" fmla="*/ 1340135 w 1446907"/>
                    <a:gd name="connsiteY0-154" fmla="*/ 770171 h 878011"/>
                    <a:gd name="connsiteX1-155" fmla="*/ 587660 w 1446907"/>
                    <a:gd name="connsiteY1-156" fmla="*/ 770171 h 878011"/>
                    <a:gd name="connsiteX2-157" fmla="*/ 0 w 1446907"/>
                    <a:gd name="connsiteY2-158" fmla="*/ 372499 h 878011"/>
                    <a:gd name="connsiteX3-159" fmla="*/ 587660 w 1446907"/>
                    <a:gd name="connsiteY3-160" fmla="*/ 0 h 878011"/>
                    <a:gd name="connsiteX4-161" fmla="*/ 1340135 w 1446907"/>
                    <a:gd name="connsiteY4-162" fmla="*/ 0 h 878011"/>
                    <a:gd name="connsiteX5-163" fmla="*/ 1446907 w 1446907"/>
                    <a:gd name="connsiteY5-164" fmla="*/ 878011 h 878011"/>
                    <a:gd name="connsiteX0-165" fmla="*/ 1340135 w 1340135"/>
                    <a:gd name="connsiteY0-166" fmla="*/ 770171 h 770171"/>
                    <a:gd name="connsiteX1-167" fmla="*/ 587660 w 1340135"/>
                    <a:gd name="connsiteY1-168" fmla="*/ 770171 h 770171"/>
                    <a:gd name="connsiteX2-169" fmla="*/ 0 w 1340135"/>
                    <a:gd name="connsiteY2-170" fmla="*/ 372499 h 770171"/>
                    <a:gd name="connsiteX3-171" fmla="*/ 587660 w 1340135"/>
                    <a:gd name="connsiteY3-172" fmla="*/ 0 h 770171"/>
                    <a:gd name="connsiteX4-173" fmla="*/ 1340135 w 1340135"/>
                    <a:gd name="connsiteY4-174" fmla="*/ 0 h 770171"/>
                    <a:gd name="connsiteX0-175" fmla="*/ 1573699 w 1573699"/>
                    <a:gd name="connsiteY0-176" fmla="*/ 767363 h 770171"/>
                    <a:gd name="connsiteX1-177" fmla="*/ 587660 w 1573699"/>
                    <a:gd name="connsiteY1-178" fmla="*/ 770171 h 770171"/>
                    <a:gd name="connsiteX2-179" fmla="*/ 0 w 1573699"/>
                    <a:gd name="connsiteY2-180" fmla="*/ 372499 h 770171"/>
                    <a:gd name="connsiteX3-181" fmla="*/ 587660 w 1573699"/>
                    <a:gd name="connsiteY3-182" fmla="*/ 0 h 770171"/>
                    <a:gd name="connsiteX4-183" fmla="*/ 1340135 w 1573699"/>
                    <a:gd name="connsiteY4-184" fmla="*/ 0 h 770171"/>
                    <a:gd name="connsiteX0-185" fmla="*/ 1573699 w 1576480"/>
                    <a:gd name="connsiteY0-186" fmla="*/ 770171 h 772979"/>
                    <a:gd name="connsiteX1-187" fmla="*/ 587660 w 1576480"/>
                    <a:gd name="connsiteY1-188" fmla="*/ 772979 h 772979"/>
                    <a:gd name="connsiteX2-189" fmla="*/ 0 w 1576480"/>
                    <a:gd name="connsiteY2-190" fmla="*/ 375307 h 772979"/>
                    <a:gd name="connsiteX3-191" fmla="*/ 587660 w 1576480"/>
                    <a:gd name="connsiteY3-192" fmla="*/ 2808 h 772979"/>
                    <a:gd name="connsiteX4-193" fmla="*/ 1576480 w 1576480"/>
                    <a:gd name="connsiteY4-194" fmla="*/ 0 h 7729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76480" h="772979">
                      <a:moveTo>
                        <a:pt x="1573699" y="770171"/>
                      </a:moveTo>
                      <a:lnTo>
                        <a:pt x="587660" y="772979"/>
                      </a:lnTo>
                      <a:lnTo>
                        <a:pt x="0" y="375307"/>
                      </a:lnTo>
                      <a:lnTo>
                        <a:pt x="587660" y="2808"/>
                      </a:lnTo>
                      <a:lnTo>
                        <a:pt x="1576480" y="0"/>
                      </a:lnTo>
                    </a:path>
                  </a:pathLst>
                </a:custGeom>
                <a:solidFill>
                  <a:srgbClr val="C00000"/>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2" name="矩形 61"/>
              <p:cNvSpPr/>
              <p:nvPr/>
            </p:nvSpPr>
            <p:spPr>
              <a:xfrm>
                <a:off x="2851150" y="4316519"/>
                <a:ext cx="237154" cy="7596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4" name="Group 198"/>
            <p:cNvGrpSpPr>
              <a:grpSpLocks noChangeAspect="1"/>
            </p:cNvGrpSpPr>
            <p:nvPr/>
          </p:nvGrpSpPr>
          <p:grpSpPr bwMode="auto">
            <a:xfrm>
              <a:off x="5750983" y="1453631"/>
              <a:ext cx="427208" cy="328539"/>
              <a:chOff x="2216" y="2944"/>
              <a:chExt cx="394" cy="303"/>
            </a:xfrm>
            <a:solidFill>
              <a:schemeClr val="bg1"/>
            </a:solidFill>
            <a:effectLst>
              <a:outerShdw blurRad="50800" dist="25400" dir="2700000" algn="tl" rotWithShape="0">
                <a:prstClr val="black">
                  <a:alpha val="30000"/>
                </a:prstClr>
              </a:outerShdw>
            </a:effectLst>
          </p:grpSpPr>
          <p:sp>
            <p:nvSpPr>
              <p:cNvPr id="55" name="Line 203"/>
              <p:cNvSpPr>
                <a:spLocks noChangeShapeType="1"/>
              </p:cNvSpPr>
              <p:nvPr/>
            </p:nvSpPr>
            <p:spPr bwMode="auto">
              <a:xfrm>
                <a:off x="2423" y="3189"/>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56" name="Line 204"/>
              <p:cNvSpPr>
                <a:spLocks noChangeShapeType="1"/>
              </p:cNvSpPr>
              <p:nvPr/>
            </p:nvSpPr>
            <p:spPr bwMode="auto">
              <a:xfrm>
                <a:off x="2423" y="3189"/>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57" name="Freeform 205"/>
              <p:cNvSpPr>
                <a:spLocks noEditPoints="1"/>
              </p:cNvSpPr>
              <p:nvPr/>
            </p:nvSpPr>
            <p:spPr bwMode="auto">
              <a:xfrm>
                <a:off x="2216" y="2944"/>
                <a:ext cx="394" cy="303"/>
              </a:xfrm>
              <a:custGeom>
                <a:avLst/>
                <a:gdLst>
                  <a:gd name="T0" fmla="*/ 157 w 164"/>
                  <a:gd name="T1" fmla="*/ 12 h 126"/>
                  <a:gd name="T2" fmla="*/ 153 w 164"/>
                  <a:gd name="T3" fmla="*/ 7 h 126"/>
                  <a:gd name="T4" fmla="*/ 104 w 164"/>
                  <a:gd name="T5" fmla="*/ 0 h 126"/>
                  <a:gd name="T6" fmla="*/ 82 w 164"/>
                  <a:gd name="T7" fmla="*/ 10 h 126"/>
                  <a:gd name="T8" fmla="*/ 68 w 164"/>
                  <a:gd name="T9" fmla="*/ 1 h 126"/>
                  <a:gd name="T10" fmla="*/ 17 w 164"/>
                  <a:gd name="T11" fmla="*/ 6 h 126"/>
                  <a:gd name="T12" fmla="*/ 8 w 164"/>
                  <a:gd name="T13" fmla="*/ 10 h 126"/>
                  <a:gd name="T14" fmla="*/ 5 w 164"/>
                  <a:gd name="T15" fmla="*/ 12 h 126"/>
                  <a:gd name="T16" fmla="*/ 0 w 164"/>
                  <a:gd name="T17" fmla="*/ 83 h 126"/>
                  <a:gd name="T18" fmla="*/ 4 w 164"/>
                  <a:gd name="T19" fmla="*/ 120 h 126"/>
                  <a:gd name="T20" fmla="*/ 56 w 164"/>
                  <a:gd name="T21" fmla="*/ 120 h 126"/>
                  <a:gd name="T22" fmla="*/ 63 w 164"/>
                  <a:gd name="T23" fmla="*/ 120 h 126"/>
                  <a:gd name="T24" fmla="*/ 71 w 164"/>
                  <a:gd name="T25" fmla="*/ 126 h 126"/>
                  <a:gd name="T26" fmla="*/ 91 w 164"/>
                  <a:gd name="T27" fmla="*/ 126 h 126"/>
                  <a:gd name="T28" fmla="*/ 98 w 164"/>
                  <a:gd name="T29" fmla="*/ 123 h 126"/>
                  <a:gd name="T30" fmla="*/ 100 w 164"/>
                  <a:gd name="T31" fmla="*/ 120 h 126"/>
                  <a:gd name="T32" fmla="*/ 145 w 164"/>
                  <a:gd name="T33" fmla="*/ 120 h 126"/>
                  <a:gd name="T34" fmla="*/ 164 w 164"/>
                  <a:gd name="T35" fmla="*/ 114 h 126"/>
                  <a:gd name="T36" fmla="*/ 164 w 164"/>
                  <a:gd name="T37" fmla="*/ 21 h 126"/>
                  <a:gd name="T38" fmla="*/ 68 w 164"/>
                  <a:gd name="T39" fmla="*/ 113 h 126"/>
                  <a:gd name="T40" fmla="*/ 12 w 164"/>
                  <a:gd name="T41" fmla="*/ 107 h 126"/>
                  <a:gd name="T42" fmla="*/ 40 w 164"/>
                  <a:gd name="T43" fmla="*/ 101 h 126"/>
                  <a:gd name="T44" fmla="*/ 77 w 164"/>
                  <a:gd name="T45" fmla="*/ 109 h 126"/>
                  <a:gd name="T46" fmla="*/ 79 w 164"/>
                  <a:gd name="T47" fmla="*/ 17 h 126"/>
                  <a:gd name="T48" fmla="*/ 79 w 164"/>
                  <a:gd name="T49" fmla="*/ 98 h 126"/>
                  <a:gd name="T50" fmla="*/ 65 w 164"/>
                  <a:gd name="T51" fmla="*/ 94 h 126"/>
                  <a:gd name="T52" fmla="*/ 12 w 164"/>
                  <a:gd name="T53" fmla="*/ 100 h 126"/>
                  <a:gd name="T54" fmla="*/ 12 w 164"/>
                  <a:gd name="T55" fmla="*/ 13 h 126"/>
                  <a:gd name="T56" fmla="*/ 15 w 164"/>
                  <a:gd name="T57" fmla="*/ 11 h 126"/>
                  <a:gd name="T58" fmla="*/ 43 w 164"/>
                  <a:gd name="T59" fmla="*/ 6 h 126"/>
                  <a:gd name="T60" fmla="*/ 76 w 164"/>
                  <a:gd name="T61" fmla="*/ 10 h 126"/>
                  <a:gd name="T62" fmla="*/ 79 w 164"/>
                  <a:gd name="T63" fmla="*/ 17 h 126"/>
                  <a:gd name="T64" fmla="*/ 85 w 164"/>
                  <a:gd name="T65" fmla="*/ 40 h 126"/>
                  <a:gd name="T66" fmla="*/ 85 w 164"/>
                  <a:gd name="T67" fmla="*/ 14 h 126"/>
                  <a:gd name="T68" fmla="*/ 90 w 164"/>
                  <a:gd name="T69" fmla="*/ 8 h 126"/>
                  <a:gd name="T70" fmla="*/ 94 w 164"/>
                  <a:gd name="T71" fmla="*/ 43 h 126"/>
                  <a:gd name="T72" fmla="*/ 102 w 164"/>
                  <a:gd name="T73" fmla="*/ 43 h 126"/>
                  <a:gd name="T74" fmla="*/ 107 w 164"/>
                  <a:gd name="T75" fmla="*/ 5 h 126"/>
                  <a:gd name="T76" fmla="*/ 152 w 164"/>
                  <a:gd name="T77" fmla="*/ 11 h 126"/>
                  <a:gd name="T78" fmla="*/ 152 w 164"/>
                  <a:gd name="T79" fmla="*/ 15 h 126"/>
                  <a:gd name="T80" fmla="*/ 152 w 164"/>
                  <a:gd name="T81" fmla="*/ 100 h 126"/>
                  <a:gd name="T82" fmla="*/ 100 w 164"/>
                  <a:gd name="T83" fmla="*/ 94 h 126"/>
                  <a:gd name="T84" fmla="*/ 96 w 164"/>
                  <a:gd name="T85" fmla="*/ 113 h 126"/>
                  <a:gd name="T86" fmla="*/ 97 w 164"/>
                  <a:gd name="T87" fmla="*/ 101 h 126"/>
                  <a:gd name="T88" fmla="*/ 147 w 164"/>
                  <a:gd name="T89" fmla="*/ 106 h 126"/>
                  <a:gd name="T90" fmla="*/ 153 w 164"/>
                  <a:gd name="T91" fmla="*/ 11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4" h="126">
                    <a:moveTo>
                      <a:pt x="159" y="12"/>
                    </a:moveTo>
                    <a:cubicBezTo>
                      <a:pt x="159" y="12"/>
                      <a:pt x="158" y="12"/>
                      <a:pt x="157" y="12"/>
                    </a:cubicBezTo>
                    <a:cubicBezTo>
                      <a:pt x="156" y="12"/>
                      <a:pt x="156" y="12"/>
                      <a:pt x="156" y="11"/>
                    </a:cubicBezTo>
                    <a:cubicBezTo>
                      <a:pt x="156" y="9"/>
                      <a:pt x="155" y="8"/>
                      <a:pt x="153" y="7"/>
                    </a:cubicBezTo>
                    <a:cubicBezTo>
                      <a:pt x="146" y="6"/>
                      <a:pt x="138" y="4"/>
                      <a:pt x="131" y="3"/>
                    </a:cubicBezTo>
                    <a:cubicBezTo>
                      <a:pt x="122" y="2"/>
                      <a:pt x="113" y="0"/>
                      <a:pt x="104" y="0"/>
                    </a:cubicBezTo>
                    <a:cubicBezTo>
                      <a:pt x="100" y="0"/>
                      <a:pt x="95" y="1"/>
                      <a:pt x="92" y="2"/>
                    </a:cubicBezTo>
                    <a:cubicBezTo>
                      <a:pt x="88" y="3"/>
                      <a:pt x="85" y="7"/>
                      <a:pt x="82" y="10"/>
                    </a:cubicBezTo>
                    <a:cubicBezTo>
                      <a:pt x="80" y="8"/>
                      <a:pt x="78" y="6"/>
                      <a:pt x="76" y="4"/>
                    </a:cubicBezTo>
                    <a:cubicBezTo>
                      <a:pt x="73" y="2"/>
                      <a:pt x="71" y="2"/>
                      <a:pt x="68" y="1"/>
                    </a:cubicBezTo>
                    <a:cubicBezTo>
                      <a:pt x="62" y="0"/>
                      <a:pt x="56" y="0"/>
                      <a:pt x="50" y="1"/>
                    </a:cubicBezTo>
                    <a:cubicBezTo>
                      <a:pt x="39" y="2"/>
                      <a:pt x="28" y="4"/>
                      <a:pt x="17" y="6"/>
                    </a:cubicBezTo>
                    <a:cubicBezTo>
                      <a:pt x="14" y="7"/>
                      <a:pt x="12" y="7"/>
                      <a:pt x="10" y="7"/>
                    </a:cubicBezTo>
                    <a:cubicBezTo>
                      <a:pt x="8" y="8"/>
                      <a:pt x="8" y="9"/>
                      <a:pt x="8" y="10"/>
                    </a:cubicBezTo>
                    <a:cubicBezTo>
                      <a:pt x="8" y="12"/>
                      <a:pt x="8" y="12"/>
                      <a:pt x="8" y="12"/>
                    </a:cubicBezTo>
                    <a:cubicBezTo>
                      <a:pt x="7" y="12"/>
                      <a:pt x="6" y="12"/>
                      <a:pt x="5" y="12"/>
                    </a:cubicBezTo>
                    <a:cubicBezTo>
                      <a:pt x="1" y="12"/>
                      <a:pt x="0" y="15"/>
                      <a:pt x="0" y="19"/>
                    </a:cubicBezTo>
                    <a:cubicBezTo>
                      <a:pt x="0" y="43"/>
                      <a:pt x="0" y="59"/>
                      <a:pt x="0" y="83"/>
                    </a:cubicBezTo>
                    <a:cubicBezTo>
                      <a:pt x="0" y="93"/>
                      <a:pt x="0" y="103"/>
                      <a:pt x="0" y="113"/>
                    </a:cubicBezTo>
                    <a:cubicBezTo>
                      <a:pt x="0" y="116"/>
                      <a:pt x="0" y="120"/>
                      <a:pt x="4" y="120"/>
                    </a:cubicBezTo>
                    <a:cubicBezTo>
                      <a:pt x="8" y="120"/>
                      <a:pt x="12" y="120"/>
                      <a:pt x="15" y="120"/>
                    </a:cubicBezTo>
                    <a:cubicBezTo>
                      <a:pt x="29" y="120"/>
                      <a:pt x="42" y="120"/>
                      <a:pt x="56" y="120"/>
                    </a:cubicBezTo>
                    <a:cubicBezTo>
                      <a:pt x="58" y="120"/>
                      <a:pt x="60" y="120"/>
                      <a:pt x="62" y="120"/>
                    </a:cubicBezTo>
                    <a:cubicBezTo>
                      <a:pt x="62" y="120"/>
                      <a:pt x="63" y="120"/>
                      <a:pt x="63" y="120"/>
                    </a:cubicBezTo>
                    <a:cubicBezTo>
                      <a:pt x="65" y="120"/>
                      <a:pt x="65" y="121"/>
                      <a:pt x="65" y="122"/>
                    </a:cubicBezTo>
                    <a:cubicBezTo>
                      <a:pt x="66" y="125"/>
                      <a:pt x="69" y="126"/>
                      <a:pt x="71" y="126"/>
                    </a:cubicBezTo>
                    <a:cubicBezTo>
                      <a:pt x="74" y="126"/>
                      <a:pt x="77" y="126"/>
                      <a:pt x="80" y="126"/>
                    </a:cubicBezTo>
                    <a:cubicBezTo>
                      <a:pt x="84" y="126"/>
                      <a:pt x="87" y="126"/>
                      <a:pt x="91" y="126"/>
                    </a:cubicBezTo>
                    <a:cubicBezTo>
                      <a:pt x="92" y="126"/>
                      <a:pt x="95" y="126"/>
                      <a:pt x="96" y="125"/>
                    </a:cubicBezTo>
                    <a:cubicBezTo>
                      <a:pt x="97" y="125"/>
                      <a:pt x="98" y="124"/>
                      <a:pt x="98" y="123"/>
                    </a:cubicBezTo>
                    <a:cubicBezTo>
                      <a:pt x="99" y="122"/>
                      <a:pt x="98" y="121"/>
                      <a:pt x="99" y="120"/>
                    </a:cubicBezTo>
                    <a:cubicBezTo>
                      <a:pt x="100" y="120"/>
                      <a:pt x="100" y="120"/>
                      <a:pt x="100" y="120"/>
                    </a:cubicBezTo>
                    <a:cubicBezTo>
                      <a:pt x="102" y="120"/>
                      <a:pt x="104" y="120"/>
                      <a:pt x="105" y="120"/>
                    </a:cubicBezTo>
                    <a:cubicBezTo>
                      <a:pt x="118" y="120"/>
                      <a:pt x="132" y="120"/>
                      <a:pt x="145" y="120"/>
                    </a:cubicBezTo>
                    <a:cubicBezTo>
                      <a:pt x="149" y="120"/>
                      <a:pt x="154" y="120"/>
                      <a:pt x="159" y="120"/>
                    </a:cubicBezTo>
                    <a:cubicBezTo>
                      <a:pt x="162" y="120"/>
                      <a:pt x="164" y="118"/>
                      <a:pt x="164" y="114"/>
                    </a:cubicBezTo>
                    <a:cubicBezTo>
                      <a:pt x="164" y="105"/>
                      <a:pt x="164" y="96"/>
                      <a:pt x="164" y="87"/>
                    </a:cubicBezTo>
                    <a:cubicBezTo>
                      <a:pt x="164" y="62"/>
                      <a:pt x="164" y="46"/>
                      <a:pt x="164" y="21"/>
                    </a:cubicBezTo>
                    <a:cubicBezTo>
                      <a:pt x="164" y="17"/>
                      <a:pt x="164" y="12"/>
                      <a:pt x="159" y="12"/>
                    </a:cubicBezTo>
                    <a:close/>
                    <a:moveTo>
                      <a:pt x="68" y="113"/>
                    </a:moveTo>
                    <a:cubicBezTo>
                      <a:pt x="49" y="113"/>
                      <a:pt x="30" y="113"/>
                      <a:pt x="10" y="113"/>
                    </a:cubicBezTo>
                    <a:cubicBezTo>
                      <a:pt x="11" y="112"/>
                      <a:pt x="11" y="107"/>
                      <a:pt x="12" y="107"/>
                    </a:cubicBezTo>
                    <a:cubicBezTo>
                      <a:pt x="13" y="106"/>
                      <a:pt x="15" y="106"/>
                      <a:pt x="16" y="106"/>
                    </a:cubicBezTo>
                    <a:cubicBezTo>
                      <a:pt x="24" y="104"/>
                      <a:pt x="32" y="102"/>
                      <a:pt x="40" y="101"/>
                    </a:cubicBezTo>
                    <a:cubicBezTo>
                      <a:pt x="49" y="100"/>
                      <a:pt x="58" y="98"/>
                      <a:pt x="66" y="101"/>
                    </a:cubicBezTo>
                    <a:cubicBezTo>
                      <a:pt x="71" y="102"/>
                      <a:pt x="75" y="105"/>
                      <a:pt x="77" y="109"/>
                    </a:cubicBezTo>
                    <a:cubicBezTo>
                      <a:pt x="74" y="109"/>
                      <a:pt x="70" y="111"/>
                      <a:pt x="68" y="113"/>
                    </a:cubicBezTo>
                    <a:close/>
                    <a:moveTo>
                      <a:pt x="79" y="17"/>
                    </a:moveTo>
                    <a:cubicBezTo>
                      <a:pt x="79" y="22"/>
                      <a:pt x="79" y="20"/>
                      <a:pt x="79" y="25"/>
                    </a:cubicBezTo>
                    <a:cubicBezTo>
                      <a:pt x="79" y="50"/>
                      <a:pt x="79" y="73"/>
                      <a:pt x="79" y="98"/>
                    </a:cubicBezTo>
                    <a:cubicBezTo>
                      <a:pt x="79" y="100"/>
                      <a:pt x="79" y="101"/>
                      <a:pt x="79" y="102"/>
                    </a:cubicBezTo>
                    <a:cubicBezTo>
                      <a:pt x="75" y="99"/>
                      <a:pt x="70" y="95"/>
                      <a:pt x="65" y="94"/>
                    </a:cubicBezTo>
                    <a:cubicBezTo>
                      <a:pt x="59" y="93"/>
                      <a:pt x="53" y="93"/>
                      <a:pt x="46" y="94"/>
                    </a:cubicBezTo>
                    <a:cubicBezTo>
                      <a:pt x="35" y="95"/>
                      <a:pt x="23" y="97"/>
                      <a:pt x="12" y="100"/>
                    </a:cubicBezTo>
                    <a:cubicBezTo>
                      <a:pt x="12" y="79"/>
                      <a:pt x="12" y="57"/>
                      <a:pt x="12" y="36"/>
                    </a:cubicBezTo>
                    <a:cubicBezTo>
                      <a:pt x="12" y="25"/>
                      <a:pt x="12" y="23"/>
                      <a:pt x="12" y="13"/>
                    </a:cubicBezTo>
                    <a:cubicBezTo>
                      <a:pt x="12" y="12"/>
                      <a:pt x="12" y="11"/>
                      <a:pt x="12" y="11"/>
                    </a:cubicBezTo>
                    <a:cubicBezTo>
                      <a:pt x="13" y="11"/>
                      <a:pt x="14" y="11"/>
                      <a:pt x="15" y="11"/>
                    </a:cubicBezTo>
                    <a:cubicBezTo>
                      <a:pt x="17" y="10"/>
                      <a:pt x="20" y="10"/>
                      <a:pt x="22" y="10"/>
                    </a:cubicBezTo>
                    <a:cubicBezTo>
                      <a:pt x="29" y="8"/>
                      <a:pt x="36" y="7"/>
                      <a:pt x="43" y="6"/>
                    </a:cubicBezTo>
                    <a:cubicBezTo>
                      <a:pt x="49" y="6"/>
                      <a:pt x="55" y="5"/>
                      <a:pt x="61" y="5"/>
                    </a:cubicBezTo>
                    <a:cubicBezTo>
                      <a:pt x="67" y="5"/>
                      <a:pt x="72" y="6"/>
                      <a:pt x="76" y="10"/>
                    </a:cubicBezTo>
                    <a:cubicBezTo>
                      <a:pt x="78" y="11"/>
                      <a:pt x="79" y="12"/>
                      <a:pt x="79" y="13"/>
                    </a:cubicBezTo>
                    <a:cubicBezTo>
                      <a:pt x="79" y="15"/>
                      <a:pt x="79" y="16"/>
                      <a:pt x="79" y="17"/>
                    </a:cubicBezTo>
                    <a:close/>
                    <a:moveTo>
                      <a:pt x="85" y="103"/>
                    </a:moveTo>
                    <a:cubicBezTo>
                      <a:pt x="85" y="82"/>
                      <a:pt x="85" y="61"/>
                      <a:pt x="85" y="40"/>
                    </a:cubicBezTo>
                    <a:cubicBezTo>
                      <a:pt x="85" y="31"/>
                      <a:pt x="85" y="31"/>
                      <a:pt x="85" y="22"/>
                    </a:cubicBezTo>
                    <a:cubicBezTo>
                      <a:pt x="85" y="19"/>
                      <a:pt x="85" y="17"/>
                      <a:pt x="85" y="14"/>
                    </a:cubicBezTo>
                    <a:cubicBezTo>
                      <a:pt x="85" y="14"/>
                      <a:pt x="85" y="13"/>
                      <a:pt x="85" y="13"/>
                    </a:cubicBezTo>
                    <a:cubicBezTo>
                      <a:pt x="85" y="11"/>
                      <a:pt x="89" y="9"/>
                      <a:pt x="90" y="8"/>
                    </a:cubicBezTo>
                    <a:cubicBezTo>
                      <a:pt x="90" y="23"/>
                      <a:pt x="90" y="30"/>
                      <a:pt x="90" y="45"/>
                    </a:cubicBezTo>
                    <a:cubicBezTo>
                      <a:pt x="91" y="44"/>
                      <a:pt x="92" y="44"/>
                      <a:pt x="94" y="43"/>
                    </a:cubicBezTo>
                    <a:cubicBezTo>
                      <a:pt x="95" y="42"/>
                      <a:pt x="97" y="40"/>
                      <a:pt x="98" y="40"/>
                    </a:cubicBezTo>
                    <a:cubicBezTo>
                      <a:pt x="99" y="40"/>
                      <a:pt x="101" y="42"/>
                      <a:pt x="102" y="43"/>
                    </a:cubicBezTo>
                    <a:cubicBezTo>
                      <a:pt x="104" y="44"/>
                      <a:pt x="105" y="44"/>
                      <a:pt x="107" y="45"/>
                    </a:cubicBezTo>
                    <a:cubicBezTo>
                      <a:pt x="107" y="29"/>
                      <a:pt x="107" y="21"/>
                      <a:pt x="107" y="5"/>
                    </a:cubicBezTo>
                    <a:cubicBezTo>
                      <a:pt x="119" y="6"/>
                      <a:pt x="132" y="8"/>
                      <a:pt x="145" y="10"/>
                    </a:cubicBezTo>
                    <a:cubicBezTo>
                      <a:pt x="147" y="11"/>
                      <a:pt x="150" y="11"/>
                      <a:pt x="152" y="11"/>
                    </a:cubicBezTo>
                    <a:cubicBezTo>
                      <a:pt x="152" y="12"/>
                      <a:pt x="152" y="12"/>
                      <a:pt x="152" y="13"/>
                    </a:cubicBezTo>
                    <a:cubicBezTo>
                      <a:pt x="152" y="14"/>
                      <a:pt x="152" y="14"/>
                      <a:pt x="152" y="15"/>
                    </a:cubicBezTo>
                    <a:cubicBezTo>
                      <a:pt x="152" y="26"/>
                      <a:pt x="152" y="28"/>
                      <a:pt x="152" y="39"/>
                    </a:cubicBezTo>
                    <a:cubicBezTo>
                      <a:pt x="152" y="59"/>
                      <a:pt x="152" y="79"/>
                      <a:pt x="152" y="100"/>
                    </a:cubicBezTo>
                    <a:cubicBezTo>
                      <a:pt x="141" y="97"/>
                      <a:pt x="129" y="95"/>
                      <a:pt x="117" y="94"/>
                    </a:cubicBezTo>
                    <a:cubicBezTo>
                      <a:pt x="112" y="93"/>
                      <a:pt x="105" y="93"/>
                      <a:pt x="100" y="94"/>
                    </a:cubicBezTo>
                    <a:cubicBezTo>
                      <a:pt x="94" y="95"/>
                      <a:pt x="89" y="99"/>
                      <a:pt x="85" y="103"/>
                    </a:cubicBezTo>
                    <a:close/>
                    <a:moveTo>
                      <a:pt x="96" y="113"/>
                    </a:moveTo>
                    <a:cubicBezTo>
                      <a:pt x="93" y="111"/>
                      <a:pt x="90" y="109"/>
                      <a:pt x="87" y="109"/>
                    </a:cubicBezTo>
                    <a:cubicBezTo>
                      <a:pt x="88" y="105"/>
                      <a:pt x="93" y="103"/>
                      <a:pt x="97" y="101"/>
                    </a:cubicBezTo>
                    <a:cubicBezTo>
                      <a:pt x="105" y="98"/>
                      <a:pt x="115" y="100"/>
                      <a:pt x="124" y="101"/>
                    </a:cubicBezTo>
                    <a:cubicBezTo>
                      <a:pt x="131" y="102"/>
                      <a:pt x="139" y="104"/>
                      <a:pt x="147" y="106"/>
                    </a:cubicBezTo>
                    <a:cubicBezTo>
                      <a:pt x="149" y="106"/>
                      <a:pt x="150" y="106"/>
                      <a:pt x="152" y="107"/>
                    </a:cubicBezTo>
                    <a:cubicBezTo>
                      <a:pt x="152" y="107"/>
                      <a:pt x="153" y="112"/>
                      <a:pt x="153" y="113"/>
                    </a:cubicBezTo>
                    <a:cubicBezTo>
                      <a:pt x="134" y="113"/>
                      <a:pt x="115" y="113"/>
                      <a:pt x="96"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58" name="Freeform 206"/>
              <p:cNvSpPr/>
              <p:nvPr/>
            </p:nvSpPr>
            <p:spPr bwMode="auto">
              <a:xfrm>
                <a:off x="2420" y="3189"/>
                <a:ext cx="3" cy="2"/>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lnTo>
                      <a:pt x="3"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59" name="Freeform 207"/>
              <p:cNvSpPr/>
              <p:nvPr/>
            </p:nvSpPr>
            <p:spPr bwMode="auto">
              <a:xfrm>
                <a:off x="2420" y="319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60" name="Freeform 208"/>
              <p:cNvSpPr/>
              <p:nvPr/>
            </p:nvSpPr>
            <p:spPr bwMode="auto">
              <a:xfrm>
                <a:off x="2420" y="319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sp>
        <p:nvSpPr>
          <p:cNvPr id="66" name="椭圆 65"/>
          <p:cNvSpPr/>
          <p:nvPr/>
        </p:nvSpPr>
        <p:spPr>
          <a:xfrm>
            <a:off x="1320800" y="5362031"/>
            <a:ext cx="3534788" cy="452535"/>
          </a:xfrm>
          <a:prstGeom prst="ellipse">
            <a:avLst/>
          </a:prstGeom>
          <a:gradFill flip="none" rotWithShape="1">
            <a:gsLst>
              <a:gs pos="50000">
                <a:srgbClr val="777777">
                  <a:alpha val="25000"/>
                </a:srgbClr>
              </a:gs>
              <a:gs pos="0">
                <a:schemeClr val="tx1">
                  <a:alpha val="40000"/>
                </a:schemeClr>
              </a:gs>
              <a:gs pos="100000">
                <a:srgbClr val="EDEDED">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7" name="组合 66"/>
          <p:cNvGrpSpPr/>
          <p:nvPr/>
        </p:nvGrpSpPr>
        <p:grpSpPr>
          <a:xfrm>
            <a:off x="3116325" y="1675518"/>
            <a:ext cx="7257986" cy="4273762"/>
            <a:chOff x="3116325" y="1156379"/>
            <a:chExt cx="7257986" cy="4273762"/>
          </a:xfrm>
        </p:grpSpPr>
        <p:sp>
          <p:nvSpPr>
            <p:cNvPr id="68" name="椭圆 67"/>
            <p:cNvSpPr/>
            <p:nvPr/>
          </p:nvSpPr>
          <p:spPr>
            <a:xfrm>
              <a:off x="6146488" y="1156379"/>
              <a:ext cx="4227823" cy="255443"/>
            </a:xfrm>
            <a:prstGeom prst="ellipse">
              <a:avLst/>
            </a:prstGeom>
            <a:gradFill flip="none" rotWithShape="1">
              <a:gsLst>
                <a:gs pos="50000">
                  <a:srgbClr val="777777">
                    <a:alpha val="17000"/>
                  </a:srgbClr>
                </a:gs>
                <a:gs pos="0">
                  <a:schemeClr val="tx1">
                    <a:alpha val="32000"/>
                  </a:schemeClr>
                </a:gs>
                <a:gs pos="100000">
                  <a:srgbClr val="EDEDED">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9" name="组合 68"/>
            <p:cNvGrpSpPr/>
            <p:nvPr/>
          </p:nvGrpSpPr>
          <p:grpSpPr>
            <a:xfrm>
              <a:off x="3116325" y="1259112"/>
              <a:ext cx="7228579" cy="4171029"/>
              <a:chOff x="3116325" y="1259112"/>
              <a:chExt cx="7228579" cy="4171029"/>
            </a:xfrm>
          </p:grpSpPr>
          <p:sp>
            <p:nvSpPr>
              <p:cNvPr id="70" name="任意多边形 73"/>
              <p:cNvSpPr/>
              <p:nvPr/>
            </p:nvSpPr>
            <p:spPr>
              <a:xfrm>
                <a:off x="3500891" y="1603474"/>
                <a:ext cx="6829499" cy="3826665"/>
              </a:xfrm>
              <a:custGeom>
                <a:avLst/>
                <a:gdLst>
                  <a:gd name="connsiteX0" fmla="*/ 3367467 w 6829499"/>
                  <a:gd name="connsiteY0" fmla="*/ 0 h 3826665"/>
                  <a:gd name="connsiteX1" fmla="*/ 5369938 w 6829499"/>
                  <a:gd name="connsiteY1" fmla="*/ 0 h 3826665"/>
                  <a:gd name="connsiteX2" fmla="*/ 5488339 w 6829499"/>
                  <a:gd name="connsiteY2" fmla="*/ 0 h 3826665"/>
                  <a:gd name="connsiteX3" fmla="*/ 6829499 w 6829499"/>
                  <a:gd name="connsiteY3" fmla="*/ 0 h 3826665"/>
                  <a:gd name="connsiteX4" fmla="*/ 6829499 w 6829499"/>
                  <a:gd name="connsiteY4" fmla="*/ 3826665 h 3826665"/>
                  <a:gd name="connsiteX5" fmla="*/ 5488341 w 6829499"/>
                  <a:gd name="connsiteY5" fmla="*/ 3826665 h 3826665"/>
                  <a:gd name="connsiteX6" fmla="*/ 5369938 w 6829499"/>
                  <a:gd name="connsiteY6" fmla="*/ 3826665 h 3826665"/>
                  <a:gd name="connsiteX7" fmla="*/ 0 w 6829499"/>
                  <a:gd name="connsiteY7" fmla="*/ 3826665 h 3826665"/>
                  <a:gd name="connsiteX8" fmla="*/ 0 w 6829499"/>
                  <a:gd name="connsiteY8" fmla="*/ 3061332 h 3826665"/>
                  <a:gd name="connsiteX9" fmla="*/ 841867 w 6829499"/>
                  <a:gd name="connsiteY9" fmla="*/ 3061332 h 3826665"/>
                  <a:gd name="connsiteX10" fmla="*/ 841867 w 6829499"/>
                  <a:gd name="connsiteY10" fmla="*/ 2295999 h 3826665"/>
                  <a:gd name="connsiteX11" fmla="*/ 1683734 w 6829499"/>
                  <a:gd name="connsiteY11" fmla="*/ 2295999 h 3826665"/>
                  <a:gd name="connsiteX12" fmla="*/ 1683734 w 6829499"/>
                  <a:gd name="connsiteY12" fmla="*/ 1530666 h 3826665"/>
                  <a:gd name="connsiteX13" fmla="*/ 2525600 w 6829499"/>
                  <a:gd name="connsiteY13" fmla="*/ 1530666 h 3826665"/>
                  <a:gd name="connsiteX14" fmla="*/ 2525600 w 6829499"/>
                  <a:gd name="connsiteY14" fmla="*/ 765333 h 3826665"/>
                  <a:gd name="connsiteX15" fmla="*/ 3367467 w 6829499"/>
                  <a:gd name="connsiteY15" fmla="*/ 765333 h 38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9499" h="3826665">
                    <a:moveTo>
                      <a:pt x="3367467" y="0"/>
                    </a:moveTo>
                    <a:lnTo>
                      <a:pt x="5369938" y="0"/>
                    </a:lnTo>
                    <a:lnTo>
                      <a:pt x="5488339" y="0"/>
                    </a:lnTo>
                    <a:lnTo>
                      <a:pt x="6829499" y="0"/>
                    </a:lnTo>
                    <a:lnTo>
                      <a:pt x="6829499" y="3826665"/>
                    </a:lnTo>
                    <a:lnTo>
                      <a:pt x="5488341" y="3826665"/>
                    </a:lnTo>
                    <a:lnTo>
                      <a:pt x="5369938" y="3826665"/>
                    </a:lnTo>
                    <a:lnTo>
                      <a:pt x="0" y="3826665"/>
                    </a:lnTo>
                    <a:lnTo>
                      <a:pt x="0" y="3061332"/>
                    </a:lnTo>
                    <a:lnTo>
                      <a:pt x="841867" y="3061332"/>
                    </a:lnTo>
                    <a:lnTo>
                      <a:pt x="841867" y="2295999"/>
                    </a:lnTo>
                    <a:lnTo>
                      <a:pt x="1683734" y="2295999"/>
                    </a:lnTo>
                    <a:lnTo>
                      <a:pt x="1683734" y="1530666"/>
                    </a:lnTo>
                    <a:lnTo>
                      <a:pt x="2525600" y="1530666"/>
                    </a:lnTo>
                    <a:lnTo>
                      <a:pt x="2525600" y="765333"/>
                    </a:lnTo>
                    <a:lnTo>
                      <a:pt x="3367467" y="7653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平行四边形 70"/>
              <p:cNvSpPr/>
              <p:nvPr/>
            </p:nvSpPr>
            <p:spPr>
              <a:xfrm rot="5400000">
                <a:off x="2751857" y="4666597"/>
                <a:ext cx="1128012" cy="399076"/>
              </a:xfrm>
              <a:prstGeom prst="parallelogram">
                <a:avLst>
                  <a:gd name="adj" fmla="val 9044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rot="10800000" flipH="1">
                <a:off x="3116325" y="4302127"/>
                <a:ext cx="1240943" cy="362675"/>
              </a:xfrm>
              <a:prstGeom prst="parallelogram">
                <a:avLst>
                  <a:gd name="adj" fmla="val 1097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平行四边形 72"/>
              <p:cNvSpPr/>
              <p:nvPr/>
            </p:nvSpPr>
            <p:spPr>
              <a:xfrm rot="5400000">
                <a:off x="3593724" y="3904466"/>
                <a:ext cx="1128012" cy="399076"/>
              </a:xfrm>
              <a:prstGeom prst="parallelogram">
                <a:avLst>
                  <a:gd name="adj" fmla="val 9044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rot="10800000" flipH="1">
                <a:off x="3958192" y="3539996"/>
                <a:ext cx="1240943" cy="362675"/>
              </a:xfrm>
              <a:prstGeom prst="parallelogram">
                <a:avLst>
                  <a:gd name="adj" fmla="val 1097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平行四边形 74"/>
              <p:cNvSpPr/>
              <p:nvPr/>
            </p:nvSpPr>
            <p:spPr>
              <a:xfrm rot="5400000">
                <a:off x="4435575" y="3143500"/>
                <a:ext cx="1128012" cy="399076"/>
              </a:xfrm>
              <a:prstGeom prst="parallelogram">
                <a:avLst>
                  <a:gd name="adj" fmla="val 9044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平行四边形 75"/>
              <p:cNvSpPr/>
              <p:nvPr/>
            </p:nvSpPr>
            <p:spPr>
              <a:xfrm rot="10800000" flipH="1">
                <a:off x="4800043" y="2779030"/>
                <a:ext cx="1240943" cy="362675"/>
              </a:xfrm>
              <a:prstGeom prst="parallelogram">
                <a:avLst>
                  <a:gd name="adj" fmla="val 1097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 name="平行四边形 76"/>
              <p:cNvSpPr/>
              <p:nvPr/>
            </p:nvSpPr>
            <p:spPr>
              <a:xfrm rot="5400000">
                <a:off x="5274635" y="2378265"/>
                <a:ext cx="1128012" cy="399076"/>
              </a:xfrm>
              <a:prstGeom prst="parallelogram">
                <a:avLst>
                  <a:gd name="adj" fmla="val 9044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平行四边形 77"/>
              <p:cNvSpPr/>
              <p:nvPr/>
            </p:nvSpPr>
            <p:spPr>
              <a:xfrm rot="10800000" flipH="1">
                <a:off x="5639103" y="2013795"/>
                <a:ext cx="1240943" cy="362675"/>
              </a:xfrm>
              <a:prstGeom prst="parallelogram">
                <a:avLst>
                  <a:gd name="adj" fmla="val 1097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 name="平行四边形 78"/>
              <p:cNvSpPr/>
              <p:nvPr/>
            </p:nvSpPr>
            <p:spPr>
              <a:xfrm rot="5400000">
                <a:off x="6121295" y="1623584"/>
                <a:ext cx="1128012" cy="399076"/>
              </a:xfrm>
              <a:prstGeom prst="parallelogram">
                <a:avLst>
                  <a:gd name="adj" fmla="val 9044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rot="10800000" flipH="1">
                <a:off x="6485763" y="1259112"/>
                <a:ext cx="3859141" cy="362675"/>
              </a:xfrm>
              <a:prstGeom prst="parallelogram">
                <a:avLst>
                  <a:gd name="adj" fmla="val 1097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81" name="组合 80"/>
          <p:cNvGrpSpPr/>
          <p:nvPr/>
        </p:nvGrpSpPr>
        <p:grpSpPr>
          <a:xfrm>
            <a:off x="3430219" y="5181820"/>
            <a:ext cx="1217092" cy="835409"/>
            <a:chOff x="1317673" y="3472323"/>
            <a:chExt cx="1000117" cy="835409"/>
          </a:xfrm>
        </p:grpSpPr>
        <p:sp>
          <p:nvSpPr>
            <p:cNvPr id="82" name="文本框 101"/>
            <p:cNvSpPr txBox="1"/>
            <p:nvPr/>
          </p:nvSpPr>
          <p:spPr>
            <a:xfrm>
              <a:off x="1317673" y="3472323"/>
              <a:ext cx="1000117" cy="523220"/>
            </a:xfrm>
            <a:prstGeom prst="rect">
              <a:avLst/>
            </a:prstGeom>
            <a:noFill/>
          </p:spPr>
          <p:txBody>
            <a:bodyPr wrap="square" rtlCol="0">
              <a:spAutoFit/>
            </a:bodyPr>
            <a:lstStyle/>
            <a:p>
              <a:pPr algn="ctr"/>
              <a:r>
                <a:rPr lang="en-US" altLang="zh-CN" sz="2800" dirty="0">
                  <a:solidFill>
                    <a:srgbClr val="C00000"/>
                  </a:solidFill>
                  <a:effectLst>
                    <a:outerShdw blurRad="38100" dist="38100" dir="2700000" algn="tl">
                      <a:srgbClr val="000000">
                        <a:alpha val="43137"/>
                      </a:srgbClr>
                    </a:outerShdw>
                  </a:effectLst>
                  <a:cs typeface="+mn-ea"/>
                  <a:sym typeface="+mn-lt"/>
                </a:rPr>
                <a:t>01</a:t>
              </a:r>
              <a:endParaRPr lang="zh-CN" altLang="en-US" sz="2800" dirty="0">
                <a:solidFill>
                  <a:srgbClr val="C00000"/>
                </a:solidFill>
                <a:effectLst>
                  <a:outerShdw blurRad="38100" dist="38100" dir="2700000" algn="tl">
                    <a:srgbClr val="000000">
                      <a:alpha val="43137"/>
                    </a:srgbClr>
                  </a:outerShdw>
                </a:effectLst>
                <a:cs typeface="+mn-ea"/>
                <a:sym typeface="+mn-lt"/>
              </a:endParaRPr>
            </a:p>
          </p:txBody>
        </p:sp>
        <p:sp>
          <p:nvSpPr>
            <p:cNvPr id="83" name="文本框 102"/>
            <p:cNvSpPr txBox="1"/>
            <p:nvPr/>
          </p:nvSpPr>
          <p:spPr>
            <a:xfrm>
              <a:off x="1493089" y="3907622"/>
              <a:ext cx="673100" cy="400110"/>
            </a:xfrm>
            <a:prstGeom prst="rect">
              <a:avLst/>
            </a:prstGeom>
            <a:noFill/>
          </p:spPr>
          <p:txBody>
            <a:bodyPr wrap="square" rtlCol="0">
              <a:spAutoFit/>
            </a:bodyPr>
            <a:lstStyle/>
            <a:p>
              <a:pPr algn="ctr"/>
              <a:r>
                <a:rPr lang="en-US" altLang="zh-CN" sz="1000" dirty="0">
                  <a:solidFill>
                    <a:srgbClr val="C00000"/>
                  </a:solidFill>
                  <a:effectLst>
                    <a:outerShdw blurRad="38100" dist="38100" dir="2700000" algn="tl">
                      <a:srgbClr val="000000">
                        <a:alpha val="43137"/>
                      </a:srgbClr>
                    </a:outerShdw>
                  </a:effectLst>
                  <a:cs typeface="+mn-ea"/>
                  <a:sym typeface="+mn-lt"/>
                </a:rPr>
                <a:t>OPTION</a:t>
              </a:r>
              <a:endParaRPr lang="zh-CN" altLang="en-US" sz="1000" dirty="0">
                <a:solidFill>
                  <a:srgbClr val="C00000"/>
                </a:solidFill>
                <a:effectLst>
                  <a:outerShdw blurRad="38100" dist="38100" dir="2700000" algn="tl">
                    <a:srgbClr val="000000">
                      <a:alpha val="43137"/>
                    </a:srgbClr>
                  </a:outerShdw>
                </a:effectLst>
                <a:cs typeface="+mn-ea"/>
                <a:sym typeface="+mn-lt"/>
              </a:endParaRPr>
            </a:p>
          </p:txBody>
        </p:sp>
      </p:grpSp>
      <p:grpSp>
        <p:nvGrpSpPr>
          <p:cNvPr id="84" name="组合 83"/>
          <p:cNvGrpSpPr/>
          <p:nvPr/>
        </p:nvGrpSpPr>
        <p:grpSpPr>
          <a:xfrm>
            <a:off x="4299708" y="4459452"/>
            <a:ext cx="1217092" cy="835409"/>
            <a:chOff x="1317673" y="3472323"/>
            <a:chExt cx="1000117" cy="835409"/>
          </a:xfrm>
        </p:grpSpPr>
        <p:sp>
          <p:nvSpPr>
            <p:cNvPr id="85" name="文本框 105"/>
            <p:cNvSpPr txBox="1"/>
            <p:nvPr/>
          </p:nvSpPr>
          <p:spPr>
            <a:xfrm>
              <a:off x="1317673" y="3472323"/>
              <a:ext cx="1000117" cy="523220"/>
            </a:xfrm>
            <a:prstGeom prst="rect">
              <a:avLst/>
            </a:prstGeom>
            <a:noFill/>
          </p:spPr>
          <p:txBody>
            <a:bodyPr wrap="square" rtlCol="0">
              <a:spAutoFit/>
            </a:bodyPr>
            <a:lstStyle/>
            <a:p>
              <a:pPr algn="ctr"/>
              <a:r>
                <a:rPr lang="en-US" altLang="zh-CN" sz="2800" dirty="0">
                  <a:solidFill>
                    <a:srgbClr val="C00000"/>
                  </a:solidFill>
                  <a:effectLst>
                    <a:outerShdw blurRad="38100" dist="38100" dir="2700000" algn="tl">
                      <a:srgbClr val="000000">
                        <a:alpha val="43137"/>
                      </a:srgbClr>
                    </a:outerShdw>
                  </a:effectLst>
                  <a:cs typeface="+mn-ea"/>
                  <a:sym typeface="+mn-lt"/>
                </a:rPr>
                <a:t>02</a:t>
              </a:r>
              <a:endParaRPr lang="zh-CN" altLang="en-US" sz="2800" dirty="0">
                <a:solidFill>
                  <a:srgbClr val="C00000"/>
                </a:solidFill>
                <a:effectLst>
                  <a:outerShdw blurRad="38100" dist="38100" dir="2700000" algn="tl">
                    <a:srgbClr val="000000">
                      <a:alpha val="43137"/>
                    </a:srgbClr>
                  </a:outerShdw>
                </a:effectLst>
                <a:cs typeface="+mn-ea"/>
                <a:sym typeface="+mn-lt"/>
              </a:endParaRPr>
            </a:p>
          </p:txBody>
        </p:sp>
        <p:sp>
          <p:nvSpPr>
            <p:cNvPr id="86" name="文本框 106"/>
            <p:cNvSpPr txBox="1"/>
            <p:nvPr/>
          </p:nvSpPr>
          <p:spPr>
            <a:xfrm>
              <a:off x="1493089" y="3907622"/>
              <a:ext cx="673100" cy="400110"/>
            </a:xfrm>
            <a:prstGeom prst="rect">
              <a:avLst/>
            </a:prstGeom>
            <a:noFill/>
          </p:spPr>
          <p:txBody>
            <a:bodyPr wrap="square" rtlCol="0">
              <a:spAutoFit/>
            </a:bodyPr>
            <a:lstStyle/>
            <a:p>
              <a:pPr algn="ctr"/>
              <a:r>
                <a:rPr lang="en-US" altLang="zh-CN" sz="1000" dirty="0">
                  <a:solidFill>
                    <a:srgbClr val="C00000"/>
                  </a:solidFill>
                  <a:effectLst>
                    <a:outerShdw blurRad="38100" dist="38100" dir="2700000" algn="tl">
                      <a:srgbClr val="000000">
                        <a:alpha val="43137"/>
                      </a:srgbClr>
                    </a:outerShdw>
                  </a:effectLst>
                  <a:cs typeface="+mn-ea"/>
                  <a:sym typeface="+mn-lt"/>
                </a:rPr>
                <a:t>OPTION</a:t>
              </a:r>
              <a:endParaRPr lang="zh-CN" altLang="en-US" sz="1000" dirty="0">
                <a:solidFill>
                  <a:srgbClr val="C00000"/>
                </a:solidFill>
                <a:effectLst>
                  <a:outerShdw blurRad="38100" dist="38100" dir="2700000" algn="tl">
                    <a:srgbClr val="000000">
                      <a:alpha val="43137"/>
                    </a:srgbClr>
                  </a:outerShdw>
                </a:effectLst>
                <a:cs typeface="+mn-ea"/>
                <a:sym typeface="+mn-lt"/>
              </a:endParaRPr>
            </a:p>
          </p:txBody>
        </p:sp>
      </p:grpSp>
      <p:grpSp>
        <p:nvGrpSpPr>
          <p:cNvPr id="87" name="组合 86"/>
          <p:cNvGrpSpPr/>
          <p:nvPr/>
        </p:nvGrpSpPr>
        <p:grpSpPr>
          <a:xfrm>
            <a:off x="5150368" y="3708258"/>
            <a:ext cx="1217092" cy="835409"/>
            <a:chOff x="1317673" y="3472323"/>
            <a:chExt cx="1000117" cy="835409"/>
          </a:xfrm>
        </p:grpSpPr>
        <p:sp>
          <p:nvSpPr>
            <p:cNvPr id="88" name="文本框 108"/>
            <p:cNvSpPr txBox="1"/>
            <p:nvPr/>
          </p:nvSpPr>
          <p:spPr>
            <a:xfrm>
              <a:off x="1317673" y="3472323"/>
              <a:ext cx="1000117" cy="523220"/>
            </a:xfrm>
            <a:prstGeom prst="rect">
              <a:avLst/>
            </a:prstGeom>
            <a:noFill/>
          </p:spPr>
          <p:txBody>
            <a:bodyPr wrap="square" rtlCol="0">
              <a:spAutoFit/>
            </a:bodyPr>
            <a:lstStyle/>
            <a:p>
              <a:pPr algn="ctr"/>
              <a:r>
                <a:rPr lang="en-US" altLang="zh-CN" sz="2800" dirty="0">
                  <a:solidFill>
                    <a:srgbClr val="C00000"/>
                  </a:solidFill>
                  <a:effectLst>
                    <a:outerShdw blurRad="38100" dist="38100" dir="2700000" algn="tl">
                      <a:srgbClr val="000000">
                        <a:alpha val="43137"/>
                      </a:srgbClr>
                    </a:outerShdw>
                  </a:effectLst>
                  <a:cs typeface="+mn-ea"/>
                  <a:sym typeface="+mn-lt"/>
                </a:rPr>
                <a:t>03</a:t>
              </a:r>
              <a:endParaRPr lang="zh-CN" altLang="en-US" sz="2800" dirty="0">
                <a:solidFill>
                  <a:srgbClr val="C00000"/>
                </a:solidFill>
                <a:effectLst>
                  <a:outerShdw blurRad="38100" dist="38100" dir="2700000" algn="tl">
                    <a:srgbClr val="000000">
                      <a:alpha val="43137"/>
                    </a:srgbClr>
                  </a:outerShdw>
                </a:effectLst>
                <a:cs typeface="+mn-ea"/>
                <a:sym typeface="+mn-lt"/>
              </a:endParaRPr>
            </a:p>
          </p:txBody>
        </p:sp>
        <p:sp>
          <p:nvSpPr>
            <p:cNvPr id="89" name="文本框 109"/>
            <p:cNvSpPr txBox="1"/>
            <p:nvPr/>
          </p:nvSpPr>
          <p:spPr>
            <a:xfrm>
              <a:off x="1493089" y="3907622"/>
              <a:ext cx="673100" cy="400110"/>
            </a:xfrm>
            <a:prstGeom prst="rect">
              <a:avLst/>
            </a:prstGeom>
            <a:noFill/>
          </p:spPr>
          <p:txBody>
            <a:bodyPr wrap="square" rtlCol="0">
              <a:spAutoFit/>
            </a:bodyPr>
            <a:lstStyle/>
            <a:p>
              <a:pPr algn="ctr"/>
              <a:r>
                <a:rPr lang="en-US" altLang="zh-CN" sz="1000" dirty="0">
                  <a:solidFill>
                    <a:srgbClr val="C00000"/>
                  </a:solidFill>
                  <a:effectLst>
                    <a:outerShdw blurRad="38100" dist="38100" dir="2700000" algn="tl">
                      <a:srgbClr val="000000">
                        <a:alpha val="43137"/>
                      </a:srgbClr>
                    </a:outerShdw>
                  </a:effectLst>
                  <a:cs typeface="+mn-ea"/>
                  <a:sym typeface="+mn-lt"/>
                </a:rPr>
                <a:t>OPTION</a:t>
              </a:r>
              <a:endParaRPr lang="zh-CN" altLang="en-US" sz="1000" dirty="0">
                <a:solidFill>
                  <a:srgbClr val="C00000"/>
                </a:solidFill>
                <a:effectLst>
                  <a:outerShdw blurRad="38100" dist="38100" dir="2700000" algn="tl">
                    <a:srgbClr val="000000">
                      <a:alpha val="43137"/>
                    </a:srgbClr>
                  </a:outerShdw>
                </a:effectLst>
                <a:cs typeface="+mn-ea"/>
                <a:sym typeface="+mn-lt"/>
              </a:endParaRPr>
            </a:p>
          </p:txBody>
        </p:sp>
      </p:grpSp>
      <p:grpSp>
        <p:nvGrpSpPr>
          <p:cNvPr id="90" name="组合 89"/>
          <p:cNvGrpSpPr/>
          <p:nvPr/>
        </p:nvGrpSpPr>
        <p:grpSpPr>
          <a:xfrm>
            <a:off x="5977434" y="2938224"/>
            <a:ext cx="1217092" cy="835409"/>
            <a:chOff x="1317673" y="3472323"/>
            <a:chExt cx="1000117" cy="835409"/>
          </a:xfrm>
        </p:grpSpPr>
        <p:sp>
          <p:nvSpPr>
            <p:cNvPr id="91" name="文本框 111"/>
            <p:cNvSpPr txBox="1"/>
            <p:nvPr/>
          </p:nvSpPr>
          <p:spPr>
            <a:xfrm>
              <a:off x="1317673" y="3472323"/>
              <a:ext cx="1000117" cy="523220"/>
            </a:xfrm>
            <a:prstGeom prst="rect">
              <a:avLst/>
            </a:prstGeom>
            <a:noFill/>
          </p:spPr>
          <p:txBody>
            <a:bodyPr wrap="square" rtlCol="0">
              <a:spAutoFit/>
            </a:bodyPr>
            <a:lstStyle/>
            <a:p>
              <a:pPr algn="ctr"/>
              <a:r>
                <a:rPr lang="en-US" altLang="zh-CN" sz="2800" dirty="0">
                  <a:solidFill>
                    <a:srgbClr val="C00000"/>
                  </a:solidFill>
                  <a:effectLst>
                    <a:outerShdw blurRad="38100" dist="38100" dir="2700000" algn="tl">
                      <a:srgbClr val="000000">
                        <a:alpha val="43137"/>
                      </a:srgbClr>
                    </a:outerShdw>
                  </a:effectLst>
                  <a:cs typeface="+mn-ea"/>
                  <a:sym typeface="+mn-lt"/>
                </a:rPr>
                <a:t>04</a:t>
              </a:r>
              <a:endParaRPr lang="zh-CN" altLang="en-US" sz="2800" dirty="0">
                <a:solidFill>
                  <a:srgbClr val="C00000"/>
                </a:solidFill>
                <a:effectLst>
                  <a:outerShdw blurRad="38100" dist="38100" dir="2700000" algn="tl">
                    <a:srgbClr val="000000">
                      <a:alpha val="43137"/>
                    </a:srgbClr>
                  </a:outerShdw>
                </a:effectLst>
                <a:cs typeface="+mn-ea"/>
                <a:sym typeface="+mn-lt"/>
              </a:endParaRPr>
            </a:p>
          </p:txBody>
        </p:sp>
        <p:sp>
          <p:nvSpPr>
            <p:cNvPr id="92" name="文本框 112"/>
            <p:cNvSpPr txBox="1"/>
            <p:nvPr/>
          </p:nvSpPr>
          <p:spPr>
            <a:xfrm>
              <a:off x="1493089" y="3907622"/>
              <a:ext cx="673100" cy="400110"/>
            </a:xfrm>
            <a:prstGeom prst="rect">
              <a:avLst/>
            </a:prstGeom>
            <a:noFill/>
          </p:spPr>
          <p:txBody>
            <a:bodyPr wrap="square" rtlCol="0">
              <a:spAutoFit/>
            </a:bodyPr>
            <a:lstStyle/>
            <a:p>
              <a:pPr algn="ctr"/>
              <a:r>
                <a:rPr lang="en-US" altLang="zh-CN" sz="1000" dirty="0">
                  <a:solidFill>
                    <a:srgbClr val="C00000"/>
                  </a:solidFill>
                  <a:effectLst>
                    <a:outerShdw blurRad="38100" dist="38100" dir="2700000" algn="tl">
                      <a:srgbClr val="000000">
                        <a:alpha val="43137"/>
                      </a:srgbClr>
                    </a:outerShdw>
                  </a:effectLst>
                  <a:cs typeface="+mn-ea"/>
                  <a:sym typeface="+mn-lt"/>
                </a:rPr>
                <a:t>OPTION</a:t>
              </a:r>
              <a:endParaRPr lang="zh-CN" altLang="en-US" sz="1000" dirty="0">
                <a:solidFill>
                  <a:srgbClr val="C00000"/>
                </a:solidFill>
                <a:effectLst>
                  <a:outerShdw blurRad="38100" dist="38100" dir="2700000" algn="tl">
                    <a:srgbClr val="000000">
                      <a:alpha val="43137"/>
                    </a:srgbClr>
                  </a:outerShdw>
                </a:effectLst>
                <a:cs typeface="+mn-ea"/>
                <a:sym typeface="+mn-lt"/>
              </a:endParaRPr>
            </a:p>
          </p:txBody>
        </p:sp>
      </p:grpSp>
      <p:grpSp>
        <p:nvGrpSpPr>
          <p:cNvPr id="93" name="组合 92"/>
          <p:cNvGrpSpPr/>
          <p:nvPr/>
        </p:nvGrpSpPr>
        <p:grpSpPr>
          <a:xfrm>
            <a:off x="6760072" y="2200307"/>
            <a:ext cx="1217092" cy="835409"/>
            <a:chOff x="1317673" y="3472323"/>
            <a:chExt cx="1000117" cy="835409"/>
          </a:xfrm>
        </p:grpSpPr>
        <p:sp>
          <p:nvSpPr>
            <p:cNvPr id="94" name="文本框 118"/>
            <p:cNvSpPr txBox="1"/>
            <p:nvPr/>
          </p:nvSpPr>
          <p:spPr>
            <a:xfrm>
              <a:off x="1317673" y="3472323"/>
              <a:ext cx="1000117" cy="523220"/>
            </a:xfrm>
            <a:prstGeom prst="rect">
              <a:avLst/>
            </a:prstGeom>
            <a:noFill/>
          </p:spPr>
          <p:txBody>
            <a:bodyPr wrap="square" rtlCol="0">
              <a:spAutoFit/>
            </a:bodyPr>
            <a:lstStyle/>
            <a:p>
              <a:pPr algn="ctr"/>
              <a:r>
                <a:rPr lang="en-US" altLang="zh-CN" sz="2800" dirty="0">
                  <a:solidFill>
                    <a:srgbClr val="C00000"/>
                  </a:solidFill>
                  <a:effectLst>
                    <a:outerShdw blurRad="38100" dist="38100" dir="2700000" algn="tl">
                      <a:srgbClr val="000000">
                        <a:alpha val="43137"/>
                      </a:srgbClr>
                    </a:outerShdw>
                  </a:effectLst>
                  <a:cs typeface="+mn-ea"/>
                  <a:sym typeface="+mn-lt"/>
                </a:rPr>
                <a:t>05</a:t>
              </a:r>
              <a:endParaRPr lang="zh-CN" altLang="en-US" sz="2800" dirty="0">
                <a:solidFill>
                  <a:srgbClr val="C00000"/>
                </a:solidFill>
                <a:effectLst>
                  <a:outerShdw blurRad="38100" dist="38100" dir="2700000" algn="tl">
                    <a:srgbClr val="000000">
                      <a:alpha val="43137"/>
                    </a:srgbClr>
                  </a:outerShdw>
                </a:effectLst>
                <a:cs typeface="+mn-ea"/>
                <a:sym typeface="+mn-lt"/>
              </a:endParaRPr>
            </a:p>
          </p:txBody>
        </p:sp>
        <p:sp>
          <p:nvSpPr>
            <p:cNvPr id="95" name="文本框 119"/>
            <p:cNvSpPr txBox="1"/>
            <p:nvPr/>
          </p:nvSpPr>
          <p:spPr>
            <a:xfrm>
              <a:off x="1493089" y="3907622"/>
              <a:ext cx="673100" cy="400110"/>
            </a:xfrm>
            <a:prstGeom prst="rect">
              <a:avLst/>
            </a:prstGeom>
            <a:noFill/>
          </p:spPr>
          <p:txBody>
            <a:bodyPr wrap="square" rtlCol="0">
              <a:spAutoFit/>
            </a:bodyPr>
            <a:lstStyle/>
            <a:p>
              <a:pPr algn="ctr"/>
              <a:r>
                <a:rPr lang="en-US" altLang="zh-CN" sz="1000" dirty="0">
                  <a:solidFill>
                    <a:srgbClr val="C00000"/>
                  </a:solidFill>
                  <a:effectLst>
                    <a:outerShdw blurRad="38100" dist="38100" dir="2700000" algn="tl">
                      <a:srgbClr val="000000">
                        <a:alpha val="43137"/>
                      </a:srgbClr>
                    </a:outerShdw>
                  </a:effectLst>
                  <a:cs typeface="+mn-ea"/>
                  <a:sym typeface="+mn-lt"/>
                </a:rPr>
                <a:t>OPTION</a:t>
              </a:r>
              <a:endParaRPr lang="zh-CN" altLang="en-US" sz="1000" dirty="0">
                <a:solidFill>
                  <a:srgbClr val="C00000"/>
                </a:solidFill>
                <a:effectLst>
                  <a:outerShdw blurRad="38100" dist="38100" dir="2700000" algn="tl">
                    <a:srgbClr val="000000">
                      <a:alpha val="43137"/>
                    </a:srgbClr>
                  </a:outerShdw>
                </a:effectLst>
                <a:cs typeface="+mn-ea"/>
                <a:sym typeface="+mn-lt"/>
              </a:endParaRPr>
            </a:p>
          </p:txBody>
        </p:sp>
      </p:grpSp>
      <p:sp>
        <p:nvSpPr>
          <p:cNvPr id="96" name="文本框 124"/>
          <p:cNvSpPr txBox="1"/>
          <p:nvPr/>
        </p:nvSpPr>
        <p:spPr>
          <a:xfrm>
            <a:off x="4370085" y="5282957"/>
            <a:ext cx="2737530" cy="441916"/>
          </a:xfrm>
          <a:prstGeom prst="rect">
            <a:avLst/>
          </a:prstGeom>
          <a:noFill/>
        </p:spPr>
        <p:txBody>
          <a:bodyPr wrap="square" rtlCol="0">
            <a:spAutoFit/>
          </a:bodyPr>
          <a:lstStyle/>
          <a:p>
            <a:pPr lvl="0" algn="ctr">
              <a:lnSpc>
                <a:spcPct val="125000"/>
              </a:lnSpc>
            </a:pP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角色齐全</a:t>
            </a:r>
            <a:endParaRPr lang="en-US" altLang="zh-CN" sz="2000" b="1" spc="300" dirty="0">
              <a:solidFill>
                <a:srgbClr val="EF0C00"/>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sp>
        <p:nvSpPr>
          <p:cNvPr id="97" name="文本框 124"/>
          <p:cNvSpPr txBox="1"/>
          <p:nvPr/>
        </p:nvSpPr>
        <p:spPr>
          <a:xfrm>
            <a:off x="5239634" y="4524203"/>
            <a:ext cx="2737530" cy="430374"/>
          </a:xfrm>
          <a:prstGeom prst="rect">
            <a:avLst/>
          </a:prstGeom>
          <a:noFill/>
        </p:spPr>
        <p:txBody>
          <a:bodyPr wrap="square" rtlCol="0">
            <a:spAutoFit/>
          </a:bodyPr>
          <a:lstStyle/>
          <a:p>
            <a:pPr algn="ctr">
              <a:lnSpc>
                <a:spcPct val="120000"/>
              </a:lnSpc>
              <a:spcBef>
                <a:spcPct val="0"/>
              </a:spcBef>
            </a:pP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尊重差异</a:t>
            </a:r>
            <a:endParaRPr lang="en-US" altLang="zh-CN" sz="2000" b="1" spc="300" dirty="0">
              <a:solidFill>
                <a:srgbClr val="EF0C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98" name="文本框 124"/>
          <p:cNvSpPr txBox="1"/>
          <p:nvPr/>
        </p:nvSpPr>
        <p:spPr>
          <a:xfrm>
            <a:off x="6031722" y="3770789"/>
            <a:ext cx="2737530" cy="441916"/>
          </a:xfrm>
          <a:prstGeom prst="rect">
            <a:avLst/>
          </a:prstGeom>
          <a:noFill/>
        </p:spPr>
        <p:txBody>
          <a:bodyPr wrap="square" rtlCol="0">
            <a:spAutoFit/>
          </a:bodyPr>
          <a:lstStyle/>
          <a:p>
            <a:pPr lvl="0" algn="ctr">
              <a:lnSpc>
                <a:spcPct val="125000"/>
              </a:lnSpc>
            </a:pP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用人之长</a:t>
            </a:r>
            <a:endParaRPr lang="en-US" altLang="zh-CN" sz="2000" b="1" spc="300" dirty="0">
              <a:solidFill>
                <a:srgbClr val="EF0C00"/>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sp>
        <p:nvSpPr>
          <p:cNvPr id="99" name="文本框 124"/>
          <p:cNvSpPr txBox="1"/>
          <p:nvPr/>
        </p:nvSpPr>
        <p:spPr>
          <a:xfrm>
            <a:off x="6887295" y="3012035"/>
            <a:ext cx="2737530" cy="441916"/>
          </a:xfrm>
          <a:prstGeom prst="rect">
            <a:avLst/>
          </a:prstGeom>
          <a:noFill/>
        </p:spPr>
        <p:txBody>
          <a:bodyPr wrap="square" rtlCol="0">
            <a:spAutoFit/>
          </a:bodyPr>
          <a:lstStyle/>
          <a:p>
            <a:pPr algn="ctr">
              <a:lnSpc>
                <a:spcPct val="125000"/>
              </a:lnSpc>
            </a:pP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容人之短</a:t>
            </a:r>
            <a:endParaRPr lang="en-US" altLang="zh-CN" sz="2000" b="1" spc="300" dirty="0">
              <a:solidFill>
                <a:srgbClr val="EF0C00"/>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sp>
        <p:nvSpPr>
          <p:cNvPr id="100" name="文本框 124"/>
          <p:cNvSpPr txBox="1"/>
          <p:nvPr/>
        </p:nvSpPr>
        <p:spPr>
          <a:xfrm>
            <a:off x="7607375" y="2258621"/>
            <a:ext cx="2737530" cy="441916"/>
          </a:xfrm>
          <a:prstGeom prst="rect">
            <a:avLst/>
          </a:prstGeom>
          <a:noFill/>
        </p:spPr>
        <p:txBody>
          <a:bodyPr wrap="square" rtlCol="0">
            <a:spAutoFit/>
          </a:bodyPr>
          <a:lstStyle/>
          <a:p>
            <a:pPr algn="ctr">
              <a:lnSpc>
                <a:spcPct val="125000"/>
              </a:lnSpc>
            </a:pPr>
            <a:r>
              <a:rPr lang="zh-CN" altLang="en-US" sz="2000" b="1" spc="300" dirty="0">
                <a:solidFill>
                  <a:srgbClr val="EF0C00"/>
                </a:solidFill>
                <a:latin typeface="微软雅黑" panose="020B0503020204020204" pitchFamily="34" charset="-122"/>
                <a:ea typeface="微软雅黑" panose="020B0503020204020204" pitchFamily="34" charset="-122"/>
                <a:cs typeface="Open Sans Condensed" panose="020B0604020202020204" charset="0"/>
                <a:sym typeface="Arial" panose="020B0604020202020204" pitchFamily="34" charset="0"/>
              </a:rPr>
              <a:t>主动补位</a:t>
            </a:r>
            <a:endParaRPr lang="en-US" altLang="zh-CN" sz="2000" b="1" spc="300" dirty="0">
              <a:solidFill>
                <a:srgbClr val="EF0C00"/>
              </a:solidFill>
              <a:latin typeface="微软雅黑" panose="020B0503020204020204" pitchFamily="34" charset="-122"/>
              <a:ea typeface="微软雅黑" panose="020B0503020204020204" pitchFamily="34" charset="-122"/>
              <a:cs typeface="Helvetica"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1000"/>
                                        <p:tgtEl>
                                          <p:spTgt spid="67"/>
                                        </p:tgtEl>
                                      </p:cBhvr>
                                    </p:animEffect>
                                    <p:anim calcmode="lin" valueType="num">
                                      <p:cBhvr>
                                        <p:cTn id="34" dur="1000" fill="hold"/>
                                        <p:tgtEl>
                                          <p:spTgt spid="67"/>
                                        </p:tgtEl>
                                        <p:attrNameLst>
                                          <p:attrName>ppt_x</p:attrName>
                                        </p:attrNameLst>
                                      </p:cBhvr>
                                      <p:tavLst>
                                        <p:tav tm="0">
                                          <p:val>
                                            <p:strVal val="#ppt_x"/>
                                          </p:val>
                                        </p:tav>
                                        <p:tav tm="100000">
                                          <p:val>
                                            <p:strVal val="#ppt_x"/>
                                          </p:val>
                                        </p:tav>
                                      </p:tavLst>
                                    </p:anim>
                                    <p:anim calcmode="lin" valueType="num">
                                      <p:cBhvr>
                                        <p:cTn id="35" dur="1000" fill="hold"/>
                                        <p:tgtEl>
                                          <p:spTgt spid="67"/>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12" presetClass="entr" presetSubtype="2"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p:tgtEl>
                                          <p:spTgt spid="52"/>
                                        </p:tgtEl>
                                        <p:attrNameLst>
                                          <p:attrName>ppt_x</p:attrName>
                                        </p:attrNameLst>
                                      </p:cBhvr>
                                      <p:tavLst>
                                        <p:tav tm="0">
                                          <p:val>
                                            <p:strVal val="#ppt_x+#ppt_w*1.125000"/>
                                          </p:val>
                                        </p:tav>
                                        <p:tav tm="100000">
                                          <p:val>
                                            <p:strVal val="#ppt_x"/>
                                          </p:val>
                                        </p:tav>
                                      </p:tavLst>
                                    </p:anim>
                                    <p:animEffect transition="in" filter="wipe(left)">
                                      <p:cBhvr>
                                        <p:cTn id="40" dur="500"/>
                                        <p:tgtEl>
                                          <p:spTgt spid="52"/>
                                        </p:tgtEl>
                                      </p:cBhvr>
                                    </p:animEffect>
                                  </p:childTnLst>
                                </p:cTn>
                              </p:par>
                            </p:childTnLst>
                          </p:cTn>
                        </p:par>
                        <p:par>
                          <p:cTn id="41" fill="hold">
                            <p:stCondLst>
                              <p:cond delay="2500"/>
                            </p:stCondLst>
                            <p:childTnLst>
                              <p:par>
                                <p:cTn id="42" presetID="12" presetClass="entr" presetSubtype="2"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p:tgtEl>
                                          <p:spTgt spid="34"/>
                                        </p:tgtEl>
                                        <p:attrNameLst>
                                          <p:attrName>ppt_x</p:attrName>
                                        </p:attrNameLst>
                                      </p:cBhvr>
                                      <p:tavLst>
                                        <p:tav tm="0">
                                          <p:val>
                                            <p:strVal val="#ppt_x+#ppt_w*1.125000"/>
                                          </p:val>
                                        </p:tav>
                                        <p:tav tm="100000">
                                          <p:val>
                                            <p:strVal val="#ppt_x"/>
                                          </p:val>
                                        </p:tav>
                                      </p:tavLst>
                                    </p:anim>
                                    <p:animEffect transition="in" filter="wipe(left)">
                                      <p:cBhvr>
                                        <p:cTn id="45" dur="500"/>
                                        <p:tgtEl>
                                          <p:spTgt spid="34"/>
                                        </p:tgtEl>
                                      </p:cBhvr>
                                    </p:animEffect>
                                  </p:childTnLst>
                                </p:cTn>
                              </p:par>
                            </p:childTnLst>
                          </p:cTn>
                        </p:par>
                        <p:par>
                          <p:cTn id="46" fill="hold">
                            <p:stCondLst>
                              <p:cond delay="3000"/>
                            </p:stCondLst>
                            <p:childTnLst>
                              <p:par>
                                <p:cTn id="47" presetID="12" presetClass="entr" presetSubtype="2"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p:tgtEl>
                                          <p:spTgt spid="44"/>
                                        </p:tgtEl>
                                        <p:attrNameLst>
                                          <p:attrName>ppt_x</p:attrName>
                                        </p:attrNameLst>
                                      </p:cBhvr>
                                      <p:tavLst>
                                        <p:tav tm="0">
                                          <p:val>
                                            <p:strVal val="#ppt_x+#ppt_w*1.125000"/>
                                          </p:val>
                                        </p:tav>
                                        <p:tav tm="100000">
                                          <p:val>
                                            <p:strVal val="#ppt_x"/>
                                          </p:val>
                                        </p:tav>
                                      </p:tavLst>
                                    </p:anim>
                                    <p:animEffect transition="in" filter="wipe(left)">
                                      <p:cBhvr>
                                        <p:cTn id="50" dur="500"/>
                                        <p:tgtEl>
                                          <p:spTgt spid="44"/>
                                        </p:tgtEl>
                                      </p:cBhvr>
                                    </p:animEffect>
                                  </p:childTnLst>
                                </p:cTn>
                              </p:par>
                            </p:childTnLst>
                          </p:cTn>
                        </p:par>
                        <p:par>
                          <p:cTn id="51" fill="hold">
                            <p:stCondLst>
                              <p:cond delay="3500"/>
                            </p:stCondLst>
                            <p:childTnLst>
                              <p:par>
                                <p:cTn id="52" presetID="12" presetClass="entr" presetSubtype="2"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p:tgtEl>
                                          <p:spTgt spid="26"/>
                                        </p:tgtEl>
                                        <p:attrNameLst>
                                          <p:attrName>ppt_x</p:attrName>
                                        </p:attrNameLst>
                                      </p:cBhvr>
                                      <p:tavLst>
                                        <p:tav tm="0">
                                          <p:val>
                                            <p:strVal val="#ppt_x+#ppt_w*1.125000"/>
                                          </p:val>
                                        </p:tav>
                                        <p:tav tm="100000">
                                          <p:val>
                                            <p:strVal val="#ppt_x"/>
                                          </p:val>
                                        </p:tav>
                                      </p:tavLst>
                                    </p:anim>
                                    <p:animEffect transition="in" filter="wipe(left)">
                                      <p:cBhvr>
                                        <p:cTn id="55" dur="500"/>
                                        <p:tgtEl>
                                          <p:spTgt spid="26"/>
                                        </p:tgtEl>
                                      </p:cBhvr>
                                    </p:animEffect>
                                  </p:childTnLst>
                                </p:cTn>
                              </p:par>
                            </p:childTnLst>
                          </p:cTn>
                        </p:par>
                        <p:par>
                          <p:cTn id="56" fill="hold">
                            <p:stCondLst>
                              <p:cond delay="4000"/>
                            </p:stCondLst>
                            <p:childTnLst>
                              <p:par>
                                <p:cTn id="57" presetID="12" presetClass="entr" presetSubtype="2"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p:tgtEl>
                                          <p:spTgt spid="8"/>
                                        </p:tgtEl>
                                        <p:attrNameLst>
                                          <p:attrName>ppt_x</p:attrName>
                                        </p:attrNameLst>
                                      </p:cBhvr>
                                      <p:tavLst>
                                        <p:tav tm="0">
                                          <p:val>
                                            <p:strVal val="#ppt_x+#ppt_w*1.125000"/>
                                          </p:val>
                                        </p:tav>
                                        <p:tav tm="100000">
                                          <p:val>
                                            <p:strVal val="#ppt_x"/>
                                          </p:val>
                                        </p:tav>
                                      </p:tavLst>
                                    </p:anim>
                                    <p:animEffect transition="in" filter="wipe(left)">
                                      <p:cBhvr>
                                        <p:cTn id="60" dur="500"/>
                                        <p:tgtEl>
                                          <p:spTgt spid="8"/>
                                        </p:tgtEl>
                                      </p:cBhvr>
                                    </p:animEffect>
                                  </p:childTnLst>
                                </p:cTn>
                              </p:par>
                              <p:par>
                                <p:cTn id="61" presetID="10" presetClass="entr" presetSubtype="0" fill="hold" grpId="0" nodeType="withEffect">
                                  <p:stCondLst>
                                    <p:cond delay="25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500"/>
                                        <p:tgtEl>
                                          <p:spTgt spid="66"/>
                                        </p:tgtEl>
                                      </p:cBhvr>
                                    </p:animEffect>
                                  </p:childTnLst>
                                </p:cTn>
                              </p:par>
                              <p:par>
                                <p:cTn id="64" presetID="53" presetClass="entr" presetSubtype="16" fill="hold" nodeType="withEffect">
                                  <p:stCondLst>
                                    <p:cond delay="500"/>
                                  </p:stCondLst>
                                  <p:childTnLst>
                                    <p:set>
                                      <p:cBhvr>
                                        <p:cTn id="65" dur="1" fill="hold">
                                          <p:stCondLst>
                                            <p:cond delay="0"/>
                                          </p:stCondLst>
                                        </p:cTn>
                                        <p:tgtEl>
                                          <p:spTgt spid="81"/>
                                        </p:tgtEl>
                                        <p:attrNameLst>
                                          <p:attrName>style.visibility</p:attrName>
                                        </p:attrNameLst>
                                      </p:cBhvr>
                                      <p:to>
                                        <p:strVal val="visible"/>
                                      </p:to>
                                    </p:set>
                                    <p:anim calcmode="lin" valueType="num">
                                      <p:cBhvr>
                                        <p:cTn id="66" dur="500" fill="hold"/>
                                        <p:tgtEl>
                                          <p:spTgt spid="81"/>
                                        </p:tgtEl>
                                        <p:attrNameLst>
                                          <p:attrName>ppt_w</p:attrName>
                                        </p:attrNameLst>
                                      </p:cBhvr>
                                      <p:tavLst>
                                        <p:tav tm="0">
                                          <p:val>
                                            <p:fltVal val="0"/>
                                          </p:val>
                                        </p:tav>
                                        <p:tav tm="100000">
                                          <p:val>
                                            <p:strVal val="#ppt_w"/>
                                          </p:val>
                                        </p:tav>
                                      </p:tavLst>
                                    </p:anim>
                                    <p:anim calcmode="lin" valueType="num">
                                      <p:cBhvr>
                                        <p:cTn id="67" dur="500" fill="hold"/>
                                        <p:tgtEl>
                                          <p:spTgt spid="81"/>
                                        </p:tgtEl>
                                        <p:attrNameLst>
                                          <p:attrName>ppt_h</p:attrName>
                                        </p:attrNameLst>
                                      </p:cBhvr>
                                      <p:tavLst>
                                        <p:tav tm="0">
                                          <p:val>
                                            <p:fltVal val="0"/>
                                          </p:val>
                                        </p:tav>
                                        <p:tav tm="100000">
                                          <p:val>
                                            <p:strVal val="#ppt_h"/>
                                          </p:val>
                                        </p:tav>
                                      </p:tavLst>
                                    </p:anim>
                                    <p:animEffect transition="in" filter="fade">
                                      <p:cBhvr>
                                        <p:cTn id="68" dur="500"/>
                                        <p:tgtEl>
                                          <p:spTgt spid="81"/>
                                        </p:tgtEl>
                                      </p:cBhvr>
                                    </p:animEffect>
                                  </p:childTnLst>
                                </p:cTn>
                              </p:par>
                              <p:par>
                                <p:cTn id="69" presetID="53" presetClass="entr" presetSubtype="16" fill="hold" nodeType="withEffect">
                                  <p:stCondLst>
                                    <p:cond delay="500"/>
                                  </p:stCondLst>
                                  <p:childTnLst>
                                    <p:set>
                                      <p:cBhvr>
                                        <p:cTn id="70" dur="1" fill="hold">
                                          <p:stCondLst>
                                            <p:cond delay="0"/>
                                          </p:stCondLst>
                                        </p:cTn>
                                        <p:tgtEl>
                                          <p:spTgt spid="84"/>
                                        </p:tgtEl>
                                        <p:attrNameLst>
                                          <p:attrName>style.visibility</p:attrName>
                                        </p:attrNameLst>
                                      </p:cBhvr>
                                      <p:to>
                                        <p:strVal val="visible"/>
                                      </p:to>
                                    </p:set>
                                    <p:anim calcmode="lin" valueType="num">
                                      <p:cBhvr>
                                        <p:cTn id="71" dur="500" fill="hold"/>
                                        <p:tgtEl>
                                          <p:spTgt spid="84"/>
                                        </p:tgtEl>
                                        <p:attrNameLst>
                                          <p:attrName>ppt_w</p:attrName>
                                        </p:attrNameLst>
                                      </p:cBhvr>
                                      <p:tavLst>
                                        <p:tav tm="0">
                                          <p:val>
                                            <p:fltVal val="0"/>
                                          </p:val>
                                        </p:tav>
                                        <p:tav tm="100000">
                                          <p:val>
                                            <p:strVal val="#ppt_w"/>
                                          </p:val>
                                        </p:tav>
                                      </p:tavLst>
                                    </p:anim>
                                    <p:anim calcmode="lin" valueType="num">
                                      <p:cBhvr>
                                        <p:cTn id="72" dur="500" fill="hold"/>
                                        <p:tgtEl>
                                          <p:spTgt spid="84"/>
                                        </p:tgtEl>
                                        <p:attrNameLst>
                                          <p:attrName>ppt_h</p:attrName>
                                        </p:attrNameLst>
                                      </p:cBhvr>
                                      <p:tavLst>
                                        <p:tav tm="0">
                                          <p:val>
                                            <p:fltVal val="0"/>
                                          </p:val>
                                        </p:tav>
                                        <p:tav tm="100000">
                                          <p:val>
                                            <p:strVal val="#ppt_h"/>
                                          </p:val>
                                        </p:tav>
                                      </p:tavLst>
                                    </p:anim>
                                    <p:animEffect transition="in" filter="fade">
                                      <p:cBhvr>
                                        <p:cTn id="73" dur="500"/>
                                        <p:tgtEl>
                                          <p:spTgt spid="84"/>
                                        </p:tgtEl>
                                      </p:cBhvr>
                                    </p:animEffect>
                                  </p:childTnLst>
                                </p:cTn>
                              </p:par>
                              <p:par>
                                <p:cTn id="74" presetID="53" presetClass="entr" presetSubtype="16" fill="hold" nodeType="withEffect">
                                  <p:stCondLst>
                                    <p:cond delay="500"/>
                                  </p:stCondLst>
                                  <p:childTnLst>
                                    <p:set>
                                      <p:cBhvr>
                                        <p:cTn id="75" dur="1" fill="hold">
                                          <p:stCondLst>
                                            <p:cond delay="0"/>
                                          </p:stCondLst>
                                        </p:cTn>
                                        <p:tgtEl>
                                          <p:spTgt spid="87"/>
                                        </p:tgtEl>
                                        <p:attrNameLst>
                                          <p:attrName>style.visibility</p:attrName>
                                        </p:attrNameLst>
                                      </p:cBhvr>
                                      <p:to>
                                        <p:strVal val="visible"/>
                                      </p:to>
                                    </p:set>
                                    <p:anim calcmode="lin" valueType="num">
                                      <p:cBhvr>
                                        <p:cTn id="76" dur="500" fill="hold"/>
                                        <p:tgtEl>
                                          <p:spTgt spid="87"/>
                                        </p:tgtEl>
                                        <p:attrNameLst>
                                          <p:attrName>ppt_w</p:attrName>
                                        </p:attrNameLst>
                                      </p:cBhvr>
                                      <p:tavLst>
                                        <p:tav tm="0">
                                          <p:val>
                                            <p:fltVal val="0"/>
                                          </p:val>
                                        </p:tav>
                                        <p:tav tm="100000">
                                          <p:val>
                                            <p:strVal val="#ppt_w"/>
                                          </p:val>
                                        </p:tav>
                                      </p:tavLst>
                                    </p:anim>
                                    <p:anim calcmode="lin" valueType="num">
                                      <p:cBhvr>
                                        <p:cTn id="77" dur="500" fill="hold"/>
                                        <p:tgtEl>
                                          <p:spTgt spid="87"/>
                                        </p:tgtEl>
                                        <p:attrNameLst>
                                          <p:attrName>ppt_h</p:attrName>
                                        </p:attrNameLst>
                                      </p:cBhvr>
                                      <p:tavLst>
                                        <p:tav tm="0">
                                          <p:val>
                                            <p:fltVal val="0"/>
                                          </p:val>
                                        </p:tav>
                                        <p:tav tm="100000">
                                          <p:val>
                                            <p:strVal val="#ppt_h"/>
                                          </p:val>
                                        </p:tav>
                                      </p:tavLst>
                                    </p:anim>
                                    <p:animEffect transition="in" filter="fade">
                                      <p:cBhvr>
                                        <p:cTn id="78" dur="500"/>
                                        <p:tgtEl>
                                          <p:spTgt spid="87"/>
                                        </p:tgtEl>
                                      </p:cBhvr>
                                    </p:animEffect>
                                  </p:childTnLst>
                                </p:cTn>
                              </p:par>
                              <p:par>
                                <p:cTn id="79" presetID="53" presetClass="entr" presetSubtype="16" fill="hold" nodeType="withEffect">
                                  <p:stCondLst>
                                    <p:cond delay="500"/>
                                  </p:stCondLst>
                                  <p:childTnLst>
                                    <p:set>
                                      <p:cBhvr>
                                        <p:cTn id="80" dur="1" fill="hold">
                                          <p:stCondLst>
                                            <p:cond delay="0"/>
                                          </p:stCondLst>
                                        </p:cTn>
                                        <p:tgtEl>
                                          <p:spTgt spid="90"/>
                                        </p:tgtEl>
                                        <p:attrNameLst>
                                          <p:attrName>style.visibility</p:attrName>
                                        </p:attrNameLst>
                                      </p:cBhvr>
                                      <p:to>
                                        <p:strVal val="visible"/>
                                      </p:to>
                                    </p:set>
                                    <p:anim calcmode="lin" valueType="num">
                                      <p:cBhvr>
                                        <p:cTn id="81" dur="500" fill="hold"/>
                                        <p:tgtEl>
                                          <p:spTgt spid="90"/>
                                        </p:tgtEl>
                                        <p:attrNameLst>
                                          <p:attrName>ppt_w</p:attrName>
                                        </p:attrNameLst>
                                      </p:cBhvr>
                                      <p:tavLst>
                                        <p:tav tm="0">
                                          <p:val>
                                            <p:fltVal val="0"/>
                                          </p:val>
                                        </p:tav>
                                        <p:tav tm="100000">
                                          <p:val>
                                            <p:strVal val="#ppt_w"/>
                                          </p:val>
                                        </p:tav>
                                      </p:tavLst>
                                    </p:anim>
                                    <p:anim calcmode="lin" valueType="num">
                                      <p:cBhvr>
                                        <p:cTn id="82" dur="500" fill="hold"/>
                                        <p:tgtEl>
                                          <p:spTgt spid="90"/>
                                        </p:tgtEl>
                                        <p:attrNameLst>
                                          <p:attrName>ppt_h</p:attrName>
                                        </p:attrNameLst>
                                      </p:cBhvr>
                                      <p:tavLst>
                                        <p:tav tm="0">
                                          <p:val>
                                            <p:fltVal val="0"/>
                                          </p:val>
                                        </p:tav>
                                        <p:tav tm="100000">
                                          <p:val>
                                            <p:strVal val="#ppt_h"/>
                                          </p:val>
                                        </p:tav>
                                      </p:tavLst>
                                    </p:anim>
                                    <p:animEffect transition="in" filter="fade">
                                      <p:cBhvr>
                                        <p:cTn id="83" dur="500"/>
                                        <p:tgtEl>
                                          <p:spTgt spid="90"/>
                                        </p:tgtEl>
                                      </p:cBhvr>
                                    </p:animEffect>
                                  </p:childTnLst>
                                </p:cTn>
                              </p:par>
                              <p:par>
                                <p:cTn id="84" presetID="53" presetClass="entr" presetSubtype="16" fill="hold" nodeType="withEffect">
                                  <p:stCondLst>
                                    <p:cond delay="500"/>
                                  </p:stCondLst>
                                  <p:childTnLst>
                                    <p:set>
                                      <p:cBhvr>
                                        <p:cTn id="85" dur="1" fill="hold">
                                          <p:stCondLst>
                                            <p:cond delay="0"/>
                                          </p:stCondLst>
                                        </p:cTn>
                                        <p:tgtEl>
                                          <p:spTgt spid="93"/>
                                        </p:tgtEl>
                                        <p:attrNameLst>
                                          <p:attrName>style.visibility</p:attrName>
                                        </p:attrNameLst>
                                      </p:cBhvr>
                                      <p:to>
                                        <p:strVal val="visible"/>
                                      </p:to>
                                    </p:set>
                                    <p:anim calcmode="lin" valueType="num">
                                      <p:cBhvr>
                                        <p:cTn id="86" dur="500" fill="hold"/>
                                        <p:tgtEl>
                                          <p:spTgt spid="93"/>
                                        </p:tgtEl>
                                        <p:attrNameLst>
                                          <p:attrName>ppt_w</p:attrName>
                                        </p:attrNameLst>
                                      </p:cBhvr>
                                      <p:tavLst>
                                        <p:tav tm="0">
                                          <p:val>
                                            <p:fltVal val="0"/>
                                          </p:val>
                                        </p:tav>
                                        <p:tav tm="100000">
                                          <p:val>
                                            <p:strVal val="#ppt_w"/>
                                          </p:val>
                                        </p:tav>
                                      </p:tavLst>
                                    </p:anim>
                                    <p:anim calcmode="lin" valueType="num">
                                      <p:cBhvr>
                                        <p:cTn id="87" dur="500" fill="hold"/>
                                        <p:tgtEl>
                                          <p:spTgt spid="93"/>
                                        </p:tgtEl>
                                        <p:attrNameLst>
                                          <p:attrName>ppt_h</p:attrName>
                                        </p:attrNameLst>
                                      </p:cBhvr>
                                      <p:tavLst>
                                        <p:tav tm="0">
                                          <p:val>
                                            <p:fltVal val="0"/>
                                          </p:val>
                                        </p:tav>
                                        <p:tav tm="100000">
                                          <p:val>
                                            <p:strVal val="#ppt_h"/>
                                          </p:val>
                                        </p:tav>
                                      </p:tavLst>
                                    </p:anim>
                                    <p:animEffect transition="in" filter="fade">
                                      <p:cBhvr>
                                        <p:cTn id="88" dur="500"/>
                                        <p:tgtEl>
                                          <p:spTgt spid="93"/>
                                        </p:tgtEl>
                                      </p:cBhvr>
                                    </p:animEffect>
                                  </p:childTnLst>
                                </p:cTn>
                              </p:par>
                            </p:childTnLst>
                          </p:cTn>
                        </p:par>
                        <p:par>
                          <p:cTn id="89" fill="hold">
                            <p:stCondLst>
                              <p:cond delay="4500"/>
                            </p:stCondLst>
                            <p:childTnLst>
                              <p:par>
                                <p:cTn id="90" presetID="42" presetClass="entr" presetSubtype="0" fill="hold" grpId="0" nodeType="afterEffect">
                                  <p:stCondLst>
                                    <p:cond delay="0"/>
                                  </p:stCondLst>
                                  <p:childTnLst>
                                    <p:set>
                                      <p:cBhvr>
                                        <p:cTn id="91" dur="1" fill="hold">
                                          <p:stCondLst>
                                            <p:cond delay="0"/>
                                          </p:stCondLst>
                                        </p:cTn>
                                        <p:tgtEl>
                                          <p:spTgt spid="96"/>
                                        </p:tgtEl>
                                        <p:attrNameLst>
                                          <p:attrName>style.visibility</p:attrName>
                                        </p:attrNameLst>
                                      </p:cBhvr>
                                      <p:to>
                                        <p:strVal val="visible"/>
                                      </p:to>
                                    </p:set>
                                    <p:animEffect transition="in" filter="fade">
                                      <p:cBhvr>
                                        <p:cTn id="92" dur="750"/>
                                        <p:tgtEl>
                                          <p:spTgt spid="96"/>
                                        </p:tgtEl>
                                      </p:cBhvr>
                                    </p:animEffect>
                                    <p:anim calcmode="lin" valueType="num">
                                      <p:cBhvr>
                                        <p:cTn id="93" dur="750" fill="hold"/>
                                        <p:tgtEl>
                                          <p:spTgt spid="96"/>
                                        </p:tgtEl>
                                        <p:attrNameLst>
                                          <p:attrName>ppt_x</p:attrName>
                                        </p:attrNameLst>
                                      </p:cBhvr>
                                      <p:tavLst>
                                        <p:tav tm="0">
                                          <p:val>
                                            <p:strVal val="#ppt_x"/>
                                          </p:val>
                                        </p:tav>
                                        <p:tav tm="100000">
                                          <p:val>
                                            <p:strVal val="#ppt_x"/>
                                          </p:val>
                                        </p:tav>
                                      </p:tavLst>
                                    </p:anim>
                                    <p:anim calcmode="lin" valueType="num">
                                      <p:cBhvr>
                                        <p:cTn id="94" dur="750" fill="hold"/>
                                        <p:tgtEl>
                                          <p:spTgt spid="96"/>
                                        </p:tgtEl>
                                        <p:attrNameLst>
                                          <p:attrName>ppt_y</p:attrName>
                                        </p:attrNameLst>
                                      </p:cBhvr>
                                      <p:tavLst>
                                        <p:tav tm="0">
                                          <p:val>
                                            <p:strVal val="#ppt_y+.1"/>
                                          </p:val>
                                        </p:tav>
                                        <p:tav tm="100000">
                                          <p:val>
                                            <p:strVal val="#ppt_y"/>
                                          </p:val>
                                        </p:tav>
                                      </p:tavLst>
                                    </p:anim>
                                  </p:childTnLst>
                                </p:cTn>
                              </p:par>
                            </p:childTnLst>
                          </p:cTn>
                        </p:par>
                        <p:par>
                          <p:cTn id="95" fill="hold">
                            <p:stCondLst>
                              <p:cond delay="5500"/>
                            </p:stCondLst>
                            <p:childTnLst>
                              <p:par>
                                <p:cTn id="96" presetID="42" presetClass="entr" presetSubtype="0" fill="hold" grpId="0" nodeType="afterEffect">
                                  <p:stCondLst>
                                    <p:cond delay="0"/>
                                  </p:stCondLst>
                                  <p:childTnLst>
                                    <p:set>
                                      <p:cBhvr>
                                        <p:cTn id="97" dur="1" fill="hold">
                                          <p:stCondLst>
                                            <p:cond delay="0"/>
                                          </p:stCondLst>
                                        </p:cTn>
                                        <p:tgtEl>
                                          <p:spTgt spid="97"/>
                                        </p:tgtEl>
                                        <p:attrNameLst>
                                          <p:attrName>style.visibility</p:attrName>
                                        </p:attrNameLst>
                                      </p:cBhvr>
                                      <p:to>
                                        <p:strVal val="visible"/>
                                      </p:to>
                                    </p:set>
                                    <p:animEffect transition="in" filter="fade">
                                      <p:cBhvr>
                                        <p:cTn id="98" dur="750"/>
                                        <p:tgtEl>
                                          <p:spTgt spid="97"/>
                                        </p:tgtEl>
                                      </p:cBhvr>
                                    </p:animEffect>
                                    <p:anim calcmode="lin" valueType="num">
                                      <p:cBhvr>
                                        <p:cTn id="99" dur="750" fill="hold"/>
                                        <p:tgtEl>
                                          <p:spTgt spid="97"/>
                                        </p:tgtEl>
                                        <p:attrNameLst>
                                          <p:attrName>ppt_x</p:attrName>
                                        </p:attrNameLst>
                                      </p:cBhvr>
                                      <p:tavLst>
                                        <p:tav tm="0">
                                          <p:val>
                                            <p:strVal val="#ppt_x"/>
                                          </p:val>
                                        </p:tav>
                                        <p:tav tm="100000">
                                          <p:val>
                                            <p:strVal val="#ppt_x"/>
                                          </p:val>
                                        </p:tav>
                                      </p:tavLst>
                                    </p:anim>
                                    <p:anim calcmode="lin" valueType="num">
                                      <p:cBhvr>
                                        <p:cTn id="100" dur="750" fill="hold"/>
                                        <p:tgtEl>
                                          <p:spTgt spid="97"/>
                                        </p:tgtEl>
                                        <p:attrNameLst>
                                          <p:attrName>ppt_y</p:attrName>
                                        </p:attrNameLst>
                                      </p:cBhvr>
                                      <p:tavLst>
                                        <p:tav tm="0">
                                          <p:val>
                                            <p:strVal val="#ppt_y+.1"/>
                                          </p:val>
                                        </p:tav>
                                        <p:tav tm="100000">
                                          <p:val>
                                            <p:strVal val="#ppt_y"/>
                                          </p:val>
                                        </p:tav>
                                      </p:tavLst>
                                    </p:anim>
                                  </p:childTnLst>
                                </p:cTn>
                              </p:par>
                            </p:childTnLst>
                          </p:cTn>
                        </p:par>
                        <p:par>
                          <p:cTn id="101" fill="hold">
                            <p:stCondLst>
                              <p:cond delay="6500"/>
                            </p:stCondLst>
                            <p:childTnLst>
                              <p:par>
                                <p:cTn id="102" presetID="42" presetClass="entr" presetSubtype="0" fill="hold" grpId="0" nodeType="afterEffect">
                                  <p:stCondLst>
                                    <p:cond delay="0"/>
                                  </p:stCondLst>
                                  <p:childTnLst>
                                    <p:set>
                                      <p:cBhvr>
                                        <p:cTn id="103" dur="1" fill="hold">
                                          <p:stCondLst>
                                            <p:cond delay="0"/>
                                          </p:stCondLst>
                                        </p:cTn>
                                        <p:tgtEl>
                                          <p:spTgt spid="98"/>
                                        </p:tgtEl>
                                        <p:attrNameLst>
                                          <p:attrName>style.visibility</p:attrName>
                                        </p:attrNameLst>
                                      </p:cBhvr>
                                      <p:to>
                                        <p:strVal val="visible"/>
                                      </p:to>
                                    </p:set>
                                    <p:animEffect transition="in" filter="fade">
                                      <p:cBhvr>
                                        <p:cTn id="104" dur="750"/>
                                        <p:tgtEl>
                                          <p:spTgt spid="98"/>
                                        </p:tgtEl>
                                      </p:cBhvr>
                                    </p:animEffect>
                                    <p:anim calcmode="lin" valueType="num">
                                      <p:cBhvr>
                                        <p:cTn id="105" dur="750" fill="hold"/>
                                        <p:tgtEl>
                                          <p:spTgt spid="98"/>
                                        </p:tgtEl>
                                        <p:attrNameLst>
                                          <p:attrName>ppt_x</p:attrName>
                                        </p:attrNameLst>
                                      </p:cBhvr>
                                      <p:tavLst>
                                        <p:tav tm="0">
                                          <p:val>
                                            <p:strVal val="#ppt_x"/>
                                          </p:val>
                                        </p:tav>
                                        <p:tav tm="100000">
                                          <p:val>
                                            <p:strVal val="#ppt_x"/>
                                          </p:val>
                                        </p:tav>
                                      </p:tavLst>
                                    </p:anim>
                                    <p:anim calcmode="lin" valueType="num">
                                      <p:cBhvr>
                                        <p:cTn id="106" dur="750" fill="hold"/>
                                        <p:tgtEl>
                                          <p:spTgt spid="98"/>
                                        </p:tgtEl>
                                        <p:attrNameLst>
                                          <p:attrName>ppt_y</p:attrName>
                                        </p:attrNameLst>
                                      </p:cBhvr>
                                      <p:tavLst>
                                        <p:tav tm="0">
                                          <p:val>
                                            <p:strVal val="#ppt_y+.1"/>
                                          </p:val>
                                        </p:tav>
                                        <p:tav tm="100000">
                                          <p:val>
                                            <p:strVal val="#ppt_y"/>
                                          </p:val>
                                        </p:tav>
                                      </p:tavLst>
                                    </p:anim>
                                  </p:childTnLst>
                                </p:cTn>
                              </p:par>
                            </p:childTnLst>
                          </p:cTn>
                        </p:par>
                        <p:par>
                          <p:cTn id="107" fill="hold">
                            <p:stCondLst>
                              <p:cond delay="7500"/>
                            </p:stCondLst>
                            <p:childTnLst>
                              <p:par>
                                <p:cTn id="108" presetID="42" presetClass="entr" presetSubtype="0" fill="hold" grpId="0" nodeType="afterEffect">
                                  <p:stCondLst>
                                    <p:cond delay="0"/>
                                  </p:stCondLst>
                                  <p:childTnLst>
                                    <p:set>
                                      <p:cBhvr>
                                        <p:cTn id="109" dur="1" fill="hold">
                                          <p:stCondLst>
                                            <p:cond delay="0"/>
                                          </p:stCondLst>
                                        </p:cTn>
                                        <p:tgtEl>
                                          <p:spTgt spid="99"/>
                                        </p:tgtEl>
                                        <p:attrNameLst>
                                          <p:attrName>style.visibility</p:attrName>
                                        </p:attrNameLst>
                                      </p:cBhvr>
                                      <p:to>
                                        <p:strVal val="visible"/>
                                      </p:to>
                                    </p:set>
                                    <p:animEffect transition="in" filter="fade">
                                      <p:cBhvr>
                                        <p:cTn id="110" dur="750"/>
                                        <p:tgtEl>
                                          <p:spTgt spid="99"/>
                                        </p:tgtEl>
                                      </p:cBhvr>
                                    </p:animEffect>
                                    <p:anim calcmode="lin" valueType="num">
                                      <p:cBhvr>
                                        <p:cTn id="111" dur="750" fill="hold"/>
                                        <p:tgtEl>
                                          <p:spTgt spid="99"/>
                                        </p:tgtEl>
                                        <p:attrNameLst>
                                          <p:attrName>ppt_x</p:attrName>
                                        </p:attrNameLst>
                                      </p:cBhvr>
                                      <p:tavLst>
                                        <p:tav tm="0">
                                          <p:val>
                                            <p:strVal val="#ppt_x"/>
                                          </p:val>
                                        </p:tav>
                                        <p:tav tm="100000">
                                          <p:val>
                                            <p:strVal val="#ppt_x"/>
                                          </p:val>
                                        </p:tav>
                                      </p:tavLst>
                                    </p:anim>
                                    <p:anim calcmode="lin" valueType="num">
                                      <p:cBhvr>
                                        <p:cTn id="112" dur="750" fill="hold"/>
                                        <p:tgtEl>
                                          <p:spTgt spid="99"/>
                                        </p:tgtEl>
                                        <p:attrNameLst>
                                          <p:attrName>ppt_y</p:attrName>
                                        </p:attrNameLst>
                                      </p:cBhvr>
                                      <p:tavLst>
                                        <p:tav tm="0">
                                          <p:val>
                                            <p:strVal val="#ppt_y+.1"/>
                                          </p:val>
                                        </p:tav>
                                        <p:tav tm="100000">
                                          <p:val>
                                            <p:strVal val="#ppt_y"/>
                                          </p:val>
                                        </p:tav>
                                      </p:tavLst>
                                    </p:anim>
                                  </p:childTnLst>
                                </p:cTn>
                              </p:par>
                            </p:childTnLst>
                          </p:cTn>
                        </p:par>
                        <p:par>
                          <p:cTn id="113" fill="hold">
                            <p:stCondLst>
                              <p:cond delay="8500"/>
                            </p:stCondLst>
                            <p:childTnLst>
                              <p:par>
                                <p:cTn id="114" presetID="42" presetClass="entr" presetSubtype="0" fill="hold" grpId="0" nodeType="afterEffect">
                                  <p:stCondLst>
                                    <p:cond delay="0"/>
                                  </p:stCondLst>
                                  <p:childTnLst>
                                    <p:set>
                                      <p:cBhvr>
                                        <p:cTn id="115" dur="1" fill="hold">
                                          <p:stCondLst>
                                            <p:cond delay="0"/>
                                          </p:stCondLst>
                                        </p:cTn>
                                        <p:tgtEl>
                                          <p:spTgt spid="100"/>
                                        </p:tgtEl>
                                        <p:attrNameLst>
                                          <p:attrName>style.visibility</p:attrName>
                                        </p:attrNameLst>
                                      </p:cBhvr>
                                      <p:to>
                                        <p:strVal val="visible"/>
                                      </p:to>
                                    </p:set>
                                    <p:animEffect transition="in" filter="fade">
                                      <p:cBhvr>
                                        <p:cTn id="116" dur="750"/>
                                        <p:tgtEl>
                                          <p:spTgt spid="100"/>
                                        </p:tgtEl>
                                      </p:cBhvr>
                                    </p:animEffect>
                                    <p:anim calcmode="lin" valueType="num">
                                      <p:cBhvr>
                                        <p:cTn id="117" dur="750" fill="hold"/>
                                        <p:tgtEl>
                                          <p:spTgt spid="100"/>
                                        </p:tgtEl>
                                        <p:attrNameLst>
                                          <p:attrName>ppt_x</p:attrName>
                                        </p:attrNameLst>
                                      </p:cBhvr>
                                      <p:tavLst>
                                        <p:tav tm="0">
                                          <p:val>
                                            <p:strVal val="#ppt_x"/>
                                          </p:val>
                                        </p:tav>
                                        <p:tav tm="100000">
                                          <p:val>
                                            <p:strVal val="#ppt_x"/>
                                          </p:val>
                                        </p:tav>
                                      </p:tavLst>
                                    </p:anim>
                                    <p:anim calcmode="lin" valueType="num">
                                      <p:cBhvr>
                                        <p:cTn id="118" dur="75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66" grpId="0" animBg="1"/>
      <p:bldP spid="96" grpId="0"/>
      <p:bldP spid="97" grpId="0"/>
      <p:bldP spid="98" grpId="0"/>
      <p:bldP spid="99" grpId="0"/>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12E7D"/>
              </a:gs>
              <a:gs pos="100000">
                <a:srgbClr val="02032F"/>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58050" y="100589"/>
            <a:ext cx="2594750" cy="553998"/>
          </a:xfrm>
          <a:prstGeom prst="rect">
            <a:avLst/>
          </a:prstGeom>
          <a:noFill/>
        </p:spPr>
        <p:txBody>
          <a:bodyPr wrap="square" rtlCol="0">
            <a:spAutoFit/>
          </a:bodyPr>
          <a:lstStyle>
            <a:defPPr>
              <a:defRPr lang="zh-CN"/>
            </a:defPPr>
            <a:lvl1pPr>
              <a:defRPr sz="3000">
                <a:solidFill>
                  <a:schemeClr val="bg1"/>
                </a:solidFill>
                <a:latin typeface="微软雅黑" panose="020B0503020204020204" pitchFamily="34" charset="-122"/>
                <a:ea typeface="微软雅黑" panose="020B0503020204020204" pitchFamily="34" charset="-122"/>
              </a:defRPr>
            </a:lvl1pPr>
          </a:lstStyle>
          <a:p>
            <a:r>
              <a:rPr lang="en-US" altLang="zh-CN" b="1" dirty="0"/>
              <a:t>1.</a:t>
            </a:r>
            <a:r>
              <a:rPr lang="zh-CN" altLang="en-US" b="1" dirty="0"/>
              <a:t> 起步与发展</a:t>
            </a:r>
            <a:endParaRPr lang="zh-CN" altLang="en-US" b="1" dirty="0">
              <a:sym typeface="Arial" panose="020B0604020202020204" pitchFamily="34" charset="0"/>
            </a:endParaRPr>
          </a:p>
        </p:txBody>
      </p:sp>
      <p:sp>
        <p:nvSpPr>
          <p:cNvPr id="10" name="文本框 9"/>
          <p:cNvSpPr txBox="1"/>
          <p:nvPr/>
        </p:nvSpPr>
        <p:spPr>
          <a:xfrm>
            <a:off x="3195405" y="247722"/>
            <a:ext cx="3045737" cy="338554"/>
          </a:xfrm>
          <a:prstGeom prst="rect">
            <a:avLst/>
          </a:prstGeom>
          <a:noFill/>
        </p:spPr>
        <p:txBody>
          <a:bodyPr wrap="square" rtlCol="0">
            <a:spAutoFit/>
          </a:bodyPr>
          <a:lstStyle>
            <a:defPPr>
              <a:defRPr lang="zh-CN"/>
            </a:defPPr>
            <a:lvl1pPr>
              <a:defRPr sz="1600" spc="300">
                <a:solidFill>
                  <a:schemeClr val="bg1"/>
                </a:solidFill>
                <a:latin typeface="微软雅黑" panose="020B0503020204020204" pitchFamily="34" charset="-122"/>
                <a:ea typeface="微软雅黑" panose="020B0503020204020204" pitchFamily="34" charset="-122"/>
              </a:defRPr>
            </a:lvl1pPr>
          </a:lstStyle>
          <a:p>
            <a:r>
              <a:rPr lang="en-US" altLang="zh-CN" b="1" dirty="0">
                <a:latin typeface="Arial" panose="020B0604020202020204" pitchFamily="34" charset="0"/>
                <a:sym typeface="Arial" panose="020B0604020202020204" pitchFamily="34" charset="0"/>
              </a:rPr>
              <a:t>DEVELOPMENT TEAM</a:t>
            </a:r>
            <a:endParaRPr lang="zh-CN" altLang="en-US" b="1" dirty="0">
              <a:latin typeface="Arial" panose="020B0604020202020204" pitchFamily="34" charset="0"/>
              <a:sym typeface="Arial" panose="020B0604020202020204" pitchFamily="34" charset="0"/>
            </a:endParaRPr>
          </a:p>
        </p:txBody>
      </p:sp>
      <p:cxnSp>
        <p:nvCxnSpPr>
          <p:cNvPr id="11" name="直接连接符 10"/>
          <p:cNvCxnSpPr/>
          <p:nvPr/>
        </p:nvCxnSpPr>
        <p:spPr>
          <a:xfrm>
            <a:off x="0" y="641822"/>
            <a:ext cx="572010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0050" y="130680"/>
            <a:ext cx="31750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5300" y="213230"/>
            <a:ext cx="317500" cy="31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20"/>
          <p:cNvSpPr txBox="1"/>
          <p:nvPr/>
        </p:nvSpPr>
        <p:spPr>
          <a:xfrm>
            <a:off x="8715375" y="4268788"/>
            <a:ext cx="864339" cy="907941"/>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nvGrpSpPr>
          <p:cNvPr id="60" name="组合 59"/>
          <p:cNvGrpSpPr/>
          <p:nvPr/>
        </p:nvGrpSpPr>
        <p:grpSpPr bwMode="auto">
          <a:xfrm>
            <a:off x="603250" y="1181100"/>
            <a:ext cx="8774852" cy="2174766"/>
            <a:chOff x="603536" y="1181308"/>
            <a:chExt cx="8773886" cy="2174124"/>
          </a:xfrm>
        </p:grpSpPr>
        <p:pic>
          <p:nvPicPr>
            <p:cNvPr id="61"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03536" y="1790728"/>
              <a:ext cx="1279949" cy="1264863"/>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 name="Rectangle 9"/>
            <p:cNvSpPr/>
            <p:nvPr/>
          </p:nvSpPr>
          <p:spPr>
            <a:xfrm>
              <a:off x="1971810" y="1790728"/>
              <a:ext cx="101589" cy="1312475"/>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3" name="TextBox 20"/>
            <p:cNvSpPr txBox="1"/>
            <p:nvPr/>
          </p:nvSpPr>
          <p:spPr>
            <a:xfrm rot="10800000">
              <a:off x="2073399" y="1181308"/>
              <a:ext cx="390482" cy="910956"/>
            </a:xfrm>
            <a:prstGeom prst="rect">
              <a:avLst/>
            </a:prstGeom>
            <a:noFill/>
          </p:spPr>
          <p:txBody>
            <a:bodyPr>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4" name="TextBox 22"/>
            <p:cNvSpPr txBox="1"/>
            <p:nvPr/>
          </p:nvSpPr>
          <p:spPr>
            <a:xfrm>
              <a:off x="8513178" y="2447759"/>
              <a:ext cx="864244" cy="90767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bwMode="auto">
          <a:xfrm>
            <a:off x="1576018" y="3103616"/>
            <a:ext cx="9372038" cy="1448222"/>
            <a:chOff x="1576589" y="3103955"/>
            <a:chExt cx="9372081" cy="1447508"/>
          </a:xfrm>
        </p:grpSpPr>
        <p:pic>
          <p:nvPicPr>
            <p:cNvPr id="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68721" y="3239249"/>
              <a:ext cx="1279949" cy="131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17"/>
            <p:cNvSpPr/>
            <p:nvPr/>
          </p:nvSpPr>
          <p:spPr>
            <a:xfrm>
              <a:off x="9394500" y="3239249"/>
              <a:ext cx="101600" cy="1312214"/>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68" name="TextBox 24"/>
            <p:cNvSpPr txBox="1"/>
            <p:nvPr/>
          </p:nvSpPr>
          <p:spPr>
            <a:xfrm rot="10800000">
              <a:off x="1576589" y="3103955"/>
              <a:ext cx="864343" cy="907493"/>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bwMode="auto">
          <a:xfrm>
            <a:off x="619346" y="4229155"/>
            <a:ext cx="8787331" cy="2395374"/>
            <a:chOff x="619630" y="4228429"/>
            <a:chExt cx="8786364" cy="2396862"/>
          </a:xfrm>
        </p:grpSpPr>
        <p:pic>
          <p:nvPicPr>
            <p:cNvPr id="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630" y="4716720"/>
              <a:ext cx="12799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13"/>
            <p:cNvSpPr/>
            <p:nvPr/>
          </p:nvSpPr>
          <p:spPr>
            <a:xfrm>
              <a:off x="1971810" y="4723982"/>
              <a:ext cx="101589" cy="1312090"/>
            </a:xfrm>
            <a:prstGeom prst="rect">
              <a:avLst/>
            </a:prstGeom>
            <a:solidFill>
              <a:srgbClr val="B70F17"/>
            </a:solidFill>
            <a:ln w="25400" cap="flat" cmpd="sng" algn="ctr">
              <a:noFill/>
              <a:prstDash val="solid"/>
            </a:ln>
            <a:effectLst/>
          </p:spPr>
          <p:txBody>
            <a:bodyPr anchor="ct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sz="3100">
                <a:solidFill>
                  <a:schemeClr val="bg1"/>
                </a:solidFill>
                <a:latin typeface="微软雅黑" panose="020B0503020204020204" pitchFamily="34" charset="-122"/>
                <a:ea typeface="微软雅黑" panose="020B0503020204020204" pitchFamily="34" charset="-122"/>
              </a:endParaRPr>
            </a:p>
          </p:txBody>
        </p:sp>
        <p:sp>
          <p:nvSpPr>
            <p:cNvPr id="72" name="TextBox 23"/>
            <p:cNvSpPr txBox="1"/>
            <p:nvPr/>
          </p:nvSpPr>
          <p:spPr>
            <a:xfrm>
              <a:off x="8541750" y="5716786"/>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dirty="0">
                  <a:solidFill>
                    <a:schemeClr val="bg1"/>
                  </a:solidFill>
                  <a:latin typeface="微软雅黑" panose="020B0503020204020204" pitchFamily="34" charset="-122"/>
                  <a:ea typeface="微软雅黑" panose="020B0503020204020204" pitchFamily="34" charset="-122"/>
                </a:rPr>
                <a:t>”</a:t>
              </a:r>
              <a:endParaRPr lang="en-US" altLang="en-US" sz="3100" dirty="0">
                <a:solidFill>
                  <a:schemeClr val="bg1"/>
                </a:solidFill>
                <a:latin typeface="微软雅黑" panose="020B0503020204020204" pitchFamily="34" charset="-122"/>
                <a:ea typeface="微软雅黑" panose="020B0503020204020204" pitchFamily="34" charset="-122"/>
              </a:endParaRPr>
            </a:p>
          </p:txBody>
        </p:sp>
        <p:sp>
          <p:nvSpPr>
            <p:cNvPr id="73" name="TextBox 25"/>
            <p:cNvSpPr txBox="1"/>
            <p:nvPr/>
          </p:nvSpPr>
          <p:spPr>
            <a:xfrm rot="10800000">
              <a:off x="1811121" y="4228429"/>
              <a:ext cx="864244" cy="908505"/>
            </a:xfrm>
            <a:prstGeom prst="rect">
              <a:avLst/>
            </a:prstGeom>
            <a:noFill/>
          </p:spPr>
          <p:txBody>
            <a:bodyPr wrap="none">
              <a:spAutoFit/>
            </a:bodyPr>
            <a:lstStyle>
              <a:lvl1pPr defTabSz="1217930" eaLnBrk="0" hangingPunct="0">
                <a:defRPr>
                  <a:solidFill>
                    <a:schemeClr val="tx1"/>
                  </a:solidFill>
                  <a:latin typeface="Calibri" panose="020F0502020204030204" pitchFamily="34" charset="0"/>
                  <a:ea typeface="宋体" panose="02010600030101010101" pitchFamily="2" charset="-122"/>
                </a:defRPr>
              </a:lvl1pPr>
              <a:lvl2pPr defTabSz="1217930" eaLnBrk="0" hangingPunct="0">
                <a:defRPr>
                  <a:solidFill>
                    <a:schemeClr val="tx1"/>
                  </a:solidFill>
                  <a:latin typeface="Calibri" panose="020F0502020204030204" pitchFamily="34" charset="0"/>
                  <a:ea typeface="宋体" panose="02010600030101010101" pitchFamily="2" charset="-122"/>
                </a:defRPr>
              </a:lvl2pPr>
              <a:lvl3pPr defTabSz="1217930" eaLnBrk="0" hangingPunct="0">
                <a:defRPr>
                  <a:solidFill>
                    <a:schemeClr val="tx1"/>
                  </a:solidFill>
                  <a:latin typeface="Calibri" panose="020F0502020204030204" pitchFamily="34" charset="0"/>
                  <a:ea typeface="宋体" panose="02010600030101010101" pitchFamily="2" charset="-122"/>
                </a:defRPr>
              </a:lvl3pPr>
              <a:lvl4pPr defTabSz="1217930" eaLnBrk="0" hangingPunct="0">
                <a:defRPr>
                  <a:solidFill>
                    <a:schemeClr val="tx1"/>
                  </a:solidFill>
                  <a:latin typeface="Calibri" panose="020F0502020204030204" pitchFamily="34" charset="0"/>
                  <a:ea typeface="宋体" panose="02010600030101010101" pitchFamily="2" charset="-122"/>
                </a:defRPr>
              </a:lvl4pPr>
              <a:lvl5pPr defTabSz="1217930" eaLnBrk="0" hangingPunct="0">
                <a:defRPr>
                  <a:solidFill>
                    <a:schemeClr val="tx1"/>
                  </a:solidFill>
                  <a:latin typeface="Calibri" panose="020F0502020204030204" pitchFamily="34" charset="0"/>
                  <a:ea typeface="宋体" panose="02010600030101010101" pitchFamily="2" charset="-122"/>
                </a:defRPr>
              </a:lvl5pPr>
              <a:lvl6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79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en-US" sz="5300">
                  <a:solidFill>
                    <a:schemeClr val="bg1"/>
                  </a:solidFill>
                  <a:latin typeface="微软雅黑" panose="020B0503020204020204" pitchFamily="34" charset="-122"/>
                  <a:ea typeface="微软雅黑" panose="020B0503020204020204" pitchFamily="34" charset="-122"/>
                </a:rPr>
                <a:t>”</a:t>
              </a:r>
              <a:endParaRPr lang="en-US" altLang="en-US" sz="3100">
                <a:solidFill>
                  <a:schemeClr val="bg1"/>
                </a:solidFill>
                <a:latin typeface="微软雅黑" panose="020B0503020204020204" pitchFamily="34" charset="-122"/>
                <a:ea typeface="微软雅黑" panose="020B0503020204020204" pitchFamily="34" charset="-122"/>
              </a:endParaRPr>
            </a:p>
          </p:txBody>
        </p:sp>
      </p:grpSp>
      <p:grpSp>
        <p:nvGrpSpPr>
          <p:cNvPr id="74" name="Group 10"/>
          <p:cNvGrpSpPr/>
          <p:nvPr/>
        </p:nvGrpSpPr>
        <p:grpSpPr bwMode="auto">
          <a:xfrm>
            <a:off x="2463800" y="2136735"/>
            <a:ext cx="6264161" cy="584835"/>
            <a:chOff x="473" y="103"/>
            <a:chExt cx="13398" cy="921"/>
          </a:xfrm>
        </p:grpSpPr>
        <p:sp>
          <p:nvSpPr>
            <p:cNvPr id="75" name="Text Box 13"/>
            <p:cNvSpPr txBox="1">
              <a:spLocks noChangeArrowheads="1"/>
            </p:cNvSpPr>
            <p:nvPr/>
          </p:nvSpPr>
          <p:spPr bwMode="auto">
            <a:xfrm>
              <a:off x="3742" y="103"/>
              <a:ext cx="10129"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刚刚组建，逐步建立团队成员的相互关系、团队成员与团队领导之间的关系，以及各项团队标准等。</a:t>
              </a:r>
              <a:endParaRPr lang="zh-CN" altLang="en-US"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6" name="Text Box 14"/>
            <p:cNvSpPr txBox="1">
              <a:spLocks noChangeArrowheads="1"/>
            </p:cNvSpPr>
            <p:nvPr/>
          </p:nvSpPr>
          <p:spPr bwMode="auto">
            <a:xfrm>
              <a:off x="473" y="153"/>
              <a:ext cx="391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rPr>
                <a:t>项目团队</a:t>
              </a:r>
              <a:endParaRPr lang="zh-CN" altLang="zh-CN" sz="2500" b="1" spc="300" dirty="0">
                <a:solidFill>
                  <a:srgbClr val="EF0C00"/>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77" name="Group 16"/>
          <p:cNvGrpSpPr/>
          <p:nvPr/>
        </p:nvGrpSpPr>
        <p:grpSpPr bwMode="auto">
          <a:xfrm>
            <a:off x="2311467" y="3738327"/>
            <a:ext cx="7255318" cy="584835"/>
            <a:chOff x="4638" y="147"/>
            <a:chExt cx="11427" cy="921"/>
          </a:xfrm>
        </p:grpSpPr>
        <p:sp>
          <p:nvSpPr>
            <p:cNvPr id="78" name="Text Box 19"/>
            <p:cNvSpPr txBox="1">
              <a:spLocks noChangeArrowheads="1"/>
            </p:cNvSpPr>
            <p:nvPr/>
          </p:nvSpPr>
          <p:spPr bwMode="auto">
            <a:xfrm>
              <a:off x="4638" y="147"/>
              <a:ext cx="8336" cy="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面对其他成员的观点，更想要展现个人见解。 对于团队目标、期望、角色以及责任的不满和挫折感被表露出来。</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Text Box 20"/>
            <p:cNvSpPr txBox="1">
              <a:spLocks noChangeArrowheads="1"/>
            </p:cNvSpPr>
            <p:nvPr/>
          </p:nvSpPr>
          <p:spPr bwMode="auto">
            <a:xfrm>
              <a:off x="12994" y="247"/>
              <a:ext cx="3071" cy="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项目成员</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0" name="Text Box 25"/>
          <p:cNvSpPr txBox="1">
            <a:spLocks noChangeArrowheads="1"/>
          </p:cNvSpPr>
          <p:nvPr/>
        </p:nvSpPr>
        <p:spPr bwMode="auto">
          <a:xfrm>
            <a:off x="4061065" y="4930041"/>
            <a:ext cx="459803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zh-CN"/>
            </a:defPPr>
            <a:lvl1pPr algn="r">
              <a:defRPr sz="1600">
                <a:solidFill>
                  <a:schemeClr val="bg1"/>
                </a:solidFill>
                <a:latin typeface="Arial" panose="020B0604020202020204" pitchFamily="34" charset="0"/>
                <a:ea typeface="微软雅黑" panose="020B0503020204020204" pitchFamily="34" charset="-122"/>
              </a:defRPr>
            </a:lvl1pPr>
          </a:lstStyle>
          <a:p>
            <a:endParaRPr lang="zh-CN" altLang="en-US" dirty="0">
              <a:sym typeface="Arial" panose="020B0604020202020204" pitchFamily="34" charset="0"/>
            </a:endParaRPr>
          </a:p>
          <a:p>
            <a:pPr algn="l"/>
            <a:r>
              <a:rPr lang="zh-CN" altLang="en-US" dirty="0">
                <a:sym typeface="Arial" panose="020B0604020202020204" pitchFamily="34" charset="0"/>
              </a:rPr>
              <a:t>指引项目团队度过激荡转型期，教练式领导， 接受团队成员的差异，相互包容。</a:t>
            </a:r>
            <a:endParaRPr lang="zh-CN" altLang="en-US" dirty="0">
              <a:sym typeface="Arial" panose="020B0604020202020204" pitchFamily="34" charset="0"/>
            </a:endParaRPr>
          </a:p>
        </p:txBody>
      </p:sp>
      <p:sp>
        <p:nvSpPr>
          <p:cNvPr id="81" name="Text Box 26"/>
          <p:cNvSpPr txBox="1">
            <a:spLocks noChangeArrowheads="1"/>
          </p:cNvSpPr>
          <p:nvPr/>
        </p:nvSpPr>
        <p:spPr bwMode="auto">
          <a:xfrm>
            <a:off x="2519482" y="5184775"/>
            <a:ext cx="1626292" cy="476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项目领导</a:t>
            </a:r>
            <a:endParaRPr lang="zh-CN" altLang="en-US" sz="25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2" name="Group 6"/>
          <p:cNvGrpSpPr/>
          <p:nvPr/>
        </p:nvGrpSpPr>
        <p:grpSpPr bwMode="auto">
          <a:xfrm>
            <a:off x="9008214" y="808633"/>
            <a:ext cx="2665413" cy="1058862"/>
            <a:chOff x="0" y="0"/>
            <a:chExt cx="4196" cy="1667"/>
          </a:xfrm>
        </p:grpSpPr>
        <p:sp>
          <p:nvSpPr>
            <p:cNvPr id="83" name="Text Box 7"/>
            <p:cNvSpPr txBox="1">
              <a:spLocks noChangeArrowheads="1"/>
            </p:cNvSpPr>
            <p:nvPr/>
          </p:nvSpPr>
          <p:spPr bwMode="auto">
            <a:xfrm>
              <a:off x="187" y="0"/>
              <a:ext cx="3695"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1. </a:t>
              </a:r>
              <a:r>
                <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rPr>
                <a:t>组建期</a:t>
              </a:r>
              <a:endParaRPr lang="zh-CN" altLang="en-US" sz="3600" b="1" spc="300" dirty="0">
                <a:solidFill>
                  <a:srgbClr val="EF0C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Line 8"/>
            <p:cNvSpPr>
              <a:spLocks noChangeShapeType="1"/>
            </p:cNvSpPr>
            <p:nvPr/>
          </p:nvSpPr>
          <p:spPr bwMode="auto">
            <a:xfrm>
              <a:off x="0" y="1021"/>
              <a:ext cx="4196" cy="1"/>
            </a:xfrm>
            <a:prstGeom prst="line">
              <a:avLst/>
            </a:prstGeom>
            <a:noFill/>
            <a:ln w="57150" cap="flat" cmpd="thinThick">
              <a:solidFill>
                <a:schemeClr val="bg1"/>
              </a:solidFill>
              <a:round/>
            </a:ln>
            <a:extLst>
              <a:ext uri="{909E8E84-426E-40DD-AFC4-6F175D3DCCD1}">
                <a14:hiddenFill xmlns:a14="http://schemas.microsoft.com/office/drawing/2010/main">
                  <a:noFill/>
                </a14:hiddenFill>
              </a:ext>
            </a:extLst>
          </p:spPr>
          <p:txBody>
            <a:bodyPr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5" name="Text Box 9"/>
            <p:cNvSpPr txBox="1">
              <a:spLocks noChangeArrowheads="1"/>
            </p:cNvSpPr>
            <p:nvPr/>
          </p:nvSpPr>
          <p:spPr bwMode="auto">
            <a:xfrm>
              <a:off x="102" y="1091"/>
              <a:ext cx="383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b="1" spc="300" dirty="0">
                  <a:solidFill>
                    <a:schemeClr val="bg1"/>
                  </a:solidFill>
                  <a:latin typeface="Arial" panose="020B0604020202020204" pitchFamily="34" charset="0"/>
                  <a:ea typeface="微软雅黑" panose="020B0503020204020204" pitchFamily="34" charset="-122"/>
                  <a:sym typeface="Arial" panose="020B0604020202020204" pitchFamily="34" charset="0"/>
                </a:rPr>
                <a:t> 项目小组启蒙阶段</a:t>
              </a:r>
              <a:endParaRPr lang="zh-CN" altLang="zh-CN" b="1"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randombar(horizontal)">
                                      <p:cBhvr>
                                        <p:cTn id="34" dur="500"/>
                                        <p:tgtEl>
                                          <p:spTgt spid="82"/>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wipe(left)">
                                      <p:cBhvr>
                                        <p:cTn id="41" dur="500"/>
                                        <p:tgtEl>
                                          <p:spTgt spid="74"/>
                                        </p:tgtEl>
                                      </p:cBhvr>
                                    </p:animEffect>
                                  </p:childTnLst>
                                </p:cTn>
                              </p:par>
                            </p:childTnLst>
                          </p:cTn>
                        </p:par>
                        <p:par>
                          <p:cTn id="42" fill="hold">
                            <p:stCondLst>
                              <p:cond delay="1000"/>
                            </p:stCondLst>
                            <p:childTnLst>
                              <p:par>
                                <p:cTn id="43" presetID="22" presetClass="entr" presetSubtype="2" fill="hold" nodeType="after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right)">
                                      <p:cBhvr>
                                        <p:cTn id="45" dur="500"/>
                                        <p:tgtEl>
                                          <p:spTgt spid="65"/>
                                        </p:tgtEl>
                                      </p:cBhvr>
                                    </p:animEffect>
                                  </p:childTnLst>
                                </p:cTn>
                              </p:par>
                              <p:par>
                                <p:cTn id="46" presetID="22" presetClass="entr" presetSubtype="2" fill="hold"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wipe(right)">
                                      <p:cBhvr>
                                        <p:cTn id="48" dur="500"/>
                                        <p:tgtEl>
                                          <p:spTgt spid="77"/>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500"/>
                                        <p:tgtEl>
                                          <p:spTgt spid="59"/>
                                        </p:tgtEl>
                                      </p:cBhvr>
                                    </p:animEffect>
                                  </p:childTnLst>
                                </p:cTn>
                              </p:par>
                              <p:par>
                                <p:cTn id="53" presetID="22" presetClass="entr" presetSubtype="8"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left)">
                                      <p:cBhvr>
                                        <p:cTn id="55" dur="500"/>
                                        <p:tgtEl>
                                          <p:spTgt spid="6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wipe(left)">
                                      <p:cBhvr>
                                        <p:cTn id="58" dur="500"/>
                                        <p:tgtEl>
                                          <p:spTgt spid="8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wipe(left)">
                                      <p:cBhvr>
                                        <p:cTn id="6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animBg="1"/>
      <p:bldP spid="6" grpId="0" animBg="1"/>
      <p:bldP spid="59" grpId="0"/>
      <p:bldP spid="80" grpId="0"/>
      <p:bldP spid="81" grpId="0"/>
    </p:bldLst>
  </p:timing>
</p:sld>
</file>

<file path=ppt/tags/tag1.xml><?xml version="1.0" encoding="utf-8"?>
<p:tagLst xmlns:p="http://schemas.openxmlformats.org/presentationml/2006/main">
  <p:tag name="MH" val="20160219102052"/>
  <p:tag name="MH_LIBRARY" val="GRAPHIC"/>
  <p:tag name="MH_TYPE" val="Other"/>
  <p:tag name="MH_ORDER" val="383"/>
</p:tagLst>
</file>

<file path=ppt/tags/tag10.xml><?xml version="1.0" encoding="utf-8"?>
<p:tagLst xmlns:p="http://schemas.openxmlformats.org/presentationml/2006/main">
  <p:tag name="MH" val="20160219102052"/>
  <p:tag name="MH_LIBRARY" val="GRAPHIC"/>
  <p:tag name="MH_TYPE" val="Other"/>
  <p:tag name="MH_ORDER" val="358"/>
</p:tagLst>
</file>

<file path=ppt/tags/tag100.xml><?xml version="1.0" encoding="utf-8"?>
<p:tagLst xmlns:p="http://schemas.openxmlformats.org/presentationml/2006/main">
  <p:tag name="MH" val="20160219102052"/>
  <p:tag name="MH_LIBRARY" val="GRAPHIC"/>
  <p:tag name="MH_TYPE" val="Other"/>
  <p:tag name="MH_ORDER" val="82"/>
</p:tagLst>
</file>

<file path=ppt/tags/tag101.xml><?xml version="1.0" encoding="utf-8"?>
<p:tagLst xmlns:p="http://schemas.openxmlformats.org/presentationml/2006/main">
  <p:tag name="MH" val="20160219102052"/>
  <p:tag name="MH_LIBRARY" val="GRAPHIC"/>
  <p:tag name="MH_TYPE" val="Other"/>
  <p:tag name="MH_ORDER" val="83"/>
</p:tagLst>
</file>

<file path=ppt/tags/tag102.xml><?xml version="1.0" encoding="utf-8"?>
<p:tagLst xmlns:p="http://schemas.openxmlformats.org/presentationml/2006/main">
  <p:tag name="MH" val="20160219102052"/>
  <p:tag name="MH_LIBRARY" val="GRAPHIC"/>
  <p:tag name="MH_TYPE" val="Other"/>
  <p:tag name="MH_ORDER" val="84"/>
</p:tagLst>
</file>

<file path=ppt/tags/tag103.xml><?xml version="1.0" encoding="utf-8"?>
<p:tagLst xmlns:p="http://schemas.openxmlformats.org/presentationml/2006/main">
  <p:tag name="MH" val="20160219102052"/>
  <p:tag name="MH_LIBRARY" val="GRAPHIC"/>
  <p:tag name="MH_TYPE" val="Other"/>
  <p:tag name="MH_ORDER" val="85"/>
</p:tagLst>
</file>

<file path=ppt/tags/tag104.xml><?xml version="1.0" encoding="utf-8"?>
<p:tagLst xmlns:p="http://schemas.openxmlformats.org/presentationml/2006/main">
  <p:tag name="MH" val="20160219102052"/>
  <p:tag name="MH_LIBRARY" val="GRAPHIC"/>
  <p:tag name="MH_TYPE" val="Other"/>
  <p:tag name="MH_ORDER" val="86"/>
</p:tagLst>
</file>

<file path=ppt/tags/tag105.xml><?xml version="1.0" encoding="utf-8"?>
<p:tagLst xmlns:p="http://schemas.openxmlformats.org/presentationml/2006/main">
  <p:tag name="MH" val="20160219102052"/>
  <p:tag name="MH_LIBRARY" val="GRAPHIC"/>
  <p:tag name="MH_TYPE" val="Other"/>
  <p:tag name="MH_ORDER" val="87"/>
</p:tagLst>
</file>

<file path=ppt/tags/tag106.xml><?xml version="1.0" encoding="utf-8"?>
<p:tagLst xmlns:p="http://schemas.openxmlformats.org/presentationml/2006/main">
  <p:tag name="MH" val="20160219102052"/>
  <p:tag name="MH_LIBRARY" val="GRAPHIC"/>
  <p:tag name="MH_TYPE" val="Other"/>
  <p:tag name="MH_ORDER" val="88"/>
</p:tagLst>
</file>

<file path=ppt/tags/tag107.xml><?xml version="1.0" encoding="utf-8"?>
<p:tagLst xmlns:p="http://schemas.openxmlformats.org/presentationml/2006/main">
  <p:tag name="MH" val="20160219102052"/>
  <p:tag name="MH_LIBRARY" val="GRAPHIC"/>
  <p:tag name="MH_TYPE" val="Other"/>
  <p:tag name="MH_ORDER" val="89"/>
</p:tagLst>
</file>

<file path=ppt/tags/tag108.xml><?xml version="1.0" encoding="utf-8"?>
<p:tagLst xmlns:p="http://schemas.openxmlformats.org/presentationml/2006/main">
  <p:tag name="MH" val="20160219102052"/>
  <p:tag name="MH_LIBRARY" val="GRAPHIC"/>
  <p:tag name="MH_TYPE" val="Other"/>
  <p:tag name="MH_ORDER" val="90"/>
</p:tagLst>
</file>

<file path=ppt/tags/tag109.xml><?xml version="1.0" encoding="utf-8"?>
<p:tagLst xmlns:p="http://schemas.openxmlformats.org/presentationml/2006/main">
  <p:tag name="MH" val="20160219102052"/>
  <p:tag name="MH_LIBRARY" val="GRAPHIC"/>
  <p:tag name="MH_TYPE" val="Other"/>
  <p:tag name="MH_ORDER" val="91"/>
</p:tagLst>
</file>

<file path=ppt/tags/tag11.xml><?xml version="1.0" encoding="utf-8"?>
<p:tagLst xmlns:p="http://schemas.openxmlformats.org/presentationml/2006/main">
  <p:tag name="MH" val="20160219102052"/>
  <p:tag name="MH_LIBRARY" val="GRAPHIC"/>
  <p:tag name="MH_TYPE" val="Other"/>
  <p:tag name="MH_ORDER" val="362"/>
</p:tagLst>
</file>

<file path=ppt/tags/tag110.xml><?xml version="1.0" encoding="utf-8"?>
<p:tagLst xmlns:p="http://schemas.openxmlformats.org/presentationml/2006/main">
  <p:tag name="MH" val="20160219102052"/>
  <p:tag name="MH_LIBRARY" val="GRAPHIC"/>
  <p:tag name="MH_TYPE" val="Other"/>
  <p:tag name="MH_ORDER" val="92"/>
</p:tagLst>
</file>

<file path=ppt/tags/tag111.xml><?xml version="1.0" encoding="utf-8"?>
<p:tagLst xmlns:p="http://schemas.openxmlformats.org/presentationml/2006/main">
  <p:tag name="MH" val="20160219102052"/>
  <p:tag name="MH_LIBRARY" val="GRAPHIC"/>
  <p:tag name="MH_TYPE" val="Other"/>
  <p:tag name="MH_ORDER" val="93"/>
</p:tagLst>
</file>

<file path=ppt/tags/tag112.xml><?xml version="1.0" encoding="utf-8"?>
<p:tagLst xmlns:p="http://schemas.openxmlformats.org/presentationml/2006/main">
  <p:tag name="MH" val="20160219102052"/>
  <p:tag name="MH_LIBRARY" val="GRAPHIC"/>
  <p:tag name="MH_TYPE" val="Other"/>
  <p:tag name="MH_ORDER" val="94"/>
</p:tagLst>
</file>

<file path=ppt/tags/tag113.xml><?xml version="1.0" encoding="utf-8"?>
<p:tagLst xmlns:p="http://schemas.openxmlformats.org/presentationml/2006/main">
  <p:tag name="MH" val="20160219102052"/>
  <p:tag name="MH_LIBRARY" val="GRAPHIC"/>
  <p:tag name="MH_TYPE" val="Other"/>
  <p:tag name="MH_ORDER" val="95"/>
</p:tagLst>
</file>

<file path=ppt/tags/tag114.xml><?xml version="1.0" encoding="utf-8"?>
<p:tagLst xmlns:p="http://schemas.openxmlformats.org/presentationml/2006/main">
  <p:tag name="MH" val="20160219102052"/>
  <p:tag name="MH_LIBRARY" val="GRAPHIC"/>
  <p:tag name="MH_TYPE" val="Other"/>
  <p:tag name="MH_ORDER" val="96"/>
</p:tagLst>
</file>

<file path=ppt/tags/tag115.xml><?xml version="1.0" encoding="utf-8"?>
<p:tagLst xmlns:p="http://schemas.openxmlformats.org/presentationml/2006/main">
  <p:tag name="MH" val="20160219102052"/>
  <p:tag name="MH_LIBRARY" val="GRAPHIC"/>
  <p:tag name="MH_TYPE" val="Other"/>
  <p:tag name="MH_ORDER" val="97"/>
</p:tagLst>
</file>

<file path=ppt/tags/tag116.xml><?xml version="1.0" encoding="utf-8"?>
<p:tagLst xmlns:p="http://schemas.openxmlformats.org/presentationml/2006/main">
  <p:tag name="MH" val="20160219102052"/>
  <p:tag name="MH_LIBRARY" val="GRAPHIC"/>
  <p:tag name="MH_TYPE" val="Other"/>
  <p:tag name="MH_ORDER" val="98"/>
</p:tagLst>
</file>

<file path=ppt/tags/tag117.xml><?xml version="1.0" encoding="utf-8"?>
<p:tagLst xmlns:p="http://schemas.openxmlformats.org/presentationml/2006/main">
  <p:tag name="MH" val="20160219102052"/>
  <p:tag name="MH_LIBRARY" val="GRAPHIC"/>
  <p:tag name="MH_TYPE" val="Other"/>
  <p:tag name="MH_ORDER" val="99"/>
</p:tagLst>
</file>

<file path=ppt/tags/tag118.xml><?xml version="1.0" encoding="utf-8"?>
<p:tagLst xmlns:p="http://schemas.openxmlformats.org/presentationml/2006/main">
  <p:tag name="MH" val="20160219102052"/>
  <p:tag name="MH_LIBRARY" val="GRAPHIC"/>
  <p:tag name="MH_TYPE" val="Other"/>
  <p:tag name="MH_ORDER" val="100"/>
</p:tagLst>
</file>

<file path=ppt/tags/tag119.xml><?xml version="1.0" encoding="utf-8"?>
<p:tagLst xmlns:p="http://schemas.openxmlformats.org/presentationml/2006/main">
  <p:tag name="MH" val="20160219102052"/>
  <p:tag name="MH_LIBRARY" val="GRAPHIC"/>
  <p:tag name="MH_TYPE" val="Other"/>
  <p:tag name="MH_ORDER" val="101"/>
</p:tagLst>
</file>

<file path=ppt/tags/tag12.xml><?xml version="1.0" encoding="utf-8"?>
<p:tagLst xmlns:p="http://schemas.openxmlformats.org/presentationml/2006/main">
  <p:tag name="MH" val="20160219102052"/>
  <p:tag name="MH_LIBRARY" val="GRAPHIC"/>
  <p:tag name="MH_TYPE" val="Other"/>
  <p:tag name="MH_ORDER" val="359"/>
</p:tagLst>
</file>

<file path=ppt/tags/tag120.xml><?xml version="1.0" encoding="utf-8"?>
<p:tagLst xmlns:p="http://schemas.openxmlformats.org/presentationml/2006/main">
  <p:tag name="MH" val="20160219102052"/>
  <p:tag name="MH_LIBRARY" val="GRAPHIC"/>
  <p:tag name="MH_TYPE" val="Other"/>
  <p:tag name="MH_ORDER" val="102"/>
</p:tagLst>
</file>

<file path=ppt/tags/tag121.xml><?xml version="1.0" encoding="utf-8"?>
<p:tagLst xmlns:p="http://schemas.openxmlformats.org/presentationml/2006/main">
  <p:tag name="MH" val="20160219102052"/>
  <p:tag name="MH_LIBRARY" val="GRAPHIC"/>
  <p:tag name="MH_TYPE" val="Other"/>
  <p:tag name="MH_ORDER" val="103"/>
</p:tagLst>
</file>

<file path=ppt/tags/tag122.xml><?xml version="1.0" encoding="utf-8"?>
<p:tagLst xmlns:p="http://schemas.openxmlformats.org/presentationml/2006/main">
  <p:tag name="MH" val="20160219102052"/>
  <p:tag name="MH_LIBRARY" val="GRAPHIC"/>
  <p:tag name="MH_TYPE" val="Other"/>
  <p:tag name="MH_ORDER" val="104"/>
</p:tagLst>
</file>

<file path=ppt/tags/tag123.xml><?xml version="1.0" encoding="utf-8"?>
<p:tagLst xmlns:p="http://schemas.openxmlformats.org/presentationml/2006/main">
  <p:tag name="MH" val="20160219102052"/>
  <p:tag name="MH_LIBRARY" val="GRAPHIC"/>
  <p:tag name="MH_TYPE" val="Other"/>
  <p:tag name="MH_ORDER" val="105"/>
</p:tagLst>
</file>

<file path=ppt/tags/tag124.xml><?xml version="1.0" encoding="utf-8"?>
<p:tagLst xmlns:p="http://schemas.openxmlformats.org/presentationml/2006/main">
  <p:tag name="MH" val="20160219102052"/>
  <p:tag name="MH_LIBRARY" val="GRAPHIC"/>
  <p:tag name="MH_TYPE" val="Other"/>
  <p:tag name="MH_ORDER" val="106"/>
</p:tagLst>
</file>

<file path=ppt/tags/tag125.xml><?xml version="1.0" encoding="utf-8"?>
<p:tagLst xmlns:p="http://schemas.openxmlformats.org/presentationml/2006/main">
  <p:tag name="MH" val="20160219102052"/>
  <p:tag name="MH_LIBRARY" val="GRAPHIC"/>
  <p:tag name="MH_TYPE" val="Other"/>
  <p:tag name="MH_ORDER" val="107"/>
</p:tagLst>
</file>

<file path=ppt/tags/tag126.xml><?xml version="1.0" encoding="utf-8"?>
<p:tagLst xmlns:p="http://schemas.openxmlformats.org/presentationml/2006/main">
  <p:tag name="MH" val="20160219102052"/>
  <p:tag name="MH_LIBRARY" val="GRAPHIC"/>
  <p:tag name="MH_TYPE" val="Other"/>
  <p:tag name="MH_ORDER" val="108"/>
</p:tagLst>
</file>

<file path=ppt/tags/tag127.xml><?xml version="1.0" encoding="utf-8"?>
<p:tagLst xmlns:p="http://schemas.openxmlformats.org/presentationml/2006/main">
  <p:tag name="MH" val="20160219102052"/>
  <p:tag name="MH_LIBRARY" val="GRAPHIC"/>
  <p:tag name="MH_TYPE" val="Other"/>
  <p:tag name="MH_ORDER" val="109"/>
</p:tagLst>
</file>

<file path=ppt/tags/tag128.xml><?xml version="1.0" encoding="utf-8"?>
<p:tagLst xmlns:p="http://schemas.openxmlformats.org/presentationml/2006/main">
  <p:tag name="MH" val="20160219102052"/>
  <p:tag name="MH_LIBRARY" val="GRAPHIC"/>
  <p:tag name="MH_TYPE" val="Other"/>
  <p:tag name="MH_ORDER" val="110"/>
</p:tagLst>
</file>

<file path=ppt/tags/tag129.xml><?xml version="1.0" encoding="utf-8"?>
<p:tagLst xmlns:p="http://schemas.openxmlformats.org/presentationml/2006/main">
  <p:tag name="MH" val="20160219102052"/>
  <p:tag name="MH_LIBRARY" val="GRAPHIC"/>
  <p:tag name="MH_TYPE" val="Other"/>
  <p:tag name="MH_ORDER" val="111"/>
</p:tagLst>
</file>

<file path=ppt/tags/tag13.xml><?xml version="1.0" encoding="utf-8"?>
<p:tagLst xmlns:p="http://schemas.openxmlformats.org/presentationml/2006/main">
  <p:tag name="MH" val="20160219102052"/>
  <p:tag name="MH_LIBRARY" val="GRAPHIC"/>
  <p:tag name="MH_TYPE" val="Other"/>
  <p:tag name="MH_ORDER" val="363"/>
</p:tagLst>
</file>

<file path=ppt/tags/tag130.xml><?xml version="1.0" encoding="utf-8"?>
<p:tagLst xmlns:p="http://schemas.openxmlformats.org/presentationml/2006/main">
  <p:tag name="MH" val="20160219102052"/>
  <p:tag name="MH_LIBRARY" val="GRAPHIC"/>
  <p:tag name="MH_TYPE" val="Other"/>
  <p:tag name="MH_ORDER" val="112"/>
</p:tagLst>
</file>

<file path=ppt/tags/tag131.xml><?xml version="1.0" encoding="utf-8"?>
<p:tagLst xmlns:p="http://schemas.openxmlformats.org/presentationml/2006/main">
  <p:tag name="MH" val="20160219102052"/>
  <p:tag name="MH_LIBRARY" val="GRAPHIC"/>
  <p:tag name="MH_TYPE" val="Other"/>
  <p:tag name="MH_ORDER" val="113"/>
</p:tagLst>
</file>

<file path=ppt/tags/tag132.xml><?xml version="1.0" encoding="utf-8"?>
<p:tagLst xmlns:p="http://schemas.openxmlformats.org/presentationml/2006/main">
  <p:tag name="MH" val="20160219102052"/>
  <p:tag name="MH_LIBRARY" val="GRAPHIC"/>
  <p:tag name="MH_TYPE" val="Other"/>
  <p:tag name="MH_ORDER" val="114"/>
</p:tagLst>
</file>

<file path=ppt/tags/tag133.xml><?xml version="1.0" encoding="utf-8"?>
<p:tagLst xmlns:p="http://schemas.openxmlformats.org/presentationml/2006/main">
  <p:tag name="MH" val="20160219102052"/>
  <p:tag name="MH_LIBRARY" val="GRAPHIC"/>
  <p:tag name="MH_TYPE" val="Other"/>
  <p:tag name="MH_ORDER" val="115"/>
</p:tagLst>
</file>

<file path=ppt/tags/tag134.xml><?xml version="1.0" encoding="utf-8"?>
<p:tagLst xmlns:p="http://schemas.openxmlformats.org/presentationml/2006/main">
  <p:tag name="MH" val="20160219102052"/>
  <p:tag name="MH_LIBRARY" val="GRAPHIC"/>
  <p:tag name="MH_TYPE" val="Other"/>
  <p:tag name="MH_ORDER" val="116"/>
</p:tagLst>
</file>

<file path=ppt/tags/tag135.xml><?xml version="1.0" encoding="utf-8"?>
<p:tagLst xmlns:p="http://schemas.openxmlformats.org/presentationml/2006/main">
  <p:tag name="MH" val="20160219102052"/>
  <p:tag name="MH_LIBRARY" val="GRAPHIC"/>
  <p:tag name="MH_TYPE" val="Other"/>
  <p:tag name="MH_ORDER" val="117"/>
</p:tagLst>
</file>

<file path=ppt/tags/tag136.xml><?xml version="1.0" encoding="utf-8"?>
<p:tagLst xmlns:p="http://schemas.openxmlformats.org/presentationml/2006/main">
  <p:tag name="MH" val="20160219102052"/>
  <p:tag name="MH_LIBRARY" val="GRAPHIC"/>
  <p:tag name="MH_TYPE" val="Other"/>
  <p:tag name="MH_ORDER" val="118"/>
</p:tagLst>
</file>

<file path=ppt/tags/tag137.xml><?xml version="1.0" encoding="utf-8"?>
<p:tagLst xmlns:p="http://schemas.openxmlformats.org/presentationml/2006/main">
  <p:tag name="MH" val="20160219102052"/>
  <p:tag name="MH_LIBRARY" val="GRAPHIC"/>
  <p:tag name="MH_TYPE" val="Other"/>
  <p:tag name="MH_ORDER" val="119"/>
</p:tagLst>
</file>

<file path=ppt/tags/tag138.xml><?xml version="1.0" encoding="utf-8"?>
<p:tagLst xmlns:p="http://schemas.openxmlformats.org/presentationml/2006/main">
  <p:tag name="MH" val="20160219102052"/>
  <p:tag name="MH_LIBRARY" val="GRAPHIC"/>
  <p:tag name="MH_TYPE" val="Other"/>
  <p:tag name="MH_ORDER" val="120"/>
</p:tagLst>
</file>

<file path=ppt/tags/tag139.xml><?xml version="1.0" encoding="utf-8"?>
<p:tagLst xmlns:p="http://schemas.openxmlformats.org/presentationml/2006/main">
  <p:tag name="MH" val="20160219102052"/>
  <p:tag name="MH_LIBRARY" val="GRAPHIC"/>
  <p:tag name="MH_TYPE" val="Other"/>
  <p:tag name="MH_ORDER" val="121"/>
</p:tagLst>
</file>

<file path=ppt/tags/tag14.xml><?xml version="1.0" encoding="utf-8"?>
<p:tagLst xmlns:p="http://schemas.openxmlformats.org/presentationml/2006/main">
  <p:tag name="MH" val="20160219102052"/>
  <p:tag name="MH_LIBRARY" val="GRAPHIC"/>
  <p:tag name="MH_TYPE" val="Other"/>
  <p:tag name="MH_ORDER" val="367"/>
</p:tagLst>
</file>

<file path=ppt/tags/tag140.xml><?xml version="1.0" encoding="utf-8"?>
<p:tagLst xmlns:p="http://schemas.openxmlformats.org/presentationml/2006/main">
  <p:tag name="MH" val="20160219102052"/>
  <p:tag name="MH_LIBRARY" val="GRAPHIC"/>
  <p:tag name="MH_TYPE" val="Other"/>
  <p:tag name="MH_ORDER" val="122"/>
</p:tagLst>
</file>

<file path=ppt/tags/tag141.xml><?xml version="1.0" encoding="utf-8"?>
<p:tagLst xmlns:p="http://schemas.openxmlformats.org/presentationml/2006/main">
  <p:tag name="MH" val="20160219102052"/>
  <p:tag name="MH_LIBRARY" val="GRAPHIC"/>
  <p:tag name="MH_TYPE" val="Other"/>
  <p:tag name="MH_ORDER" val="123"/>
</p:tagLst>
</file>

<file path=ppt/tags/tag142.xml><?xml version="1.0" encoding="utf-8"?>
<p:tagLst xmlns:p="http://schemas.openxmlformats.org/presentationml/2006/main">
  <p:tag name="MH" val="20160219102052"/>
  <p:tag name="MH_LIBRARY" val="GRAPHIC"/>
  <p:tag name="MH_TYPE" val="Other"/>
  <p:tag name="MH_ORDER" val="124"/>
</p:tagLst>
</file>

<file path=ppt/tags/tag143.xml><?xml version="1.0" encoding="utf-8"?>
<p:tagLst xmlns:p="http://schemas.openxmlformats.org/presentationml/2006/main">
  <p:tag name="MH" val="20160219102052"/>
  <p:tag name="MH_LIBRARY" val="GRAPHIC"/>
  <p:tag name="MH_TYPE" val="Other"/>
  <p:tag name="MH_ORDER" val="125"/>
</p:tagLst>
</file>

<file path=ppt/tags/tag144.xml><?xml version="1.0" encoding="utf-8"?>
<p:tagLst xmlns:p="http://schemas.openxmlformats.org/presentationml/2006/main">
  <p:tag name="MH" val="20160219102052"/>
  <p:tag name="MH_LIBRARY" val="GRAPHIC"/>
  <p:tag name="MH_TYPE" val="Other"/>
  <p:tag name="MH_ORDER" val="126"/>
</p:tagLst>
</file>

<file path=ppt/tags/tag145.xml><?xml version="1.0" encoding="utf-8"?>
<p:tagLst xmlns:p="http://schemas.openxmlformats.org/presentationml/2006/main">
  <p:tag name="MH" val="20160219102052"/>
  <p:tag name="MH_LIBRARY" val="GRAPHIC"/>
  <p:tag name="MH_TYPE" val="Other"/>
  <p:tag name="MH_ORDER" val="127"/>
</p:tagLst>
</file>

<file path=ppt/tags/tag146.xml><?xml version="1.0" encoding="utf-8"?>
<p:tagLst xmlns:p="http://schemas.openxmlformats.org/presentationml/2006/main">
  <p:tag name="MH" val="20160219102052"/>
  <p:tag name="MH_LIBRARY" val="GRAPHIC"/>
  <p:tag name="MH_TYPE" val="Other"/>
  <p:tag name="MH_ORDER" val="128"/>
</p:tagLst>
</file>

<file path=ppt/tags/tag147.xml><?xml version="1.0" encoding="utf-8"?>
<p:tagLst xmlns:p="http://schemas.openxmlformats.org/presentationml/2006/main">
  <p:tag name="MH" val="20160219102052"/>
  <p:tag name="MH_LIBRARY" val="GRAPHIC"/>
  <p:tag name="MH_TYPE" val="Other"/>
  <p:tag name="MH_ORDER" val="129"/>
</p:tagLst>
</file>

<file path=ppt/tags/tag148.xml><?xml version="1.0" encoding="utf-8"?>
<p:tagLst xmlns:p="http://schemas.openxmlformats.org/presentationml/2006/main">
  <p:tag name="MH" val="20160219102052"/>
  <p:tag name="MH_LIBRARY" val="GRAPHIC"/>
  <p:tag name="MH_TYPE" val="Other"/>
  <p:tag name="MH_ORDER" val="130"/>
</p:tagLst>
</file>

<file path=ppt/tags/tag149.xml><?xml version="1.0" encoding="utf-8"?>
<p:tagLst xmlns:p="http://schemas.openxmlformats.org/presentationml/2006/main">
  <p:tag name="MH" val="20160219102052"/>
  <p:tag name="MH_LIBRARY" val="GRAPHIC"/>
  <p:tag name="MH_TYPE" val="Other"/>
  <p:tag name="MH_ORDER" val="131"/>
</p:tagLst>
</file>

<file path=ppt/tags/tag15.xml><?xml version="1.0" encoding="utf-8"?>
<p:tagLst xmlns:p="http://schemas.openxmlformats.org/presentationml/2006/main">
  <p:tag name="MH" val="20160219102052"/>
  <p:tag name="MH_LIBRARY" val="GRAPHIC"/>
  <p:tag name="MH_TYPE" val="Other"/>
  <p:tag name="MH_ORDER" val="364"/>
</p:tagLst>
</file>

<file path=ppt/tags/tag150.xml><?xml version="1.0" encoding="utf-8"?>
<p:tagLst xmlns:p="http://schemas.openxmlformats.org/presentationml/2006/main">
  <p:tag name="MH" val="20160219102052"/>
  <p:tag name="MH_LIBRARY" val="GRAPHIC"/>
  <p:tag name="MH_TYPE" val="Other"/>
  <p:tag name="MH_ORDER" val="132"/>
</p:tagLst>
</file>

<file path=ppt/tags/tag151.xml><?xml version="1.0" encoding="utf-8"?>
<p:tagLst xmlns:p="http://schemas.openxmlformats.org/presentationml/2006/main">
  <p:tag name="MH" val="20160219102052"/>
  <p:tag name="MH_LIBRARY" val="GRAPHIC"/>
  <p:tag name="MH_TYPE" val="Other"/>
  <p:tag name="MH_ORDER" val="133"/>
</p:tagLst>
</file>

<file path=ppt/tags/tag152.xml><?xml version="1.0" encoding="utf-8"?>
<p:tagLst xmlns:p="http://schemas.openxmlformats.org/presentationml/2006/main">
  <p:tag name="MH" val="20160219102052"/>
  <p:tag name="MH_LIBRARY" val="GRAPHIC"/>
  <p:tag name="MH_TYPE" val="Other"/>
  <p:tag name="MH_ORDER" val="134"/>
</p:tagLst>
</file>

<file path=ppt/tags/tag153.xml><?xml version="1.0" encoding="utf-8"?>
<p:tagLst xmlns:p="http://schemas.openxmlformats.org/presentationml/2006/main">
  <p:tag name="MH" val="20160219102052"/>
  <p:tag name="MH_LIBRARY" val="GRAPHIC"/>
  <p:tag name="MH_TYPE" val="Other"/>
  <p:tag name="MH_ORDER" val="135"/>
</p:tagLst>
</file>

<file path=ppt/tags/tag154.xml><?xml version="1.0" encoding="utf-8"?>
<p:tagLst xmlns:p="http://schemas.openxmlformats.org/presentationml/2006/main">
  <p:tag name="MH" val="20160219102052"/>
  <p:tag name="MH_LIBRARY" val="GRAPHIC"/>
  <p:tag name="MH_TYPE" val="Other"/>
  <p:tag name="MH_ORDER" val="136"/>
</p:tagLst>
</file>

<file path=ppt/tags/tag155.xml><?xml version="1.0" encoding="utf-8"?>
<p:tagLst xmlns:p="http://schemas.openxmlformats.org/presentationml/2006/main">
  <p:tag name="MH" val="20160219102052"/>
  <p:tag name="MH_LIBRARY" val="GRAPHIC"/>
  <p:tag name="MH_TYPE" val="Other"/>
  <p:tag name="MH_ORDER" val="137"/>
</p:tagLst>
</file>

<file path=ppt/tags/tag156.xml><?xml version="1.0" encoding="utf-8"?>
<p:tagLst xmlns:p="http://schemas.openxmlformats.org/presentationml/2006/main">
  <p:tag name="MH" val="20160219102052"/>
  <p:tag name="MH_LIBRARY" val="GRAPHIC"/>
  <p:tag name="MH_TYPE" val="Other"/>
  <p:tag name="MH_ORDER" val="138"/>
</p:tagLst>
</file>

<file path=ppt/tags/tag157.xml><?xml version="1.0" encoding="utf-8"?>
<p:tagLst xmlns:p="http://schemas.openxmlformats.org/presentationml/2006/main">
  <p:tag name="MH" val="20160219102052"/>
  <p:tag name="MH_LIBRARY" val="GRAPHIC"/>
  <p:tag name="MH_TYPE" val="Other"/>
  <p:tag name="MH_ORDER" val="139"/>
</p:tagLst>
</file>

<file path=ppt/tags/tag158.xml><?xml version="1.0" encoding="utf-8"?>
<p:tagLst xmlns:p="http://schemas.openxmlformats.org/presentationml/2006/main">
  <p:tag name="MH" val="20160219102052"/>
  <p:tag name="MH_LIBRARY" val="GRAPHIC"/>
  <p:tag name="MH_TYPE" val="Other"/>
  <p:tag name="MH_ORDER" val="140"/>
</p:tagLst>
</file>

<file path=ppt/tags/tag159.xml><?xml version="1.0" encoding="utf-8"?>
<p:tagLst xmlns:p="http://schemas.openxmlformats.org/presentationml/2006/main">
  <p:tag name="MH" val="20160219102052"/>
  <p:tag name="MH_LIBRARY" val="GRAPHIC"/>
  <p:tag name="MH_TYPE" val="Other"/>
  <p:tag name="MH_ORDER" val="141"/>
</p:tagLst>
</file>

<file path=ppt/tags/tag16.xml><?xml version="1.0" encoding="utf-8"?>
<p:tagLst xmlns:p="http://schemas.openxmlformats.org/presentationml/2006/main">
  <p:tag name="MH" val="20160219102052"/>
  <p:tag name="MH_LIBRARY" val="GRAPHIC"/>
  <p:tag name="MH_TYPE" val="Other"/>
  <p:tag name="MH_ORDER" val="368"/>
</p:tagLst>
</file>

<file path=ppt/tags/tag160.xml><?xml version="1.0" encoding="utf-8"?>
<p:tagLst xmlns:p="http://schemas.openxmlformats.org/presentationml/2006/main">
  <p:tag name="MH" val="20160219102052"/>
  <p:tag name="MH_LIBRARY" val="GRAPHIC"/>
  <p:tag name="MH_TYPE" val="Other"/>
  <p:tag name="MH_ORDER" val="142"/>
</p:tagLst>
</file>

<file path=ppt/tags/tag161.xml><?xml version="1.0" encoding="utf-8"?>
<p:tagLst xmlns:p="http://schemas.openxmlformats.org/presentationml/2006/main">
  <p:tag name="MH" val="20160219102052"/>
  <p:tag name="MH_LIBRARY" val="GRAPHIC"/>
  <p:tag name="MH_TYPE" val="Other"/>
  <p:tag name="MH_ORDER" val="143"/>
</p:tagLst>
</file>

<file path=ppt/tags/tag162.xml><?xml version="1.0" encoding="utf-8"?>
<p:tagLst xmlns:p="http://schemas.openxmlformats.org/presentationml/2006/main">
  <p:tag name="MH" val="20160219102052"/>
  <p:tag name="MH_LIBRARY" val="GRAPHIC"/>
  <p:tag name="MH_TYPE" val="Other"/>
  <p:tag name="MH_ORDER" val="144"/>
</p:tagLst>
</file>

<file path=ppt/tags/tag163.xml><?xml version="1.0" encoding="utf-8"?>
<p:tagLst xmlns:p="http://schemas.openxmlformats.org/presentationml/2006/main">
  <p:tag name="MH" val="20160219102052"/>
  <p:tag name="MH_LIBRARY" val="GRAPHIC"/>
  <p:tag name="MH_TYPE" val="Other"/>
  <p:tag name="MH_ORDER" val="145"/>
</p:tagLst>
</file>

<file path=ppt/tags/tag164.xml><?xml version="1.0" encoding="utf-8"?>
<p:tagLst xmlns:p="http://schemas.openxmlformats.org/presentationml/2006/main">
  <p:tag name="MH" val="20160219102052"/>
  <p:tag name="MH_LIBRARY" val="GRAPHIC"/>
  <p:tag name="MH_TYPE" val="Other"/>
  <p:tag name="MH_ORDER" val="146"/>
</p:tagLst>
</file>

<file path=ppt/tags/tag165.xml><?xml version="1.0" encoding="utf-8"?>
<p:tagLst xmlns:p="http://schemas.openxmlformats.org/presentationml/2006/main">
  <p:tag name="MH" val="20160219102052"/>
  <p:tag name="MH_LIBRARY" val="GRAPHIC"/>
  <p:tag name="MH_TYPE" val="Other"/>
  <p:tag name="MH_ORDER" val="147"/>
</p:tagLst>
</file>

<file path=ppt/tags/tag166.xml><?xml version="1.0" encoding="utf-8"?>
<p:tagLst xmlns:p="http://schemas.openxmlformats.org/presentationml/2006/main">
  <p:tag name="MH" val="20160219102052"/>
  <p:tag name="MH_LIBRARY" val="GRAPHIC"/>
  <p:tag name="MH_TYPE" val="Other"/>
  <p:tag name="MH_ORDER" val="148"/>
</p:tagLst>
</file>

<file path=ppt/tags/tag167.xml><?xml version="1.0" encoding="utf-8"?>
<p:tagLst xmlns:p="http://schemas.openxmlformats.org/presentationml/2006/main">
  <p:tag name="MH" val="20160219102052"/>
  <p:tag name="MH_LIBRARY" val="GRAPHIC"/>
  <p:tag name="MH_TYPE" val="Other"/>
  <p:tag name="MH_ORDER" val="149"/>
</p:tagLst>
</file>

<file path=ppt/tags/tag168.xml><?xml version="1.0" encoding="utf-8"?>
<p:tagLst xmlns:p="http://schemas.openxmlformats.org/presentationml/2006/main">
  <p:tag name="MH" val="20160219102052"/>
  <p:tag name="MH_LIBRARY" val="GRAPHIC"/>
  <p:tag name="MH_TYPE" val="Other"/>
  <p:tag name="MH_ORDER" val="150"/>
</p:tagLst>
</file>

<file path=ppt/tags/tag169.xml><?xml version="1.0" encoding="utf-8"?>
<p:tagLst xmlns:p="http://schemas.openxmlformats.org/presentationml/2006/main">
  <p:tag name="MH" val="20160219102052"/>
  <p:tag name="MH_LIBRARY" val="GRAPHIC"/>
  <p:tag name="MH_TYPE" val="Other"/>
  <p:tag name="MH_ORDER" val="151"/>
</p:tagLst>
</file>

<file path=ppt/tags/tag17.xml><?xml version="1.0" encoding="utf-8"?>
<p:tagLst xmlns:p="http://schemas.openxmlformats.org/presentationml/2006/main">
  <p:tag name="MH" val="20160219102052"/>
  <p:tag name="MH_LIBRARY" val="GRAPHIC"/>
  <p:tag name="MH_TYPE" val="Other"/>
  <p:tag name="MH_ORDER" val="372"/>
</p:tagLst>
</file>

<file path=ppt/tags/tag170.xml><?xml version="1.0" encoding="utf-8"?>
<p:tagLst xmlns:p="http://schemas.openxmlformats.org/presentationml/2006/main">
  <p:tag name="MH" val="20160219102052"/>
  <p:tag name="MH_LIBRARY" val="GRAPHIC"/>
  <p:tag name="MH_TYPE" val="Other"/>
  <p:tag name="MH_ORDER" val="152"/>
</p:tagLst>
</file>

<file path=ppt/tags/tag171.xml><?xml version="1.0" encoding="utf-8"?>
<p:tagLst xmlns:p="http://schemas.openxmlformats.org/presentationml/2006/main">
  <p:tag name="MH" val="20160219102052"/>
  <p:tag name="MH_LIBRARY" val="GRAPHIC"/>
  <p:tag name="MH_TYPE" val="Other"/>
  <p:tag name="MH_ORDER" val="153"/>
</p:tagLst>
</file>

<file path=ppt/tags/tag172.xml><?xml version="1.0" encoding="utf-8"?>
<p:tagLst xmlns:p="http://schemas.openxmlformats.org/presentationml/2006/main">
  <p:tag name="MH" val="20160219102052"/>
  <p:tag name="MH_LIBRARY" val="GRAPHIC"/>
  <p:tag name="MH_TYPE" val="Other"/>
  <p:tag name="MH_ORDER" val="154"/>
</p:tagLst>
</file>

<file path=ppt/tags/tag173.xml><?xml version="1.0" encoding="utf-8"?>
<p:tagLst xmlns:p="http://schemas.openxmlformats.org/presentationml/2006/main">
  <p:tag name="MH" val="20160219102052"/>
  <p:tag name="MH_LIBRARY" val="GRAPHIC"/>
  <p:tag name="MH_TYPE" val="Other"/>
  <p:tag name="MH_ORDER" val="155"/>
</p:tagLst>
</file>

<file path=ppt/tags/tag174.xml><?xml version="1.0" encoding="utf-8"?>
<p:tagLst xmlns:p="http://schemas.openxmlformats.org/presentationml/2006/main">
  <p:tag name="MH" val="20160219102052"/>
  <p:tag name="MH_LIBRARY" val="GRAPHIC"/>
  <p:tag name="MH_TYPE" val="Other"/>
  <p:tag name="MH_ORDER" val="156"/>
</p:tagLst>
</file>

<file path=ppt/tags/tag175.xml><?xml version="1.0" encoding="utf-8"?>
<p:tagLst xmlns:p="http://schemas.openxmlformats.org/presentationml/2006/main">
  <p:tag name="MH" val="20160219102052"/>
  <p:tag name="MH_LIBRARY" val="GRAPHIC"/>
  <p:tag name="MH_TYPE" val="Other"/>
  <p:tag name="MH_ORDER" val="157"/>
</p:tagLst>
</file>

<file path=ppt/tags/tag176.xml><?xml version="1.0" encoding="utf-8"?>
<p:tagLst xmlns:p="http://schemas.openxmlformats.org/presentationml/2006/main">
  <p:tag name="MH" val="20160219102052"/>
  <p:tag name="MH_LIBRARY" val="GRAPHIC"/>
  <p:tag name="MH_TYPE" val="Other"/>
  <p:tag name="MH_ORDER" val="158"/>
</p:tagLst>
</file>

<file path=ppt/tags/tag177.xml><?xml version="1.0" encoding="utf-8"?>
<p:tagLst xmlns:p="http://schemas.openxmlformats.org/presentationml/2006/main">
  <p:tag name="MH" val="20160219102052"/>
  <p:tag name="MH_LIBRARY" val="GRAPHIC"/>
  <p:tag name="MH_TYPE" val="Other"/>
  <p:tag name="MH_ORDER" val="159"/>
</p:tagLst>
</file>

<file path=ppt/tags/tag178.xml><?xml version="1.0" encoding="utf-8"?>
<p:tagLst xmlns:p="http://schemas.openxmlformats.org/presentationml/2006/main">
  <p:tag name="MH" val="20160219102052"/>
  <p:tag name="MH_LIBRARY" val="GRAPHIC"/>
  <p:tag name="MH_TYPE" val="Other"/>
  <p:tag name="MH_ORDER" val="160"/>
</p:tagLst>
</file>

<file path=ppt/tags/tag179.xml><?xml version="1.0" encoding="utf-8"?>
<p:tagLst xmlns:p="http://schemas.openxmlformats.org/presentationml/2006/main">
  <p:tag name="MH" val="20160219102052"/>
  <p:tag name="MH_LIBRARY" val="GRAPHIC"/>
  <p:tag name="MH_TYPE" val="Other"/>
  <p:tag name="MH_ORDER" val="161"/>
</p:tagLst>
</file>

<file path=ppt/tags/tag18.xml><?xml version="1.0" encoding="utf-8"?>
<p:tagLst xmlns:p="http://schemas.openxmlformats.org/presentationml/2006/main">
  <p:tag name="MH" val="20160219102052"/>
  <p:tag name="MH_LIBRARY" val="GRAPHIC"/>
  <p:tag name="MH_TYPE" val="Other"/>
  <p:tag name="MH_ORDER" val="369"/>
</p:tagLst>
</file>

<file path=ppt/tags/tag180.xml><?xml version="1.0" encoding="utf-8"?>
<p:tagLst xmlns:p="http://schemas.openxmlformats.org/presentationml/2006/main">
  <p:tag name="MH" val="20160219102052"/>
  <p:tag name="MH_LIBRARY" val="GRAPHIC"/>
  <p:tag name="MH_TYPE" val="Other"/>
  <p:tag name="MH_ORDER" val="162"/>
</p:tagLst>
</file>

<file path=ppt/tags/tag181.xml><?xml version="1.0" encoding="utf-8"?>
<p:tagLst xmlns:p="http://schemas.openxmlformats.org/presentationml/2006/main">
  <p:tag name="MH" val="20160219102052"/>
  <p:tag name="MH_LIBRARY" val="GRAPHIC"/>
  <p:tag name="MH_TYPE" val="Other"/>
  <p:tag name="MH_ORDER" val="163"/>
</p:tagLst>
</file>

<file path=ppt/tags/tag182.xml><?xml version="1.0" encoding="utf-8"?>
<p:tagLst xmlns:p="http://schemas.openxmlformats.org/presentationml/2006/main">
  <p:tag name="MH" val="20160219102052"/>
  <p:tag name="MH_LIBRARY" val="GRAPHIC"/>
  <p:tag name="MH_TYPE" val="Other"/>
  <p:tag name="MH_ORDER" val="164"/>
</p:tagLst>
</file>

<file path=ppt/tags/tag183.xml><?xml version="1.0" encoding="utf-8"?>
<p:tagLst xmlns:p="http://schemas.openxmlformats.org/presentationml/2006/main">
  <p:tag name="MH" val="20160219102052"/>
  <p:tag name="MH_LIBRARY" val="GRAPHIC"/>
  <p:tag name="MH_TYPE" val="Other"/>
  <p:tag name="MH_ORDER" val="165"/>
</p:tagLst>
</file>

<file path=ppt/tags/tag184.xml><?xml version="1.0" encoding="utf-8"?>
<p:tagLst xmlns:p="http://schemas.openxmlformats.org/presentationml/2006/main">
  <p:tag name="MH" val="20160219102052"/>
  <p:tag name="MH_LIBRARY" val="GRAPHIC"/>
  <p:tag name="MH_TYPE" val="Other"/>
  <p:tag name="MH_ORDER" val="166"/>
</p:tagLst>
</file>

<file path=ppt/tags/tag185.xml><?xml version="1.0" encoding="utf-8"?>
<p:tagLst xmlns:p="http://schemas.openxmlformats.org/presentationml/2006/main">
  <p:tag name="MH" val="20160219102052"/>
  <p:tag name="MH_LIBRARY" val="GRAPHIC"/>
  <p:tag name="MH_TYPE" val="Other"/>
  <p:tag name="MH_ORDER" val="167"/>
</p:tagLst>
</file>

<file path=ppt/tags/tag186.xml><?xml version="1.0" encoding="utf-8"?>
<p:tagLst xmlns:p="http://schemas.openxmlformats.org/presentationml/2006/main">
  <p:tag name="MH" val="20160219102052"/>
  <p:tag name="MH_LIBRARY" val="GRAPHIC"/>
  <p:tag name="MH_TYPE" val="Other"/>
  <p:tag name="MH_ORDER" val="168"/>
</p:tagLst>
</file>

<file path=ppt/tags/tag187.xml><?xml version="1.0" encoding="utf-8"?>
<p:tagLst xmlns:p="http://schemas.openxmlformats.org/presentationml/2006/main">
  <p:tag name="MH" val="20160219102052"/>
  <p:tag name="MH_LIBRARY" val="GRAPHIC"/>
  <p:tag name="MH_TYPE" val="Other"/>
  <p:tag name="MH_ORDER" val="169"/>
</p:tagLst>
</file>

<file path=ppt/tags/tag188.xml><?xml version="1.0" encoding="utf-8"?>
<p:tagLst xmlns:p="http://schemas.openxmlformats.org/presentationml/2006/main">
  <p:tag name="MH" val="20160219102052"/>
  <p:tag name="MH_LIBRARY" val="GRAPHIC"/>
  <p:tag name="MH_TYPE" val="Other"/>
  <p:tag name="MH_ORDER" val="170"/>
</p:tagLst>
</file>

<file path=ppt/tags/tag189.xml><?xml version="1.0" encoding="utf-8"?>
<p:tagLst xmlns:p="http://schemas.openxmlformats.org/presentationml/2006/main">
  <p:tag name="MH" val="20160219102052"/>
  <p:tag name="MH_LIBRARY" val="GRAPHIC"/>
  <p:tag name="MH_TYPE" val="Other"/>
  <p:tag name="MH_ORDER" val="171"/>
</p:tagLst>
</file>

<file path=ppt/tags/tag19.xml><?xml version="1.0" encoding="utf-8"?>
<p:tagLst xmlns:p="http://schemas.openxmlformats.org/presentationml/2006/main">
  <p:tag name="MH" val="20160219102052"/>
  <p:tag name="MH_LIBRARY" val="GRAPHIC"/>
  <p:tag name="MH_TYPE" val="Other"/>
  <p:tag name="MH_ORDER" val="1"/>
</p:tagLst>
</file>

<file path=ppt/tags/tag190.xml><?xml version="1.0" encoding="utf-8"?>
<p:tagLst xmlns:p="http://schemas.openxmlformats.org/presentationml/2006/main">
  <p:tag name="MH" val="20160219102052"/>
  <p:tag name="MH_LIBRARY" val="GRAPHIC"/>
  <p:tag name="MH_TYPE" val="Other"/>
  <p:tag name="MH_ORDER" val="172"/>
</p:tagLst>
</file>

<file path=ppt/tags/tag191.xml><?xml version="1.0" encoding="utf-8"?>
<p:tagLst xmlns:p="http://schemas.openxmlformats.org/presentationml/2006/main">
  <p:tag name="MH" val="20160219102052"/>
  <p:tag name="MH_LIBRARY" val="GRAPHIC"/>
  <p:tag name="MH_TYPE" val="Other"/>
  <p:tag name="MH_ORDER" val="173"/>
</p:tagLst>
</file>

<file path=ppt/tags/tag192.xml><?xml version="1.0" encoding="utf-8"?>
<p:tagLst xmlns:p="http://schemas.openxmlformats.org/presentationml/2006/main">
  <p:tag name="MH" val="20160219102052"/>
  <p:tag name="MH_LIBRARY" val="GRAPHIC"/>
  <p:tag name="MH_TYPE" val="Other"/>
  <p:tag name="MH_ORDER" val="174"/>
</p:tagLst>
</file>

<file path=ppt/tags/tag193.xml><?xml version="1.0" encoding="utf-8"?>
<p:tagLst xmlns:p="http://schemas.openxmlformats.org/presentationml/2006/main">
  <p:tag name="MH" val="20160219102052"/>
  <p:tag name="MH_LIBRARY" val="GRAPHIC"/>
  <p:tag name="MH_TYPE" val="Other"/>
  <p:tag name="MH_ORDER" val="175"/>
</p:tagLst>
</file>

<file path=ppt/tags/tag194.xml><?xml version="1.0" encoding="utf-8"?>
<p:tagLst xmlns:p="http://schemas.openxmlformats.org/presentationml/2006/main">
  <p:tag name="MH" val="20160219102052"/>
  <p:tag name="MH_LIBRARY" val="GRAPHIC"/>
  <p:tag name="MH_TYPE" val="Other"/>
  <p:tag name="MH_ORDER" val="176"/>
</p:tagLst>
</file>

<file path=ppt/tags/tag195.xml><?xml version="1.0" encoding="utf-8"?>
<p:tagLst xmlns:p="http://schemas.openxmlformats.org/presentationml/2006/main">
  <p:tag name="MH" val="20160219102052"/>
  <p:tag name="MH_LIBRARY" val="GRAPHIC"/>
  <p:tag name="MH_TYPE" val="Other"/>
  <p:tag name="MH_ORDER" val="177"/>
</p:tagLst>
</file>

<file path=ppt/tags/tag196.xml><?xml version="1.0" encoding="utf-8"?>
<p:tagLst xmlns:p="http://schemas.openxmlformats.org/presentationml/2006/main">
  <p:tag name="MH" val="20160219102052"/>
  <p:tag name="MH_LIBRARY" val="GRAPHIC"/>
  <p:tag name="MH_TYPE" val="Other"/>
  <p:tag name="MH_ORDER" val="178"/>
</p:tagLst>
</file>

<file path=ppt/tags/tag197.xml><?xml version="1.0" encoding="utf-8"?>
<p:tagLst xmlns:p="http://schemas.openxmlformats.org/presentationml/2006/main">
  <p:tag name="MH" val="20160219102052"/>
  <p:tag name="MH_LIBRARY" val="GRAPHIC"/>
  <p:tag name="MH_TYPE" val="Other"/>
  <p:tag name="MH_ORDER" val="179"/>
</p:tagLst>
</file>

<file path=ppt/tags/tag198.xml><?xml version="1.0" encoding="utf-8"?>
<p:tagLst xmlns:p="http://schemas.openxmlformats.org/presentationml/2006/main">
  <p:tag name="MH" val="20160219102052"/>
  <p:tag name="MH_LIBRARY" val="GRAPHIC"/>
  <p:tag name="MH_TYPE" val="Other"/>
  <p:tag name="MH_ORDER" val="180"/>
</p:tagLst>
</file>

<file path=ppt/tags/tag199.xml><?xml version="1.0" encoding="utf-8"?>
<p:tagLst xmlns:p="http://schemas.openxmlformats.org/presentationml/2006/main">
  <p:tag name="MH" val="20160219102052"/>
  <p:tag name="MH_LIBRARY" val="GRAPHIC"/>
  <p:tag name="MH_TYPE" val="Other"/>
  <p:tag name="MH_ORDER" val="181"/>
</p:tagLst>
</file>

<file path=ppt/tags/tag2.xml><?xml version="1.0" encoding="utf-8"?>
<p:tagLst xmlns:p="http://schemas.openxmlformats.org/presentationml/2006/main">
  <p:tag name="MH" val="20160219102052"/>
  <p:tag name="MH_LIBRARY" val="GRAPHIC"/>
  <p:tag name="MH_TYPE" val="Other"/>
  <p:tag name="MH_ORDER" val="384"/>
</p:tagLst>
</file>

<file path=ppt/tags/tag20.xml><?xml version="1.0" encoding="utf-8"?>
<p:tagLst xmlns:p="http://schemas.openxmlformats.org/presentationml/2006/main">
  <p:tag name="MH" val="20160219102052"/>
  <p:tag name="MH_LIBRARY" val="GRAPHIC"/>
  <p:tag name="MH_TYPE" val="Other"/>
  <p:tag name="MH_ORDER" val="2"/>
</p:tagLst>
</file>

<file path=ppt/tags/tag200.xml><?xml version="1.0" encoding="utf-8"?>
<p:tagLst xmlns:p="http://schemas.openxmlformats.org/presentationml/2006/main">
  <p:tag name="MH" val="20160219102052"/>
  <p:tag name="MH_LIBRARY" val="GRAPHIC"/>
  <p:tag name="MH_TYPE" val="Other"/>
  <p:tag name="MH_ORDER" val="182"/>
</p:tagLst>
</file>

<file path=ppt/tags/tag201.xml><?xml version="1.0" encoding="utf-8"?>
<p:tagLst xmlns:p="http://schemas.openxmlformats.org/presentationml/2006/main">
  <p:tag name="MH" val="20160219102052"/>
  <p:tag name="MH_LIBRARY" val="GRAPHIC"/>
  <p:tag name="MH_TYPE" val="Other"/>
  <p:tag name="MH_ORDER" val="183"/>
</p:tagLst>
</file>

<file path=ppt/tags/tag202.xml><?xml version="1.0" encoding="utf-8"?>
<p:tagLst xmlns:p="http://schemas.openxmlformats.org/presentationml/2006/main">
  <p:tag name="MH" val="20160219102052"/>
  <p:tag name="MH_LIBRARY" val="GRAPHIC"/>
  <p:tag name="MH_TYPE" val="Other"/>
  <p:tag name="MH_ORDER" val="184"/>
</p:tagLst>
</file>

<file path=ppt/tags/tag203.xml><?xml version="1.0" encoding="utf-8"?>
<p:tagLst xmlns:p="http://schemas.openxmlformats.org/presentationml/2006/main">
  <p:tag name="MH" val="20160219102052"/>
  <p:tag name="MH_LIBRARY" val="GRAPHIC"/>
  <p:tag name="MH_TYPE" val="Other"/>
  <p:tag name="MH_ORDER" val="185"/>
</p:tagLst>
</file>

<file path=ppt/tags/tag204.xml><?xml version="1.0" encoding="utf-8"?>
<p:tagLst xmlns:p="http://schemas.openxmlformats.org/presentationml/2006/main">
  <p:tag name="MH" val="20160219102052"/>
  <p:tag name="MH_LIBRARY" val="GRAPHIC"/>
  <p:tag name="MH_TYPE" val="Other"/>
  <p:tag name="MH_ORDER" val="186"/>
</p:tagLst>
</file>

<file path=ppt/tags/tag205.xml><?xml version="1.0" encoding="utf-8"?>
<p:tagLst xmlns:p="http://schemas.openxmlformats.org/presentationml/2006/main">
  <p:tag name="MH" val="20160219102052"/>
  <p:tag name="MH_LIBRARY" val="GRAPHIC"/>
  <p:tag name="MH_TYPE" val="Other"/>
  <p:tag name="MH_ORDER" val="187"/>
</p:tagLst>
</file>

<file path=ppt/tags/tag206.xml><?xml version="1.0" encoding="utf-8"?>
<p:tagLst xmlns:p="http://schemas.openxmlformats.org/presentationml/2006/main">
  <p:tag name="MH" val="20160219102052"/>
  <p:tag name="MH_LIBRARY" val="GRAPHIC"/>
  <p:tag name="MH_TYPE" val="Other"/>
  <p:tag name="MH_ORDER" val="188"/>
</p:tagLst>
</file>

<file path=ppt/tags/tag207.xml><?xml version="1.0" encoding="utf-8"?>
<p:tagLst xmlns:p="http://schemas.openxmlformats.org/presentationml/2006/main">
  <p:tag name="MH" val="20160219102052"/>
  <p:tag name="MH_LIBRARY" val="GRAPHIC"/>
  <p:tag name="MH_TYPE" val="Other"/>
  <p:tag name="MH_ORDER" val="189"/>
</p:tagLst>
</file>

<file path=ppt/tags/tag208.xml><?xml version="1.0" encoding="utf-8"?>
<p:tagLst xmlns:p="http://schemas.openxmlformats.org/presentationml/2006/main">
  <p:tag name="MH" val="20160219102052"/>
  <p:tag name="MH_LIBRARY" val="GRAPHIC"/>
  <p:tag name="MH_TYPE" val="Other"/>
  <p:tag name="MH_ORDER" val="190"/>
</p:tagLst>
</file>

<file path=ppt/tags/tag209.xml><?xml version="1.0" encoding="utf-8"?>
<p:tagLst xmlns:p="http://schemas.openxmlformats.org/presentationml/2006/main">
  <p:tag name="MH" val="20160219102052"/>
  <p:tag name="MH_LIBRARY" val="GRAPHIC"/>
  <p:tag name="MH_TYPE" val="Other"/>
  <p:tag name="MH_ORDER" val="191"/>
</p:tagLst>
</file>

<file path=ppt/tags/tag21.xml><?xml version="1.0" encoding="utf-8"?>
<p:tagLst xmlns:p="http://schemas.openxmlformats.org/presentationml/2006/main">
  <p:tag name="MH" val="20160219102052"/>
  <p:tag name="MH_LIBRARY" val="GRAPHIC"/>
  <p:tag name="MH_TYPE" val="Other"/>
  <p:tag name="MH_ORDER" val="3"/>
</p:tagLst>
</file>

<file path=ppt/tags/tag210.xml><?xml version="1.0" encoding="utf-8"?>
<p:tagLst xmlns:p="http://schemas.openxmlformats.org/presentationml/2006/main">
  <p:tag name="MH" val="20160219102052"/>
  <p:tag name="MH_LIBRARY" val="GRAPHIC"/>
  <p:tag name="MH_TYPE" val="Other"/>
  <p:tag name="MH_ORDER" val="192"/>
</p:tagLst>
</file>

<file path=ppt/tags/tag211.xml><?xml version="1.0" encoding="utf-8"?>
<p:tagLst xmlns:p="http://schemas.openxmlformats.org/presentationml/2006/main">
  <p:tag name="MH" val="20160219102052"/>
  <p:tag name="MH_LIBRARY" val="GRAPHIC"/>
  <p:tag name="MH_TYPE" val="Other"/>
  <p:tag name="MH_ORDER" val="193"/>
</p:tagLst>
</file>

<file path=ppt/tags/tag212.xml><?xml version="1.0" encoding="utf-8"?>
<p:tagLst xmlns:p="http://schemas.openxmlformats.org/presentationml/2006/main">
  <p:tag name="MH" val="20160219102052"/>
  <p:tag name="MH_LIBRARY" val="GRAPHIC"/>
  <p:tag name="MH_TYPE" val="Other"/>
  <p:tag name="MH_ORDER" val="194"/>
</p:tagLst>
</file>

<file path=ppt/tags/tag213.xml><?xml version="1.0" encoding="utf-8"?>
<p:tagLst xmlns:p="http://schemas.openxmlformats.org/presentationml/2006/main">
  <p:tag name="MH" val="20160219102052"/>
  <p:tag name="MH_LIBRARY" val="GRAPHIC"/>
  <p:tag name="MH_TYPE" val="Other"/>
  <p:tag name="MH_ORDER" val="195"/>
</p:tagLst>
</file>

<file path=ppt/tags/tag214.xml><?xml version="1.0" encoding="utf-8"?>
<p:tagLst xmlns:p="http://schemas.openxmlformats.org/presentationml/2006/main">
  <p:tag name="MH" val="20160219102052"/>
  <p:tag name="MH_LIBRARY" val="GRAPHIC"/>
  <p:tag name="MH_TYPE" val="Other"/>
  <p:tag name="MH_ORDER" val="196"/>
</p:tagLst>
</file>

<file path=ppt/tags/tag215.xml><?xml version="1.0" encoding="utf-8"?>
<p:tagLst xmlns:p="http://schemas.openxmlformats.org/presentationml/2006/main">
  <p:tag name="MH" val="20160219102052"/>
  <p:tag name="MH_LIBRARY" val="GRAPHIC"/>
  <p:tag name="MH_TYPE" val="Other"/>
  <p:tag name="MH_ORDER" val="197"/>
</p:tagLst>
</file>

<file path=ppt/tags/tag216.xml><?xml version="1.0" encoding="utf-8"?>
<p:tagLst xmlns:p="http://schemas.openxmlformats.org/presentationml/2006/main">
  <p:tag name="MH" val="20160219102052"/>
  <p:tag name="MH_LIBRARY" val="GRAPHIC"/>
  <p:tag name="MH_TYPE" val="Other"/>
  <p:tag name="MH_ORDER" val="198"/>
</p:tagLst>
</file>

<file path=ppt/tags/tag217.xml><?xml version="1.0" encoding="utf-8"?>
<p:tagLst xmlns:p="http://schemas.openxmlformats.org/presentationml/2006/main">
  <p:tag name="MH" val="20160219102052"/>
  <p:tag name="MH_LIBRARY" val="GRAPHIC"/>
  <p:tag name="MH_TYPE" val="Other"/>
  <p:tag name="MH_ORDER" val="199"/>
</p:tagLst>
</file>

<file path=ppt/tags/tag218.xml><?xml version="1.0" encoding="utf-8"?>
<p:tagLst xmlns:p="http://schemas.openxmlformats.org/presentationml/2006/main">
  <p:tag name="MH" val="20160219102052"/>
  <p:tag name="MH_LIBRARY" val="GRAPHIC"/>
  <p:tag name="MH_TYPE" val="Other"/>
  <p:tag name="MH_ORDER" val="200"/>
</p:tagLst>
</file>

<file path=ppt/tags/tag219.xml><?xml version="1.0" encoding="utf-8"?>
<p:tagLst xmlns:p="http://schemas.openxmlformats.org/presentationml/2006/main">
  <p:tag name="MH" val="20160219102052"/>
  <p:tag name="MH_LIBRARY" val="GRAPHIC"/>
  <p:tag name="MH_TYPE" val="Other"/>
  <p:tag name="MH_ORDER" val="201"/>
</p:tagLst>
</file>

<file path=ppt/tags/tag22.xml><?xml version="1.0" encoding="utf-8"?>
<p:tagLst xmlns:p="http://schemas.openxmlformats.org/presentationml/2006/main">
  <p:tag name="MH" val="20160219102052"/>
  <p:tag name="MH_LIBRARY" val="GRAPHIC"/>
  <p:tag name="MH_TYPE" val="Other"/>
  <p:tag name="MH_ORDER" val="4"/>
</p:tagLst>
</file>

<file path=ppt/tags/tag220.xml><?xml version="1.0" encoding="utf-8"?>
<p:tagLst xmlns:p="http://schemas.openxmlformats.org/presentationml/2006/main">
  <p:tag name="MH" val="20160219102052"/>
  <p:tag name="MH_LIBRARY" val="GRAPHIC"/>
  <p:tag name="MH_TYPE" val="Other"/>
  <p:tag name="MH_ORDER" val="202"/>
</p:tagLst>
</file>

<file path=ppt/tags/tag221.xml><?xml version="1.0" encoding="utf-8"?>
<p:tagLst xmlns:p="http://schemas.openxmlformats.org/presentationml/2006/main">
  <p:tag name="MH" val="20160219102052"/>
  <p:tag name="MH_LIBRARY" val="GRAPHIC"/>
  <p:tag name="MH_TYPE" val="Other"/>
  <p:tag name="MH_ORDER" val="203"/>
</p:tagLst>
</file>

<file path=ppt/tags/tag222.xml><?xml version="1.0" encoding="utf-8"?>
<p:tagLst xmlns:p="http://schemas.openxmlformats.org/presentationml/2006/main">
  <p:tag name="MH" val="20160219102052"/>
  <p:tag name="MH_LIBRARY" val="GRAPHIC"/>
  <p:tag name="MH_TYPE" val="Other"/>
  <p:tag name="MH_ORDER" val="204"/>
</p:tagLst>
</file>

<file path=ppt/tags/tag223.xml><?xml version="1.0" encoding="utf-8"?>
<p:tagLst xmlns:p="http://schemas.openxmlformats.org/presentationml/2006/main">
  <p:tag name="MH" val="20160219102052"/>
  <p:tag name="MH_LIBRARY" val="GRAPHIC"/>
  <p:tag name="MH_TYPE" val="Other"/>
  <p:tag name="MH_ORDER" val="205"/>
</p:tagLst>
</file>

<file path=ppt/tags/tag224.xml><?xml version="1.0" encoding="utf-8"?>
<p:tagLst xmlns:p="http://schemas.openxmlformats.org/presentationml/2006/main">
  <p:tag name="MH" val="20160219102052"/>
  <p:tag name="MH_LIBRARY" val="GRAPHIC"/>
  <p:tag name="MH_TYPE" val="Other"/>
  <p:tag name="MH_ORDER" val="206"/>
</p:tagLst>
</file>

<file path=ppt/tags/tag225.xml><?xml version="1.0" encoding="utf-8"?>
<p:tagLst xmlns:p="http://schemas.openxmlformats.org/presentationml/2006/main">
  <p:tag name="MH" val="20160219102052"/>
  <p:tag name="MH_LIBRARY" val="GRAPHIC"/>
  <p:tag name="MH_TYPE" val="Other"/>
  <p:tag name="MH_ORDER" val="207"/>
</p:tagLst>
</file>

<file path=ppt/tags/tag226.xml><?xml version="1.0" encoding="utf-8"?>
<p:tagLst xmlns:p="http://schemas.openxmlformats.org/presentationml/2006/main">
  <p:tag name="MH" val="20160219102052"/>
  <p:tag name="MH_LIBRARY" val="GRAPHIC"/>
  <p:tag name="MH_TYPE" val="Other"/>
  <p:tag name="MH_ORDER" val="208"/>
</p:tagLst>
</file>

<file path=ppt/tags/tag227.xml><?xml version="1.0" encoding="utf-8"?>
<p:tagLst xmlns:p="http://schemas.openxmlformats.org/presentationml/2006/main">
  <p:tag name="MH" val="20160219102052"/>
  <p:tag name="MH_LIBRARY" val="GRAPHIC"/>
  <p:tag name="MH_TYPE" val="Other"/>
  <p:tag name="MH_ORDER" val="209"/>
</p:tagLst>
</file>

<file path=ppt/tags/tag228.xml><?xml version="1.0" encoding="utf-8"?>
<p:tagLst xmlns:p="http://schemas.openxmlformats.org/presentationml/2006/main">
  <p:tag name="MH" val="20160219102052"/>
  <p:tag name="MH_LIBRARY" val="GRAPHIC"/>
  <p:tag name="MH_TYPE" val="Other"/>
  <p:tag name="MH_ORDER" val="210"/>
</p:tagLst>
</file>

<file path=ppt/tags/tag229.xml><?xml version="1.0" encoding="utf-8"?>
<p:tagLst xmlns:p="http://schemas.openxmlformats.org/presentationml/2006/main">
  <p:tag name="MH" val="20160219102052"/>
  <p:tag name="MH_LIBRARY" val="GRAPHIC"/>
  <p:tag name="MH_TYPE" val="Other"/>
  <p:tag name="MH_ORDER" val="211"/>
</p:tagLst>
</file>

<file path=ppt/tags/tag23.xml><?xml version="1.0" encoding="utf-8"?>
<p:tagLst xmlns:p="http://schemas.openxmlformats.org/presentationml/2006/main">
  <p:tag name="MH" val="20160219102052"/>
  <p:tag name="MH_LIBRARY" val="GRAPHIC"/>
  <p:tag name="MH_TYPE" val="Other"/>
  <p:tag name="MH_ORDER" val="5"/>
</p:tagLst>
</file>

<file path=ppt/tags/tag230.xml><?xml version="1.0" encoding="utf-8"?>
<p:tagLst xmlns:p="http://schemas.openxmlformats.org/presentationml/2006/main">
  <p:tag name="MH" val="20160219102052"/>
  <p:tag name="MH_LIBRARY" val="GRAPHIC"/>
  <p:tag name="MH_TYPE" val="Other"/>
  <p:tag name="MH_ORDER" val="212"/>
</p:tagLst>
</file>

<file path=ppt/tags/tag231.xml><?xml version="1.0" encoding="utf-8"?>
<p:tagLst xmlns:p="http://schemas.openxmlformats.org/presentationml/2006/main">
  <p:tag name="MH" val="20160219102052"/>
  <p:tag name="MH_LIBRARY" val="GRAPHIC"/>
  <p:tag name="MH_TYPE" val="Other"/>
  <p:tag name="MH_ORDER" val="213"/>
</p:tagLst>
</file>

<file path=ppt/tags/tag232.xml><?xml version="1.0" encoding="utf-8"?>
<p:tagLst xmlns:p="http://schemas.openxmlformats.org/presentationml/2006/main">
  <p:tag name="MH" val="20160219102052"/>
  <p:tag name="MH_LIBRARY" val="GRAPHIC"/>
  <p:tag name="MH_TYPE" val="Other"/>
  <p:tag name="MH_ORDER" val="214"/>
</p:tagLst>
</file>

<file path=ppt/tags/tag233.xml><?xml version="1.0" encoding="utf-8"?>
<p:tagLst xmlns:p="http://schemas.openxmlformats.org/presentationml/2006/main">
  <p:tag name="MH" val="20160219102052"/>
  <p:tag name="MH_LIBRARY" val="GRAPHIC"/>
  <p:tag name="MH_TYPE" val="Other"/>
  <p:tag name="MH_ORDER" val="215"/>
</p:tagLst>
</file>

<file path=ppt/tags/tag234.xml><?xml version="1.0" encoding="utf-8"?>
<p:tagLst xmlns:p="http://schemas.openxmlformats.org/presentationml/2006/main">
  <p:tag name="MH" val="20160219102052"/>
  <p:tag name="MH_LIBRARY" val="GRAPHIC"/>
  <p:tag name="MH_TYPE" val="Other"/>
  <p:tag name="MH_ORDER" val="216"/>
</p:tagLst>
</file>

<file path=ppt/tags/tag235.xml><?xml version="1.0" encoding="utf-8"?>
<p:tagLst xmlns:p="http://schemas.openxmlformats.org/presentationml/2006/main">
  <p:tag name="MH" val="20160219102052"/>
  <p:tag name="MH_LIBRARY" val="GRAPHIC"/>
  <p:tag name="MH_TYPE" val="Other"/>
  <p:tag name="MH_ORDER" val="217"/>
</p:tagLst>
</file>

<file path=ppt/tags/tag236.xml><?xml version="1.0" encoding="utf-8"?>
<p:tagLst xmlns:p="http://schemas.openxmlformats.org/presentationml/2006/main">
  <p:tag name="MH" val="20160219102052"/>
  <p:tag name="MH_LIBRARY" val="GRAPHIC"/>
  <p:tag name="MH_TYPE" val="Other"/>
  <p:tag name="MH_ORDER" val="218"/>
</p:tagLst>
</file>

<file path=ppt/tags/tag237.xml><?xml version="1.0" encoding="utf-8"?>
<p:tagLst xmlns:p="http://schemas.openxmlformats.org/presentationml/2006/main">
  <p:tag name="MH" val="20160219102052"/>
  <p:tag name="MH_LIBRARY" val="GRAPHIC"/>
  <p:tag name="MH_TYPE" val="Other"/>
  <p:tag name="MH_ORDER" val="219"/>
</p:tagLst>
</file>

<file path=ppt/tags/tag238.xml><?xml version="1.0" encoding="utf-8"?>
<p:tagLst xmlns:p="http://schemas.openxmlformats.org/presentationml/2006/main">
  <p:tag name="MH" val="20160219102052"/>
  <p:tag name="MH_LIBRARY" val="GRAPHIC"/>
  <p:tag name="MH_TYPE" val="Other"/>
  <p:tag name="MH_ORDER" val="220"/>
</p:tagLst>
</file>

<file path=ppt/tags/tag239.xml><?xml version="1.0" encoding="utf-8"?>
<p:tagLst xmlns:p="http://schemas.openxmlformats.org/presentationml/2006/main">
  <p:tag name="MH" val="20160219102052"/>
  <p:tag name="MH_LIBRARY" val="GRAPHIC"/>
  <p:tag name="MH_TYPE" val="Other"/>
  <p:tag name="MH_ORDER" val="221"/>
</p:tagLst>
</file>

<file path=ppt/tags/tag24.xml><?xml version="1.0" encoding="utf-8"?>
<p:tagLst xmlns:p="http://schemas.openxmlformats.org/presentationml/2006/main">
  <p:tag name="MH" val="20160219102052"/>
  <p:tag name="MH_LIBRARY" val="GRAPHIC"/>
  <p:tag name="MH_TYPE" val="Other"/>
  <p:tag name="MH_ORDER" val="6"/>
</p:tagLst>
</file>

<file path=ppt/tags/tag240.xml><?xml version="1.0" encoding="utf-8"?>
<p:tagLst xmlns:p="http://schemas.openxmlformats.org/presentationml/2006/main">
  <p:tag name="MH" val="20160219102052"/>
  <p:tag name="MH_LIBRARY" val="GRAPHIC"/>
  <p:tag name="MH_TYPE" val="Other"/>
  <p:tag name="MH_ORDER" val="222"/>
</p:tagLst>
</file>

<file path=ppt/tags/tag241.xml><?xml version="1.0" encoding="utf-8"?>
<p:tagLst xmlns:p="http://schemas.openxmlformats.org/presentationml/2006/main">
  <p:tag name="MH" val="20160219102052"/>
  <p:tag name="MH_LIBRARY" val="GRAPHIC"/>
  <p:tag name="MH_TYPE" val="Other"/>
  <p:tag name="MH_ORDER" val="223"/>
</p:tagLst>
</file>

<file path=ppt/tags/tag242.xml><?xml version="1.0" encoding="utf-8"?>
<p:tagLst xmlns:p="http://schemas.openxmlformats.org/presentationml/2006/main">
  <p:tag name="MH" val="20160219102052"/>
  <p:tag name="MH_LIBRARY" val="GRAPHIC"/>
  <p:tag name="MH_TYPE" val="Other"/>
  <p:tag name="MH_ORDER" val="224"/>
</p:tagLst>
</file>

<file path=ppt/tags/tag243.xml><?xml version="1.0" encoding="utf-8"?>
<p:tagLst xmlns:p="http://schemas.openxmlformats.org/presentationml/2006/main">
  <p:tag name="MH" val="20160219102052"/>
  <p:tag name="MH_LIBRARY" val="GRAPHIC"/>
  <p:tag name="MH_TYPE" val="Other"/>
  <p:tag name="MH_ORDER" val="225"/>
</p:tagLst>
</file>

<file path=ppt/tags/tag244.xml><?xml version="1.0" encoding="utf-8"?>
<p:tagLst xmlns:p="http://schemas.openxmlformats.org/presentationml/2006/main">
  <p:tag name="MH" val="20160219102052"/>
  <p:tag name="MH_LIBRARY" val="GRAPHIC"/>
  <p:tag name="MH_TYPE" val="Other"/>
  <p:tag name="MH_ORDER" val="226"/>
</p:tagLst>
</file>

<file path=ppt/tags/tag245.xml><?xml version="1.0" encoding="utf-8"?>
<p:tagLst xmlns:p="http://schemas.openxmlformats.org/presentationml/2006/main">
  <p:tag name="MH" val="20160219102052"/>
  <p:tag name="MH_LIBRARY" val="GRAPHIC"/>
  <p:tag name="MH_TYPE" val="Other"/>
  <p:tag name="MH_ORDER" val="227"/>
</p:tagLst>
</file>

<file path=ppt/tags/tag246.xml><?xml version="1.0" encoding="utf-8"?>
<p:tagLst xmlns:p="http://schemas.openxmlformats.org/presentationml/2006/main">
  <p:tag name="MH" val="20160219102052"/>
  <p:tag name="MH_LIBRARY" val="GRAPHIC"/>
  <p:tag name="MH_TYPE" val="Other"/>
  <p:tag name="MH_ORDER" val="228"/>
</p:tagLst>
</file>

<file path=ppt/tags/tag247.xml><?xml version="1.0" encoding="utf-8"?>
<p:tagLst xmlns:p="http://schemas.openxmlformats.org/presentationml/2006/main">
  <p:tag name="MH" val="20160219102052"/>
  <p:tag name="MH_LIBRARY" val="GRAPHIC"/>
  <p:tag name="MH_TYPE" val="Other"/>
  <p:tag name="MH_ORDER" val="229"/>
</p:tagLst>
</file>

<file path=ppt/tags/tag248.xml><?xml version="1.0" encoding="utf-8"?>
<p:tagLst xmlns:p="http://schemas.openxmlformats.org/presentationml/2006/main">
  <p:tag name="MH" val="20160219102052"/>
  <p:tag name="MH_LIBRARY" val="GRAPHIC"/>
  <p:tag name="MH_TYPE" val="Other"/>
  <p:tag name="MH_ORDER" val="230"/>
</p:tagLst>
</file>

<file path=ppt/tags/tag249.xml><?xml version="1.0" encoding="utf-8"?>
<p:tagLst xmlns:p="http://schemas.openxmlformats.org/presentationml/2006/main">
  <p:tag name="MH" val="20160219102052"/>
  <p:tag name="MH_LIBRARY" val="GRAPHIC"/>
  <p:tag name="MH_TYPE" val="Other"/>
  <p:tag name="MH_ORDER" val="231"/>
</p:tagLst>
</file>

<file path=ppt/tags/tag25.xml><?xml version="1.0" encoding="utf-8"?>
<p:tagLst xmlns:p="http://schemas.openxmlformats.org/presentationml/2006/main">
  <p:tag name="MH" val="20160219102052"/>
  <p:tag name="MH_LIBRARY" val="GRAPHIC"/>
  <p:tag name="MH_TYPE" val="Other"/>
  <p:tag name="MH_ORDER" val="7"/>
</p:tagLst>
</file>

<file path=ppt/tags/tag250.xml><?xml version="1.0" encoding="utf-8"?>
<p:tagLst xmlns:p="http://schemas.openxmlformats.org/presentationml/2006/main">
  <p:tag name="MH" val="20160219102052"/>
  <p:tag name="MH_LIBRARY" val="GRAPHIC"/>
  <p:tag name="MH_TYPE" val="Other"/>
  <p:tag name="MH_ORDER" val="232"/>
</p:tagLst>
</file>

<file path=ppt/tags/tag251.xml><?xml version="1.0" encoding="utf-8"?>
<p:tagLst xmlns:p="http://schemas.openxmlformats.org/presentationml/2006/main">
  <p:tag name="MH" val="20160219102052"/>
  <p:tag name="MH_LIBRARY" val="GRAPHIC"/>
  <p:tag name="MH_TYPE" val="Other"/>
  <p:tag name="MH_ORDER" val="233"/>
</p:tagLst>
</file>

<file path=ppt/tags/tag252.xml><?xml version="1.0" encoding="utf-8"?>
<p:tagLst xmlns:p="http://schemas.openxmlformats.org/presentationml/2006/main">
  <p:tag name="MH" val="20160219102052"/>
  <p:tag name="MH_LIBRARY" val="GRAPHIC"/>
  <p:tag name="MH_TYPE" val="Other"/>
  <p:tag name="MH_ORDER" val="234"/>
</p:tagLst>
</file>

<file path=ppt/tags/tag253.xml><?xml version="1.0" encoding="utf-8"?>
<p:tagLst xmlns:p="http://schemas.openxmlformats.org/presentationml/2006/main">
  <p:tag name="MH" val="20160219102052"/>
  <p:tag name="MH_LIBRARY" val="GRAPHIC"/>
  <p:tag name="MH_TYPE" val="Other"/>
  <p:tag name="MH_ORDER" val="235"/>
</p:tagLst>
</file>

<file path=ppt/tags/tag254.xml><?xml version="1.0" encoding="utf-8"?>
<p:tagLst xmlns:p="http://schemas.openxmlformats.org/presentationml/2006/main">
  <p:tag name="MH" val="20160219102052"/>
  <p:tag name="MH_LIBRARY" val="GRAPHIC"/>
  <p:tag name="MH_TYPE" val="Other"/>
  <p:tag name="MH_ORDER" val="236"/>
</p:tagLst>
</file>

<file path=ppt/tags/tag255.xml><?xml version="1.0" encoding="utf-8"?>
<p:tagLst xmlns:p="http://schemas.openxmlformats.org/presentationml/2006/main">
  <p:tag name="MH" val="20160219102052"/>
  <p:tag name="MH_LIBRARY" val="GRAPHIC"/>
  <p:tag name="MH_TYPE" val="Other"/>
  <p:tag name="MH_ORDER" val="237"/>
</p:tagLst>
</file>

<file path=ppt/tags/tag256.xml><?xml version="1.0" encoding="utf-8"?>
<p:tagLst xmlns:p="http://schemas.openxmlformats.org/presentationml/2006/main">
  <p:tag name="MH" val="20160219102052"/>
  <p:tag name="MH_LIBRARY" val="GRAPHIC"/>
  <p:tag name="MH_TYPE" val="Other"/>
  <p:tag name="MH_ORDER" val="238"/>
</p:tagLst>
</file>

<file path=ppt/tags/tag257.xml><?xml version="1.0" encoding="utf-8"?>
<p:tagLst xmlns:p="http://schemas.openxmlformats.org/presentationml/2006/main">
  <p:tag name="MH" val="20160219102052"/>
  <p:tag name="MH_LIBRARY" val="GRAPHIC"/>
  <p:tag name="MH_TYPE" val="Other"/>
  <p:tag name="MH_ORDER" val="239"/>
</p:tagLst>
</file>

<file path=ppt/tags/tag258.xml><?xml version="1.0" encoding="utf-8"?>
<p:tagLst xmlns:p="http://schemas.openxmlformats.org/presentationml/2006/main">
  <p:tag name="MH" val="20160219102052"/>
  <p:tag name="MH_LIBRARY" val="GRAPHIC"/>
  <p:tag name="MH_TYPE" val="Other"/>
  <p:tag name="MH_ORDER" val="240"/>
</p:tagLst>
</file>

<file path=ppt/tags/tag259.xml><?xml version="1.0" encoding="utf-8"?>
<p:tagLst xmlns:p="http://schemas.openxmlformats.org/presentationml/2006/main">
  <p:tag name="MH" val="20160219102052"/>
  <p:tag name="MH_LIBRARY" val="GRAPHIC"/>
  <p:tag name="MH_TYPE" val="Other"/>
  <p:tag name="MH_ORDER" val="241"/>
</p:tagLst>
</file>

<file path=ppt/tags/tag26.xml><?xml version="1.0" encoding="utf-8"?>
<p:tagLst xmlns:p="http://schemas.openxmlformats.org/presentationml/2006/main">
  <p:tag name="MH" val="20160219102052"/>
  <p:tag name="MH_LIBRARY" val="GRAPHIC"/>
  <p:tag name="MH_TYPE" val="Other"/>
  <p:tag name="MH_ORDER" val="8"/>
</p:tagLst>
</file>

<file path=ppt/tags/tag260.xml><?xml version="1.0" encoding="utf-8"?>
<p:tagLst xmlns:p="http://schemas.openxmlformats.org/presentationml/2006/main">
  <p:tag name="MH" val="20160219102052"/>
  <p:tag name="MH_LIBRARY" val="GRAPHIC"/>
  <p:tag name="MH_TYPE" val="Other"/>
  <p:tag name="MH_ORDER" val="242"/>
</p:tagLst>
</file>

<file path=ppt/tags/tag261.xml><?xml version="1.0" encoding="utf-8"?>
<p:tagLst xmlns:p="http://schemas.openxmlformats.org/presentationml/2006/main">
  <p:tag name="MH" val="20160219102052"/>
  <p:tag name="MH_LIBRARY" val="GRAPHIC"/>
  <p:tag name="MH_TYPE" val="Other"/>
  <p:tag name="MH_ORDER" val="243"/>
</p:tagLst>
</file>

<file path=ppt/tags/tag262.xml><?xml version="1.0" encoding="utf-8"?>
<p:tagLst xmlns:p="http://schemas.openxmlformats.org/presentationml/2006/main">
  <p:tag name="MH" val="20160219102052"/>
  <p:tag name="MH_LIBRARY" val="GRAPHIC"/>
  <p:tag name="MH_TYPE" val="Other"/>
  <p:tag name="MH_ORDER" val="244"/>
</p:tagLst>
</file>

<file path=ppt/tags/tag263.xml><?xml version="1.0" encoding="utf-8"?>
<p:tagLst xmlns:p="http://schemas.openxmlformats.org/presentationml/2006/main">
  <p:tag name="MH" val="20160219102052"/>
  <p:tag name="MH_LIBRARY" val="GRAPHIC"/>
  <p:tag name="MH_TYPE" val="Other"/>
  <p:tag name="MH_ORDER" val="245"/>
</p:tagLst>
</file>

<file path=ppt/tags/tag264.xml><?xml version="1.0" encoding="utf-8"?>
<p:tagLst xmlns:p="http://schemas.openxmlformats.org/presentationml/2006/main">
  <p:tag name="MH" val="20160219102052"/>
  <p:tag name="MH_LIBRARY" val="GRAPHIC"/>
  <p:tag name="MH_TYPE" val="Other"/>
  <p:tag name="MH_ORDER" val="246"/>
</p:tagLst>
</file>

<file path=ppt/tags/tag265.xml><?xml version="1.0" encoding="utf-8"?>
<p:tagLst xmlns:p="http://schemas.openxmlformats.org/presentationml/2006/main">
  <p:tag name="MH" val="20160219102052"/>
  <p:tag name="MH_LIBRARY" val="GRAPHIC"/>
  <p:tag name="MH_TYPE" val="Other"/>
  <p:tag name="MH_ORDER" val="247"/>
</p:tagLst>
</file>

<file path=ppt/tags/tag266.xml><?xml version="1.0" encoding="utf-8"?>
<p:tagLst xmlns:p="http://schemas.openxmlformats.org/presentationml/2006/main">
  <p:tag name="MH" val="20160219102052"/>
  <p:tag name="MH_LIBRARY" val="GRAPHIC"/>
  <p:tag name="MH_TYPE" val="Other"/>
  <p:tag name="MH_ORDER" val="248"/>
</p:tagLst>
</file>

<file path=ppt/tags/tag267.xml><?xml version="1.0" encoding="utf-8"?>
<p:tagLst xmlns:p="http://schemas.openxmlformats.org/presentationml/2006/main">
  <p:tag name="MH" val="20160219102052"/>
  <p:tag name="MH_LIBRARY" val="GRAPHIC"/>
  <p:tag name="MH_TYPE" val="Other"/>
  <p:tag name="MH_ORDER" val="249"/>
</p:tagLst>
</file>

<file path=ppt/tags/tag268.xml><?xml version="1.0" encoding="utf-8"?>
<p:tagLst xmlns:p="http://schemas.openxmlformats.org/presentationml/2006/main">
  <p:tag name="MH" val="20160219102052"/>
  <p:tag name="MH_LIBRARY" val="GRAPHIC"/>
  <p:tag name="MH_TYPE" val="Other"/>
  <p:tag name="MH_ORDER" val="250"/>
</p:tagLst>
</file>

<file path=ppt/tags/tag269.xml><?xml version="1.0" encoding="utf-8"?>
<p:tagLst xmlns:p="http://schemas.openxmlformats.org/presentationml/2006/main">
  <p:tag name="MH" val="20160219102052"/>
  <p:tag name="MH_LIBRARY" val="GRAPHIC"/>
  <p:tag name="MH_TYPE" val="Other"/>
  <p:tag name="MH_ORDER" val="251"/>
</p:tagLst>
</file>

<file path=ppt/tags/tag27.xml><?xml version="1.0" encoding="utf-8"?>
<p:tagLst xmlns:p="http://schemas.openxmlformats.org/presentationml/2006/main">
  <p:tag name="MH" val="20160219102052"/>
  <p:tag name="MH_LIBRARY" val="GRAPHIC"/>
  <p:tag name="MH_TYPE" val="Other"/>
  <p:tag name="MH_ORDER" val="9"/>
</p:tagLst>
</file>

<file path=ppt/tags/tag270.xml><?xml version="1.0" encoding="utf-8"?>
<p:tagLst xmlns:p="http://schemas.openxmlformats.org/presentationml/2006/main">
  <p:tag name="MH" val="20160219102052"/>
  <p:tag name="MH_LIBRARY" val="GRAPHIC"/>
  <p:tag name="MH_TYPE" val="Other"/>
  <p:tag name="MH_ORDER" val="252"/>
</p:tagLst>
</file>

<file path=ppt/tags/tag271.xml><?xml version="1.0" encoding="utf-8"?>
<p:tagLst xmlns:p="http://schemas.openxmlformats.org/presentationml/2006/main">
  <p:tag name="MH" val="20160219102052"/>
  <p:tag name="MH_LIBRARY" val="GRAPHIC"/>
  <p:tag name="MH_TYPE" val="Other"/>
  <p:tag name="MH_ORDER" val="253"/>
</p:tagLst>
</file>

<file path=ppt/tags/tag272.xml><?xml version="1.0" encoding="utf-8"?>
<p:tagLst xmlns:p="http://schemas.openxmlformats.org/presentationml/2006/main">
  <p:tag name="MH" val="20160219102052"/>
  <p:tag name="MH_LIBRARY" val="GRAPHIC"/>
  <p:tag name="MH_TYPE" val="Other"/>
  <p:tag name="MH_ORDER" val="254"/>
</p:tagLst>
</file>

<file path=ppt/tags/tag273.xml><?xml version="1.0" encoding="utf-8"?>
<p:tagLst xmlns:p="http://schemas.openxmlformats.org/presentationml/2006/main">
  <p:tag name="MH" val="20160219102052"/>
  <p:tag name="MH_LIBRARY" val="GRAPHIC"/>
  <p:tag name="MH_TYPE" val="Other"/>
  <p:tag name="MH_ORDER" val="255"/>
</p:tagLst>
</file>

<file path=ppt/tags/tag274.xml><?xml version="1.0" encoding="utf-8"?>
<p:tagLst xmlns:p="http://schemas.openxmlformats.org/presentationml/2006/main">
  <p:tag name="MH" val="20160219102052"/>
  <p:tag name="MH_LIBRARY" val="GRAPHIC"/>
  <p:tag name="MH_TYPE" val="Other"/>
  <p:tag name="MH_ORDER" val="256"/>
</p:tagLst>
</file>

<file path=ppt/tags/tag275.xml><?xml version="1.0" encoding="utf-8"?>
<p:tagLst xmlns:p="http://schemas.openxmlformats.org/presentationml/2006/main">
  <p:tag name="MH" val="20160219102052"/>
  <p:tag name="MH_LIBRARY" val="GRAPHIC"/>
  <p:tag name="MH_TYPE" val="Other"/>
  <p:tag name="MH_ORDER" val="257"/>
</p:tagLst>
</file>

<file path=ppt/tags/tag276.xml><?xml version="1.0" encoding="utf-8"?>
<p:tagLst xmlns:p="http://schemas.openxmlformats.org/presentationml/2006/main">
  <p:tag name="MH" val="20160219102052"/>
  <p:tag name="MH_LIBRARY" val="GRAPHIC"/>
  <p:tag name="MH_TYPE" val="Other"/>
  <p:tag name="MH_ORDER" val="258"/>
</p:tagLst>
</file>

<file path=ppt/tags/tag277.xml><?xml version="1.0" encoding="utf-8"?>
<p:tagLst xmlns:p="http://schemas.openxmlformats.org/presentationml/2006/main">
  <p:tag name="MH" val="20160219102052"/>
  <p:tag name="MH_LIBRARY" val="GRAPHIC"/>
  <p:tag name="MH_TYPE" val="Other"/>
  <p:tag name="MH_ORDER" val="259"/>
</p:tagLst>
</file>

<file path=ppt/tags/tag278.xml><?xml version="1.0" encoding="utf-8"?>
<p:tagLst xmlns:p="http://schemas.openxmlformats.org/presentationml/2006/main">
  <p:tag name="MH" val="20160219102052"/>
  <p:tag name="MH_LIBRARY" val="GRAPHIC"/>
  <p:tag name="MH_TYPE" val="Other"/>
  <p:tag name="MH_ORDER" val="260"/>
</p:tagLst>
</file>

<file path=ppt/tags/tag279.xml><?xml version="1.0" encoding="utf-8"?>
<p:tagLst xmlns:p="http://schemas.openxmlformats.org/presentationml/2006/main">
  <p:tag name="MH" val="20160219102052"/>
  <p:tag name="MH_LIBRARY" val="GRAPHIC"/>
  <p:tag name="MH_TYPE" val="Other"/>
  <p:tag name="MH_ORDER" val="261"/>
</p:tagLst>
</file>

<file path=ppt/tags/tag28.xml><?xml version="1.0" encoding="utf-8"?>
<p:tagLst xmlns:p="http://schemas.openxmlformats.org/presentationml/2006/main">
  <p:tag name="MH" val="20160219102052"/>
  <p:tag name="MH_LIBRARY" val="GRAPHIC"/>
  <p:tag name="MH_TYPE" val="Other"/>
  <p:tag name="MH_ORDER" val="10"/>
</p:tagLst>
</file>

<file path=ppt/tags/tag280.xml><?xml version="1.0" encoding="utf-8"?>
<p:tagLst xmlns:p="http://schemas.openxmlformats.org/presentationml/2006/main">
  <p:tag name="MH" val="20160219102052"/>
  <p:tag name="MH_LIBRARY" val="GRAPHIC"/>
  <p:tag name="MH_TYPE" val="Other"/>
  <p:tag name="MH_ORDER" val="262"/>
</p:tagLst>
</file>

<file path=ppt/tags/tag281.xml><?xml version="1.0" encoding="utf-8"?>
<p:tagLst xmlns:p="http://schemas.openxmlformats.org/presentationml/2006/main">
  <p:tag name="MH" val="20160219102052"/>
  <p:tag name="MH_LIBRARY" val="GRAPHIC"/>
  <p:tag name="MH_TYPE" val="Other"/>
  <p:tag name="MH_ORDER" val="263"/>
</p:tagLst>
</file>

<file path=ppt/tags/tag282.xml><?xml version="1.0" encoding="utf-8"?>
<p:tagLst xmlns:p="http://schemas.openxmlformats.org/presentationml/2006/main">
  <p:tag name="MH" val="20160219102052"/>
  <p:tag name="MH_LIBRARY" val="GRAPHIC"/>
  <p:tag name="MH_TYPE" val="Other"/>
  <p:tag name="MH_ORDER" val="264"/>
</p:tagLst>
</file>

<file path=ppt/tags/tag283.xml><?xml version="1.0" encoding="utf-8"?>
<p:tagLst xmlns:p="http://schemas.openxmlformats.org/presentationml/2006/main">
  <p:tag name="MH" val="20160219102052"/>
  <p:tag name="MH_LIBRARY" val="GRAPHIC"/>
  <p:tag name="MH_TYPE" val="Other"/>
  <p:tag name="MH_ORDER" val="265"/>
</p:tagLst>
</file>

<file path=ppt/tags/tag284.xml><?xml version="1.0" encoding="utf-8"?>
<p:tagLst xmlns:p="http://schemas.openxmlformats.org/presentationml/2006/main">
  <p:tag name="MH" val="20160219102052"/>
  <p:tag name="MH_LIBRARY" val="GRAPHIC"/>
  <p:tag name="MH_TYPE" val="Other"/>
  <p:tag name="MH_ORDER" val="266"/>
</p:tagLst>
</file>

<file path=ppt/tags/tag285.xml><?xml version="1.0" encoding="utf-8"?>
<p:tagLst xmlns:p="http://schemas.openxmlformats.org/presentationml/2006/main">
  <p:tag name="MH" val="20160219102052"/>
  <p:tag name="MH_LIBRARY" val="GRAPHIC"/>
  <p:tag name="MH_TYPE" val="Other"/>
  <p:tag name="MH_ORDER" val="267"/>
</p:tagLst>
</file>

<file path=ppt/tags/tag286.xml><?xml version="1.0" encoding="utf-8"?>
<p:tagLst xmlns:p="http://schemas.openxmlformats.org/presentationml/2006/main">
  <p:tag name="MH" val="20160219102052"/>
  <p:tag name="MH_LIBRARY" val="GRAPHIC"/>
  <p:tag name="MH_TYPE" val="Other"/>
  <p:tag name="MH_ORDER" val="268"/>
</p:tagLst>
</file>

<file path=ppt/tags/tag287.xml><?xml version="1.0" encoding="utf-8"?>
<p:tagLst xmlns:p="http://schemas.openxmlformats.org/presentationml/2006/main">
  <p:tag name="MH" val="20160219102052"/>
  <p:tag name="MH_LIBRARY" val="GRAPHIC"/>
  <p:tag name="MH_TYPE" val="Other"/>
  <p:tag name="MH_ORDER" val="269"/>
</p:tagLst>
</file>

<file path=ppt/tags/tag288.xml><?xml version="1.0" encoding="utf-8"?>
<p:tagLst xmlns:p="http://schemas.openxmlformats.org/presentationml/2006/main">
  <p:tag name="MH" val="20160219102052"/>
  <p:tag name="MH_LIBRARY" val="GRAPHIC"/>
  <p:tag name="MH_TYPE" val="Other"/>
  <p:tag name="MH_ORDER" val="270"/>
</p:tagLst>
</file>

<file path=ppt/tags/tag289.xml><?xml version="1.0" encoding="utf-8"?>
<p:tagLst xmlns:p="http://schemas.openxmlformats.org/presentationml/2006/main">
  <p:tag name="MH" val="20160219102052"/>
  <p:tag name="MH_LIBRARY" val="GRAPHIC"/>
  <p:tag name="MH_TYPE" val="Other"/>
  <p:tag name="MH_ORDER" val="271"/>
</p:tagLst>
</file>

<file path=ppt/tags/tag29.xml><?xml version="1.0" encoding="utf-8"?>
<p:tagLst xmlns:p="http://schemas.openxmlformats.org/presentationml/2006/main">
  <p:tag name="MH" val="20160219102052"/>
  <p:tag name="MH_LIBRARY" val="GRAPHIC"/>
  <p:tag name="MH_TYPE" val="Other"/>
  <p:tag name="MH_ORDER" val="11"/>
</p:tagLst>
</file>

<file path=ppt/tags/tag290.xml><?xml version="1.0" encoding="utf-8"?>
<p:tagLst xmlns:p="http://schemas.openxmlformats.org/presentationml/2006/main">
  <p:tag name="MH" val="20160219102052"/>
  <p:tag name="MH_LIBRARY" val="GRAPHIC"/>
  <p:tag name="MH_TYPE" val="Other"/>
  <p:tag name="MH_ORDER" val="272"/>
</p:tagLst>
</file>

<file path=ppt/tags/tag291.xml><?xml version="1.0" encoding="utf-8"?>
<p:tagLst xmlns:p="http://schemas.openxmlformats.org/presentationml/2006/main">
  <p:tag name="MH" val="20160219102052"/>
  <p:tag name="MH_LIBRARY" val="GRAPHIC"/>
  <p:tag name="MH_TYPE" val="Other"/>
  <p:tag name="MH_ORDER" val="273"/>
</p:tagLst>
</file>

<file path=ppt/tags/tag292.xml><?xml version="1.0" encoding="utf-8"?>
<p:tagLst xmlns:p="http://schemas.openxmlformats.org/presentationml/2006/main">
  <p:tag name="MH" val="20160219102052"/>
  <p:tag name="MH_LIBRARY" val="GRAPHIC"/>
  <p:tag name="MH_TYPE" val="Other"/>
  <p:tag name="MH_ORDER" val="274"/>
</p:tagLst>
</file>

<file path=ppt/tags/tag293.xml><?xml version="1.0" encoding="utf-8"?>
<p:tagLst xmlns:p="http://schemas.openxmlformats.org/presentationml/2006/main">
  <p:tag name="MH" val="20160219102052"/>
  <p:tag name="MH_LIBRARY" val="GRAPHIC"/>
  <p:tag name="MH_TYPE" val="Other"/>
  <p:tag name="MH_ORDER" val="275"/>
</p:tagLst>
</file>

<file path=ppt/tags/tag294.xml><?xml version="1.0" encoding="utf-8"?>
<p:tagLst xmlns:p="http://schemas.openxmlformats.org/presentationml/2006/main">
  <p:tag name="MH" val="20160219102052"/>
  <p:tag name="MH_LIBRARY" val="GRAPHIC"/>
  <p:tag name="MH_TYPE" val="Other"/>
  <p:tag name="MH_ORDER" val="276"/>
</p:tagLst>
</file>

<file path=ppt/tags/tag295.xml><?xml version="1.0" encoding="utf-8"?>
<p:tagLst xmlns:p="http://schemas.openxmlformats.org/presentationml/2006/main">
  <p:tag name="MH" val="20160219102052"/>
  <p:tag name="MH_LIBRARY" val="GRAPHIC"/>
  <p:tag name="MH_TYPE" val="Other"/>
  <p:tag name="MH_ORDER" val="277"/>
</p:tagLst>
</file>

<file path=ppt/tags/tag296.xml><?xml version="1.0" encoding="utf-8"?>
<p:tagLst xmlns:p="http://schemas.openxmlformats.org/presentationml/2006/main">
  <p:tag name="MH" val="20160219102052"/>
  <p:tag name="MH_LIBRARY" val="GRAPHIC"/>
  <p:tag name="MH_TYPE" val="Other"/>
  <p:tag name="MH_ORDER" val="278"/>
</p:tagLst>
</file>

<file path=ppt/tags/tag297.xml><?xml version="1.0" encoding="utf-8"?>
<p:tagLst xmlns:p="http://schemas.openxmlformats.org/presentationml/2006/main">
  <p:tag name="MH" val="20160219102052"/>
  <p:tag name="MH_LIBRARY" val="GRAPHIC"/>
  <p:tag name="MH_TYPE" val="Other"/>
  <p:tag name="MH_ORDER" val="279"/>
</p:tagLst>
</file>

<file path=ppt/tags/tag298.xml><?xml version="1.0" encoding="utf-8"?>
<p:tagLst xmlns:p="http://schemas.openxmlformats.org/presentationml/2006/main">
  <p:tag name="MH" val="20160219102052"/>
  <p:tag name="MH_LIBRARY" val="GRAPHIC"/>
  <p:tag name="MH_TYPE" val="Other"/>
  <p:tag name="MH_ORDER" val="280"/>
</p:tagLst>
</file>

<file path=ppt/tags/tag299.xml><?xml version="1.0" encoding="utf-8"?>
<p:tagLst xmlns:p="http://schemas.openxmlformats.org/presentationml/2006/main">
  <p:tag name="MH" val="20160219102052"/>
  <p:tag name="MH_LIBRARY" val="GRAPHIC"/>
  <p:tag name="MH_TYPE" val="Other"/>
  <p:tag name="MH_ORDER" val="281"/>
</p:tagLst>
</file>

<file path=ppt/tags/tag3.xml><?xml version="1.0" encoding="utf-8"?>
<p:tagLst xmlns:p="http://schemas.openxmlformats.org/presentationml/2006/main">
  <p:tag name="MH" val="20160219102052"/>
  <p:tag name="MH_LIBRARY" val="GRAPHIC"/>
  <p:tag name="MH_TYPE" val="Other"/>
  <p:tag name="MH_ORDER" val="387"/>
</p:tagLst>
</file>

<file path=ppt/tags/tag30.xml><?xml version="1.0" encoding="utf-8"?>
<p:tagLst xmlns:p="http://schemas.openxmlformats.org/presentationml/2006/main">
  <p:tag name="MH" val="20160219102052"/>
  <p:tag name="MH_LIBRARY" val="GRAPHIC"/>
  <p:tag name="MH_TYPE" val="Other"/>
  <p:tag name="MH_ORDER" val="12"/>
</p:tagLst>
</file>

<file path=ppt/tags/tag300.xml><?xml version="1.0" encoding="utf-8"?>
<p:tagLst xmlns:p="http://schemas.openxmlformats.org/presentationml/2006/main">
  <p:tag name="MH" val="20160219102052"/>
  <p:tag name="MH_LIBRARY" val="GRAPHIC"/>
  <p:tag name="MH_TYPE" val="Other"/>
  <p:tag name="MH_ORDER" val="282"/>
</p:tagLst>
</file>

<file path=ppt/tags/tag301.xml><?xml version="1.0" encoding="utf-8"?>
<p:tagLst xmlns:p="http://schemas.openxmlformats.org/presentationml/2006/main">
  <p:tag name="MH" val="20160219102052"/>
  <p:tag name="MH_LIBRARY" val="GRAPHIC"/>
  <p:tag name="MH_TYPE" val="Other"/>
  <p:tag name="MH_ORDER" val="283"/>
</p:tagLst>
</file>

<file path=ppt/tags/tag302.xml><?xml version="1.0" encoding="utf-8"?>
<p:tagLst xmlns:p="http://schemas.openxmlformats.org/presentationml/2006/main">
  <p:tag name="MH" val="20160219102052"/>
  <p:tag name="MH_LIBRARY" val="GRAPHIC"/>
  <p:tag name="MH_TYPE" val="Other"/>
  <p:tag name="MH_ORDER" val="284"/>
</p:tagLst>
</file>

<file path=ppt/tags/tag303.xml><?xml version="1.0" encoding="utf-8"?>
<p:tagLst xmlns:p="http://schemas.openxmlformats.org/presentationml/2006/main">
  <p:tag name="MH" val="20160219102052"/>
  <p:tag name="MH_LIBRARY" val="GRAPHIC"/>
  <p:tag name="MH_TYPE" val="Other"/>
  <p:tag name="MH_ORDER" val="285"/>
</p:tagLst>
</file>

<file path=ppt/tags/tag304.xml><?xml version="1.0" encoding="utf-8"?>
<p:tagLst xmlns:p="http://schemas.openxmlformats.org/presentationml/2006/main">
  <p:tag name="MH" val="20160219102052"/>
  <p:tag name="MH_LIBRARY" val="GRAPHIC"/>
  <p:tag name="MH_TYPE" val="Other"/>
  <p:tag name="MH_ORDER" val="286"/>
</p:tagLst>
</file>

<file path=ppt/tags/tag305.xml><?xml version="1.0" encoding="utf-8"?>
<p:tagLst xmlns:p="http://schemas.openxmlformats.org/presentationml/2006/main">
  <p:tag name="MH" val="20160219102052"/>
  <p:tag name="MH_LIBRARY" val="GRAPHIC"/>
  <p:tag name="MH_TYPE" val="Other"/>
  <p:tag name="MH_ORDER" val="287"/>
</p:tagLst>
</file>

<file path=ppt/tags/tag306.xml><?xml version="1.0" encoding="utf-8"?>
<p:tagLst xmlns:p="http://schemas.openxmlformats.org/presentationml/2006/main">
  <p:tag name="MH" val="20160219102052"/>
  <p:tag name="MH_LIBRARY" val="GRAPHIC"/>
  <p:tag name="MH_TYPE" val="Other"/>
  <p:tag name="MH_ORDER" val="288"/>
</p:tagLst>
</file>

<file path=ppt/tags/tag307.xml><?xml version="1.0" encoding="utf-8"?>
<p:tagLst xmlns:p="http://schemas.openxmlformats.org/presentationml/2006/main">
  <p:tag name="MH" val="20160219102052"/>
  <p:tag name="MH_LIBRARY" val="GRAPHIC"/>
  <p:tag name="MH_TYPE" val="Other"/>
  <p:tag name="MH_ORDER" val="289"/>
</p:tagLst>
</file>

<file path=ppt/tags/tag308.xml><?xml version="1.0" encoding="utf-8"?>
<p:tagLst xmlns:p="http://schemas.openxmlformats.org/presentationml/2006/main">
  <p:tag name="MH" val="20160219102052"/>
  <p:tag name="MH_LIBRARY" val="GRAPHIC"/>
  <p:tag name="MH_TYPE" val="Other"/>
  <p:tag name="MH_ORDER" val="290"/>
</p:tagLst>
</file>

<file path=ppt/tags/tag309.xml><?xml version="1.0" encoding="utf-8"?>
<p:tagLst xmlns:p="http://schemas.openxmlformats.org/presentationml/2006/main">
  <p:tag name="MH" val="20160219102052"/>
  <p:tag name="MH_LIBRARY" val="GRAPHIC"/>
  <p:tag name="MH_TYPE" val="Other"/>
  <p:tag name="MH_ORDER" val="291"/>
</p:tagLst>
</file>

<file path=ppt/tags/tag31.xml><?xml version="1.0" encoding="utf-8"?>
<p:tagLst xmlns:p="http://schemas.openxmlformats.org/presentationml/2006/main">
  <p:tag name="MH" val="20160219102052"/>
  <p:tag name="MH_LIBRARY" val="GRAPHIC"/>
  <p:tag name="MH_TYPE" val="Other"/>
  <p:tag name="MH_ORDER" val="13"/>
</p:tagLst>
</file>

<file path=ppt/tags/tag310.xml><?xml version="1.0" encoding="utf-8"?>
<p:tagLst xmlns:p="http://schemas.openxmlformats.org/presentationml/2006/main">
  <p:tag name="MH" val="20160219102052"/>
  <p:tag name="MH_LIBRARY" val="GRAPHIC"/>
  <p:tag name="MH_TYPE" val="Other"/>
  <p:tag name="MH_ORDER" val="292"/>
</p:tagLst>
</file>

<file path=ppt/tags/tag311.xml><?xml version="1.0" encoding="utf-8"?>
<p:tagLst xmlns:p="http://schemas.openxmlformats.org/presentationml/2006/main">
  <p:tag name="MH" val="20160219102052"/>
  <p:tag name="MH_LIBRARY" val="GRAPHIC"/>
  <p:tag name="MH_TYPE" val="Other"/>
  <p:tag name="MH_ORDER" val="293"/>
</p:tagLst>
</file>

<file path=ppt/tags/tag312.xml><?xml version="1.0" encoding="utf-8"?>
<p:tagLst xmlns:p="http://schemas.openxmlformats.org/presentationml/2006/main">
  <p:tag name="MH" val="20160219102052"/>
  <p:tag name="MH_LIBRARY" val="GRAPHIC"/>
  <p:tag name="MH_TYPE" val="Other"/>
  <p:tag name="MH_ORDER" val="294"/>
</p:tagLst>
</file>

<file path=ppt/tags/tag313.xml><?xml version="1.0" encoding="utf-8"?>
<p:tagLst xmlns:p="http://schemas.openxmlformats.org/presentationml/2006/main">
  <p:tag name="MH" val="20160219102052"/>
  <p:tag name="MH_LIBRARY" val="GRAPHIC"/>
  <p:tag name="MH_TYPE" val="Other"/>
  <p:tag name="MH_ORDER" val="295"/>
</p:tagLst>
</file>

<file path=ppt/tags/tag314.xml><?xml version="1.0" encoding="utf-8"?>
<p:tagLst xmlns:p="http://schemas.openxmlformats.org/presentationml/2006/main">
  <p:tag name="MH" val="20160219102052"/>
  <p:tag name="MH_LIBRARY" val="GRAPHIC"/>
  <p:tag name="MH_TYPE" val="Other"/>
  <p:tag name="MH_ORDER" val="296"/>
</p:tagLst>
</file>

<file path=ppt/tags/tag315.xml><?xml version="1.0" encoding="utf-8"?>
<p:tagLst xmlns:p="http://schemas.openxmlformats.org/presentationml/2006/main">
  <p:tag name="MH" val="20160219102052"/>
  <p:tag name="MH_LIBRARY" val="GRAPHIC"/>
  <p:tag name="MH_TYPE" val="Other"/>
  <p:tag name="MH_ORDER" val="297"/>
</p:tagLst>
</file>

<file path=ppt/tags/tag316.xml><?xml version="1.0" encoding="utf-8"?>
<p:tagLst xmlns:p="http://schemas.openxmlformats.org/presentationml/2006/main">
  <p:tag name="MH" val="20160219102052"/>
  <p:tag name="MH_LIBRARY" val="GRAPHIC"/>
  <p:tag name="MH_TYPE" val="Other"/>
  <p:tag name="MH_ORDER" val="298"/>
</p:tagLst>
</file>

<file path=ppt/tags/tag317.xml><?xml version="1.0" encoding="utf-8"?>
<p:tagLst xmlns:p="http://schemas.openxmlformats.org/presentationml/2006/main">
  <p:tag name="MH" val="20160219102052"/>
  <p:tag name="MH_LIBRARY" val="GRAPHIC"/>
  <p:tag name="MH_TYPE" val="Other"/>
  <p:tag name="MH_ORDER" val="299"/>
</p:tagLst>
</file>

<file path=ppt/tags/tag318.xml><?xml version="1.0" encoding="utf-8"?>
<p:tagLst xmlns:p="http://schemas.openxmlformats.org/presentationml/2006/main">
  <p:tag name="MH" val="20160219102052"/>
  <p:tag name="MH_LIBRARY" val="GRAPHIC"/>
  <p:tag name="MH_TYPE" val="Other"/>
  <p:tag name="MH_ORDER" val="300"/>
</p:tagLst>
</file>

<file path=ppt/tags/tag319.xml><?xml version="1.0" encoding="utf-8"?>
<p:tagLst xmlns:p="http://schemas.openxmlformats.org/presentationml/2006/main">
  <p:tag name="MH" val="20160219102052"/>
  <p:tag name="MH_LIBRARY" val="GRAPHIC"/>
  <p:tag name="MH_TYPE" val="Other"/>
  <p:tag name="MH_ORDER" val="301"/>
</p:tagLst>
</file>

<file path=ppt/tags/tag32.xml><?xml version="1.0" encoding="utf-8"?>
<p:tagLst xmlns:p="http://schemas.openxmlformats.org/presentationml/2006/main">
  <p:tag name="MH" val="20160219102052"/>
  <p:tag name="MH_LIBRARY" val="GRAPHIC"/>
  <p:tag name="MH_TYPE" val="Other"/>
  <p:tag name="MH_ORDER" val="14"/>
</p:tagLst>
</file>

<file path=ppt/tags/tag320.xml><?xml version="1.0" encoding="utf-8"?>
<p:tagLst xmlns:p="http://schemas.openxmlformats.org/presentationml/2006/main">
  <p:tag name="MH" val="20160219102052"/>
  <p:tag name="MH_LIBRARY" val="GRAPHIC"/>
  <p:tag name="MH_TYPE" val="Other"/>
  <p:tag name="MH_ORDER" val="302"/>
</p:tagLst>
</file>

<file path=ppt/tags/tag321.xml><?xml version="1.0" encoding="utf-8"?>
<p:tagLst xmlns:p="http://schemas.openxmlformats.org/presentationml/2006/main">
  <p:tag name="MH" val="20160219102052"/>
  <p:tag name="MH_LIBRARY" val="GRAPHIC"/>
  <p:tag name="MH_TYPE" val="Other"/>
  <p:tag name="MH_ORDER" val="303"/>
</p:tagLst>
</file>

<file path=ppt/tags/tag322.xml><?xml version="1.0" encoding="utf-8"?>
<p:tagLst xmlns:p="http://schemas.openxmlformats.org/presentationml/2006/main">
  <p:tag name="MH" val="20160219102052"/>
  <p:tag name="MH_LIBRARY" val="GRAPHIC"/>
  <p:tag name="MH_TYPE" val="Other"/>
  <p:tag name="MH_ORDER" val="304"/>
</p:tagLst>
</file>

<file path=ppt/tags/tag323.xml><?xml version="1.0" encoding="utf-8"?>
<p:tagLst xmlns:p="http://schemas.openxmlformats.org/presentationml/2006/main">
  <p:tag name="MH" val="20160219102052"/>
  <p:tag name="MH_LIBRARY" val="GRAPHIC"/>
  <p:tag name="MH_TYPE" val="Other"/>
  <p:tag name="MH_ORDER" val="305"/>
</p:tagLst>
</file>

<file path=ppt/tags/tag324.xml><?xml version="1.0" encoding="utf-8"?>
<p:tagLst xmlns:p="http://schemas.openxmlformats.org/presentationml/2006/main">
  <p:tag name="MH" val="20160219102052"/>
  <p:tag name="MH_LIBRARY" val="GRAPHIC"/>
  <p:tag name="MH_TYPE" val="Other"/>
  <p:tag name="MH_ORDER" val="306"/>
</p:tagLst>
</file>

<file path=ppt/tags/tag325.xml><?xml version="1.0" encoding="utf-8"?>
<p:tagLst xmlns:p="http://schemas.openxmlformats.org/presentationml/2006/main">
  <p:tag name="MH" val="20160219102052"/>
  <p:tag name="MH_LIBRARY" val="GRAPHIC"/>
  <p:tag name="MH_TYPE" val="Other"/>
  <p:tag name="MH_ORDER" val="307"/>
</p:tagLst>
</file>

<file path=ppt/tags/tag326.xml><?xml version="1.0" encoding="utf-8"?>
<p:tagLst xmlns:p="http://schemas.openxmlformats.org/presentationml/2006/main">
  <p:tag name="MH" val="20160219102052"/>
  <p:tag name="MH_LIBRARY" val="GRAPHIC"/>
  <p:tag name="MH_TYPE" val="Other"/>
  <p:tag name="MH_ORDER" val="308"/>
</p:tagLst>
</file>

<file path=ppt/tags/tag327.xml><?xml version="1.0" encoding="utf-8"?>
<p:tagLst xmlns:p="http://schemas.openxmlformats.org/presentationml/2006/main">
  <p:tag name="MH" val="20160219102052"/>
  <p:tag name="MH_LIBRARY" val="GRAPHIC"/>
  <p:tag name="MH_TYPE" val="Other"/>
  <p:tag name="MH_ORDER" val="309"/>
</p:tagLst>
</file>

<file path=ppt/tags/tag328.xml><?xml version="1.0" encoding="utf-8"?>
<p:tagLst xmlns:p="http://schemas.openxmlformats.org/presentationml/2006/main">
  <p:tag name="MH" val="20160219102052"/>
  <p:tag name="MH_LIBRARY" val="GRAPHIC"/>
  <p:tag name="MH_TYPE" val="Other"/>
  <p:tag name="MH_ORDER" val="310"/>
</p:tagLst>
</file>

<file path=ppt/tags/tag329.xml><?xml version="1.0" encoding="utf-8"?>
<p:tagLst xmlns:p="http://schemas.openxmlformats.org/presentationml/2006/main">
  <p:tag name="MH" val="20160219102052"/>
  <p:tag name="MH_LIBRARY" val="GRAPHIC"/>
  <p:tag name="MH_TYPE" val="Other"/>
  <p:tag name="MH_ORDER" val="311"/>
</p:tagLst>
</file>

<file path=ppt/tags/tag33.xml><?xml version="1.0" encoding="utf-8"?>
<p:tagLst xmlns:p="http://schemas.openxmlformats.org/presentationml/2006/main">
  <p:tag name="MH" val="20160219102052"/>
  <p:tag name="MH_LIBRARY" val="GRAPHIC"/>
  <p:tag name="MH_TYPE" val="Other"/>
  <p:tag name="MH_ORDER" val="15"/>
</p:tagLst>
</file>

<file path=ppt/tags/tag330.xml><?xml version="1.0" encoding="utf-8"?>
<p:tagLst xmlns:p="http://schemas.openxmlformats.org/presentationml/2006/main">
  <p:tag name="MH" val="20160219102052"/>
  <p:tag name="MH_LIBRARY" val="GRAPHIC"/>
  <p:tag name="MH_TYPE" val="Other"/>
  <p:tag name="MH_ORDER" val="312"/>
</p:tagLst>
</file>

<file path=ppt/tags/tag331.xml><?xml version="1.0" encoding="utf-8"?>
<p:tagLst xmlns:p="http://schemas.openxmlformats.org/presentationml/2006/main">
  <p:tag name="MH" val="20160219102052"/>
  <p:tag name="MH_LIBRARY" val="GRAPHIC"/>
  <p:tag name="MH_TYPE" val="Other"/>
  <p:tag name="MH_ORDER" val="313"/>
</p:tagLst>
</file>

<file path=ppt/tags/tag332.xml><?xml version="1.0" encoding="utf-8"?>
<p:tagLst xmlns:p="http://schemas.openxmlformats.org/presentationml/2006/main">
  <p:tag name="MH" val="20160219102052"/>
  <p:tag name="MH_LIBRARY" val="GRAPHIC"/>
  <p:tag name="MH_TYPE" val="Other"/>
  <p:tag name="MH_ORDER" val="314"/>
</p:tagLst>
</file>

<file path=ppt/tags/tag333.xml><?xml version="1.0" encoding="utf-8"?>
<p:tagLst xmlns:p="http://schemas.openxmlformats.org/presentationml/2006/main">
  <p:tag name="MH" val="20160219102052"/>
  <p:tag name="MH_LIBRARY" val="GRAPHIC"/>
  <p:tag name="MH_TYPE" val="Other"/>
  <p:tag name="MH_ORDER" val="315"/>
</p:tagLst>
</file>

<file path=ppt/tags/tag334.xml><?xml version="1.0" encoding="utf-8"?>
<p:tagLst xmlns:p="http://schemas.openxmlformats.org/presentationml/2006/main">
  <p:tag name="MH" val="20160219102052"/>
  <p:tag name="MH_LIBRARY" val="GRAPHIC"/>
  <p:tag name="MH_TYPE" val="Other"/>
  <p:tag name="MH_ORDER" val="316"/>
</p:tagLst>
</file>

<file path=ppt/tags/tag335.xml><?xml version="1.0" encoding="utf-8"?>
<p:tagLst xmlns:p="http://schemas.openxmlformats.org/presentationml/2006/main">
  <p:tag name="MH" val="20160219102052"/>
  <p:tag name="MH_LIBRARY" val="GRAPHIC"/>
  <p:tag name="MH_TYPE" val="Other"/>
  <p:tag name="MH_ORDER" val="317"/>
</p:tagLst>
</file>

<file path=ppt/tags/tag336.xml><?xml version="1.0" encoding="utf-8"?>
<p:tagLst xmlns:p="http://schemas.openxmlformats.org/presentationml/2006/main">
  <p:tag name="MH" val="20160219102052"/>
  <p:tag name="MH_LIBRARY" val="GRAPHIC"/>
  <p:tag name="MH_TYPE" val="Other"/>
  <p:tag name="MH_ORDER" val="318"/>
</p:tagLst>
</file>

<file path=ppt/tags/tag337.xml><?xml version="1.0" encoding="utf-8"?>
<p:tagLst xmlns:p="http://schemas.openxmlformats.org/presentationml/2006/main">
  <p:tag name="MH" val="20160219102052"/>
  <p:tag name="MH_LIBRARY" val="GRAPHIC"/>
  <p:tag name="MH_TYPE" val="Other"/>
  <p:tag name="MH_ORDER" val="319"/>
</p:tagLst>
</file>

<file path=ppt/tags/tag338.xml><?xml version="1.0" encoding="utf-8"?>
<p:tagLst xmlns:p="http://schemas.openxmlformats.org/presentationml/2006/main">
  <p:tag name="MH" val="20160219102052"/>
  <p:tag name="MH_LIBRARY" val="GRAPHIC"/>
  <p:tag name="MH_TYPE" val="Other"/>
  <p:tag name="MH_ORDER" val="320"/>
</p:tagLst>
</file>

<file path=ppt/tags/tag339.xml><?xml version="1.0" encoding="utf-8"?>
<p:tagLst xmlns:p="http://schemas.openxmlformats.org/presentationml/2006/main">
  <p:tag name="MH" val="20160219102052"/>
  <p:tag name="MH_LIBRARY" val="GRAPHIC"/>
  <p:tag name="MH_TYPE" val="Other"/>
  <p:tag name="MH_ORDER" val="321"/>
</p:tagLst>
</file>

<file path=ppt/tags/tag34.xml><?xml version="1.0" encoding="utf-8"?>
<p:tagLst xmlns:p="http://schemas.openxmlformats.org/presentationml/2006/main">
  <p:tag name="MH" val="20160219102052"/>
  <p:tag name="MH_LIBRARY" val="GRAPHIC"/>
  <p:tag name="MH_TYPE" val="Other"/>
  <p:tag name="MH_ORDER" val="16"/>
</p:tagLst>
</file>

<file path=ppt/tags/tag340.xml><?xml version="1.0" encoding="utf-8"?>
<p:tagLst xmlns:p="http://schemas.openxmlformats.org/presentationml/2006/main">
  <p:tag name="MH" val="20160219102052"/>
  <p:tag name="MH_LIBRARY" val="GRAPHIC"/>
  <p:tag name="MH_TYPE" val="Other"/>
  <p:tag name="MH_ORDER" val="322"/>
</p:tagLst>
</file>

<file path=ppt/tags/tag341.xml><?xml version="1.0" encoding="utf-8"?>
<p:tagLst xmlns:p="http://schemas.openxmlformats.org/presentationml/2006/main">
  <p:tag name="MH" val="20160219102052"/>
  <p:tag name="MH_LIBRARY" val="GRAPHIC"/>
  <p:tag name="MH_TYPE" val="Other"/>
  <p:tag name="MH_ORDER" val="323"/>
</p:tagLst>
</file>

<file path=ppt/tags/tag342.xml><?xml version="1.0" encoding="utf-8"?>
<p:tagLst xmlns:p="http://schemas.openxmlformats.org/presentationml/2006/main">
  <p:tag name="MH" val="20160219102052"/>
  <p:tag name="MH_LIBRARY" val="GRAPHIC"/>
  <p:tag name="MH_TYPE" val="Other"/>
  <p:tag name="MH_ORDER" val="324"/>
</p:tagLst>
</file>

<file path=ppt/tags/tag343.xml><?xml version="1.0" encoding="utf-8"?>
<p:tagLst xmlns:p="http://schemas.openxmlformats.org/presentationml/2006/main">
  <p:tag name="MH" val="20160219102052"/>
  <p:tag name="MH_LIBRARY" val="GRAPHIC"/>
  <p:tag name="MH_TYPE" val="Other"/>
  <p:tag name="MH_ORDER" val="325"/>
</p:tagLst>
</file>

<file path=ppt/tags/tag344.xml><?xml version="1.0" encoding="utf-8"?>
<p:tagLst xmlns:p="http://schemas.openxmlformats.org/presentationml/2006/main">
  <p:tag name="MH" val="20160219102052"/>
  <p:tag name="MH_LIBRARY" val="GRAPHIC"/>
  <p:tag name="MH_TYPE" val="Other"/>
  <p:tag name="MH_ORDER" val="326"/>
</p:tagLst>
</file>

<file path=ppt/tags/tag345.xml><?xml version="1.0" encoding="utf-8"?>
<p:tagLst xmlns:p="http://schemas.openxmlformats.org/presentationml/2006/main">
  <p:tag name="MH" val="20160219102052"/>
  <p:tag name="MH_LIBRARY" val="GRAPHIC"/>
  <p:tag name="MH_TYPE" val="Other"/>
  <p:tag name="MH_ORDER" val="327"/>
</p:tagLst>
</file>

<file path=ppt/tags/tag346.xml><?xml version="1.0" encoding="utf-8"?>
<p:tagLst xmlns:p="http://schemas.openxmlformats.org/presentationml/2006/main">
  <p:tag name="MH" val="20160219102052"/>
  <p:tag name="MH_LIBRARY" val="GRAPHIC"/>
  <p:tag name="MH_TYPE" val="Other"/>
  <p:tag name="MH_ORDER" val="328"/>
</p:tagLst>
</file>

<file path=ppt/tags/tag347.xml><?xml version="1.0" encoding="utf-8"?>
<p:tagLst xmlns:p="http://schemas.openxmlformats.org/presentationml/2006/main">
  <p:tag name="MH" val="20160219102052"/>
  <p:tag name="MH_LIBRARY" val="GRAPHIC"/>
  <p:tag name="MH_TYPE" val="Other"/>
  <p:tag name="MH_ORDER" val="329"/>
</p:tagLst>
</file>

<file path=ppt/tags/tag348.xml><?xml version="1.0" encoding="utf-8"?>
<p:tagLst xmlns:p="http://schemas.openxmlformats.org/presentationml/2006/main">
  <p:tag name="MH" val="20160219102052"/>
  <p:tag name="MH_LIBRARY" val="GRAPHIC"/>
  <p:tag name="MH_TYPE" val="Other"/>
  <p:tag name="MH_ORDER" val="330"/>
</p:tagLst>
</file>

<file path=ppt/tags/tag349.xml><?xml version="1.0" encoding="utf-8"?>
<p:tagLst xmlns:p="http://schemas.openxmlformats.org/presentationml/2006/main">
  <p:tag name="MH" val="20160219102052"/>
  <p:tag name="MH_LIBRARY" val="GRAPHIC"/>
  <p:tag name="MH_TYPE" val="Other"/>
  <p:tag name="MH_ORDER" val="331"/>
</p:tagLst>
</file>

<file path=ppt/tags/tag35.xml><?xml version="1.0" encoding="utf-8"?>
<p:tagLst xmlns:p="http://schemas.openxmlformats.org/presentationml/2006/main">
  <p:tag name="MH" val="20160219102052"/>
  <p:tag name="MH_LIBRARY" val="GRAPHIC"/>
  <p:tag name="MH_TYPE" val="Other"/>
  <p:tag name="MH_ORDER" val="17"/>
</p:tagLst>
</file>

<file path=ppt/tags/tag350.xml><?xml version="1.0" encoding="utf-8"?>
<p:tagLst xmlns:p="http://schemas.openxmlformats.org/presentationml/2006/main">
  <p:tag name="MH" val="20160219102052"/>
  <p:tag name="MH_LIBRARY" val="GRAPHIC"/>
  <p:tag name="MH_TYPE" val="Other"/>
  <p:tag name="MH_ORDER" val="332"/>
</p:tagLst>
</file>

<file path=ppt/tags/tag351.xml><?xml version="1.0" encoding="utf-8"?>
<p:tagLst xmlns:p="http://schemas.openxmlformats.org/presentationml/2006/main">
  <p:tag name="MH" val="20160219102052"/>
  <p:tag name="MH_LIBRARY" val="GRAPHIC"/>
  <p:tag name="MH_TYPE" val="Other"/>
  <p:tag name="MH_ORDER" val="333"/>
</p:tagLst>
</file>

<file path=ppt/tags/tag352.xml><?xml version="1.0" encoding="utf-8"?>
<p:tagLst xmlns:p="http://schemas.openxmlformats.org/presentationml/2006/main">
  <p:tag name="MH" val="20160219102052"/>
  <p:tag name="MH_LIBRARY" val="GRAPHIC"/>
  <p:tag name="MH_TYPE" val="Other"/>
  <p:tag name="MH_ORDER" val="334"/>
</p:tagLst>
</file>

<file path=ppt/tags/tag353.xml><?xml version="1.0" encoding="utf-8"?>
<p:tagLst xmlns:p="http://schemas.openxmlformats.org/presentationml/2006/main">
  <p:tag name="MH" val="20160219102052"/>
  <p:tag name="MH_LIBRARY" val="GRAPHIC"/>
  <p:tag name="MH_TYPE" val="Other"/>
  <p:tag name="MH_ORDER" val="335"/>
</p:tagLst>
</file>

<file path=ppt/tags/tag354.xml><?xml version="1.0" encoding="utf-8"?>
<p:tagLst xmlns:p="http://schemas.openxmlformats.org/presentationml/2006/main">
  <p:tag name="MH" val="20160219102052"/>
  <p:tag name="MH_LIBRARY" val="GRAPHIC"/>
  <p:tag name="MH_TYPE" val="Other"/>
  <p:tag name="MH_ORDER" val="336"/>
</p:tagLst>
</file>

<file path=ppt/tags/tag355.xml><?xml version="1.0" encoding="utf-8"?>
<p:tagLst xmlns:p="http://schemas.openxmlformats.org/presentationml/2006/main">
  <p:tag name="MH" val="20160219102052"/>
  <p:tag name="MH_LIBRARY" val="GRAPHIC"/>
  <p:tag name="MH_TYPE" val="Other"/>
  <p:tag name="MH_ORDER" val="337"/>
</p:tagLst>
</file>

<file path=ppt/tags/tag356.xml><?xml version="1.0" encoding="utf-8"?>
<p:tagLst xmlns:p="http://schemas.openxmlformats.org/presentationml/2006/main">
  <p:tag name="MH" val="20160219102052"/>
  <p:tag name="MH_LIBRARY" val="GRAPHIC"/>
  <p:tag name="MH_TYPE" val="Other"/>
  <p:tag name="MH_ORDER" val="338"/>
</p:tagLst>
</file>

<file path=ppt/tags/tag357.xml><?xml version="1.0" encoding="utf-8"?>
<p:tagLst xmlns:p="http://schemas.openxmlformats.org/presentationml/2006/main">
  <p:tag name="MH" val="20160219102052"/>
  <p:tag name="MH_LIBRARY" val="GRAPHIC"/>
  <p:tag name="MH_TYPE" val="Other"/>
  <p:tag name="MH_ORDER" val="339"/>
</p:tagLst>
</file>

<file path=ppt/tags/tag358.xml><?xml version="1.0" encoding="utf-8"?>
<p:tagLst xmlns:p="http://schemas.openxmlformats.org/presentationml/2006/main">
  <p:tag name="MH" val="20160219102052"/>
  <p:tag name="MH_LIBRARY" val="GRAPHIC"/>
  <p:tag name="MH_TYPE" val="Other"/>
  <p:tag name="MH_ORDER" val="340"/>
</p:tagLst>
</file>

<file path=ppt/tags/tag359.xml><?xml version="1.0" encoding="utf-8"?>
<p:tagLst xmlns:p="http://schemas.openxmlformats.org/presentationml/2006/main">
  <p:tag name="MH" val="20160219102052"/>
  <p:tag name="MH_LIBRARY" val="GRAPHIC"/>
  <p:tag name="MH_TYPE" val="Other"/>
  <p:tag name="MH_ORDER" val="341"/>
</p:tagLst>
</file>

<file path=ppt/tags/tag36.xml><?xml version="1.0" encoding="utf-8"?>
<p:tagLst xmlns:p="http://schemas.openxmlformats.org/presentationml/2006/main">
  <p:tag name="MH" val="20160219102052"/>
  <p:tag name="MH_LIBRARY" val="GRAPHIC"/>
  <p:tag name="MH_TYPE" val="Other"/>
  <p:tag name="MH_ORDER" val="18"/>
</p:tagLst>
</file>

<file path=ppt/tags/tag360.xml><?xml version="1.0" encoding="utf-8"?>
<p:tagLst xmlns:p="http://schemas.openxmlformats.org/presentationml/2006/main">
  <p:tag name="MH" val="20160219102052"/>
  <p:tag name="MH_LIBRARY" val="GRAPHIC"/>
  <p:tag name="MH_TYPE" val="Other"/>
  <p:tag name="MH_ORDER" val="342"/>
</p:tagLst>
</file>

<file path=ppt/tags/tag361.xml><?xml version="1.0" encoding="utf-8"?>
<p:tagLst xmlns:p="http://schemas.openxmlformats.org/presentationml/2006/main">
  <p:tag name="MH" val="20160219102052"/>
  <p:tag name="MH_LIBRARY" val="GRAPHIC"/>
  <p:tag name="MH_TYPE" val="Other"/>
  <p:tag name="MH_ORDER" val="343"/>
</p:tagLst>
</file>

<file path=ppt/tags/tag362.xml><?xml version="1.0" encoding="utf-8"?>
<p:tagLst xmlns:p="http://schemas.openxmlformats.org/presentationml/2006/main">
  <p:tag name="MH" val="20160219102052"/>
  <p:tag name="MH_LIBRARY" val="GRAPHIC"/>
  <p:tag name="MH_TYPE" val="Other"/>
  <p:tag name="MH_ORDER" val="344"/>
</p:tagLst>
</file>

<file path=ppt/tags/tag363.xml><?xml version="1.0" encoding="utf-8"?>
<p:tagLst xmlns:p="http://schemas.openxmlformats.org/presentationml/2006/main">
  <p:tag name="MH" val="20160219102052"/>
  <p:tag name="MH_LIBRARY" val="GRAPHIC"/>
  <p:tag name="MH_TYPE" val="Other"/>
  <p:tag name="MH_ORDER" val="345"/>
</p:tagLst>
</file>

<file path=ppt/tags/tag364.xml><?xml version="1.0" encoding="utf-8"?>
<p:tagLst xmlns:p="http://schemas.openxmlformats.org/presentationml/2006/main">
  <p:tag name="MH" val="20160219102052"/>
  <p:tag name="MH_LIBRARY" val="GRAPHIC"/>
  <p:tag name="MH_TYPE" val="Other"/>
  <p:tag name="MH_ORDER" val="346"/>
</p:tagLst>
</file>

<file path=ppt/tags/tag365.xml><?xml version="1.0" encoding="utf-8"?>
<p:tagLst xmlns:p="http://schemas.openxmlformats.org/presentationml/2006/main">
  <p:tag name="MH" val="20160219102052"/>
  <p:tag name="MH_LIBRARY" val="GRAPHIC"/>
  <p:tag name="MH_TYPE" val="Other"/>
  <p:tag name="MH_ORDER" val="347"/>
</p:tagLst>
</file>

<file path=ppt/tags/tag366.xml><?xml version="1.0" encoding="utf-8"?>
<p:tagLst xmlns:p="http://schemas.openxmlformats.org/presentationml/2006/main">
  <p:tag name="MH" val="20160219102052"/>
  <p:tag name="MH_LIBRARY" val="GRAPHIC"/>
  <p:tag name="MH_TYPE" val="Other"/>
  <p:tag name="MH_ORDER" val="348"/>
</p:tagLst>
</file>

<file path=ppt/tags/tag367.xml><?xml version="1.0" encoding="utf-8"?>
<p:tagLst xmlns:p="http://schemas.openxmlformats.org/presentationml/2006/main">
  <p:tag name="MH" val="20160219102052"/>
  <p:tag name="MH_LIBRARY" val="GRAPHIC"/>
  <p:tag name="MH_TYPE" val="Other"/>
  <p:tag name="MH_ORDER" val="349"/>
</p:tagLst>
</file>

<file path=ppt/tags/tag368.xml><?xml version="1.0" encoding="utf-8"?>
<p:tagLst xmlns:p="http://schemas.openxmlformats.org/presentationml/2006/main">
  <p:tag name="MH" val="20160219102052"/>
  <p:tag name="MH_LIBRARY" val="GRAPHIC"/>
  <p:tag name="MH_TYPE" val="Other"/>
  <p:tag name="MH_ORDER" val="350"/>
</p:tagLst>
</file>

<file path=ppt/tags/tag369.xml><?xml version="1.0" encoding="utf-8"?>
<p:tagLst xmlns:p="http://schemas.openxmlformats.org/presentationml/2006/main">
  <p:tag name="MH" val="20160219102052"/>
  <p:tag name="MH_LIBRARY" val="GRAPHIC"/>
  <p:tag name="MH_TYPE" val="Other"/>
  <p:tag name="MH_ORDER" val="351"/>
</p:tagLst>
</file>

<file path=ppt/tags/tag37.xml><?xml version="1.0" encoding="utf-8"?>
<p:tagLst xmlns:p="http://schemas.openxmlformats.org/presentationml/2006/main">
  <p:tag name="MH" val="20160219102052"/>
  <p:tag name="MH_LIBRARY" val="GRAPHIC"/>
  <p:tag name="MH_TYPE" val="Other"/>
  <p:tag name="MH_ORDER" val="19"/>
</p:tagLst>
</file>

<file path=ppt/tags/tag370.xml><?xml version="1.0" encoding="utf-8"?>
<p:tagLst xmlns:p="http://schemas.openxmlformats.org/presentationml/2006/main">
  <p:tag name="MH" val="20160219102052"/>
  <p:tag name="MH_LIBRARY" val="GRAPHIC"/>
  <p:tag name="MH_TYPE" val="Other"/>
  <p:tag name="MH_ORDER" val="352"/>
</p:tagLst>
</file>

<file path=ppt/tags/tag371.xml><?xml version="1.0" encoding="utf-8"?>
<p:tagLst xmlns:p="http://schemas.openxmlformats.org/presentationml/2006/main">
  <p:tag name="MH" val="20160219102052"/>
  <p:tag name="MH_LIBRARY" val="GRAPHIC"/>
  <p:tag name="MH_TYPE" val="Other"/>
  <p:tag name="MH_ORDER" val="353"/>
</p:tagLst>
</file>

<file path=ppt/tags/tag372.xml><?xml version="1.0" encoding="utf-8"?>
<p:tagLst xmlns:p="http://schemas.openxmlformats.org/presentationml/2006/main">
  <p:tag name="MH" val="20160219102052"/>
  <p:tag name="MH_LIBRARY" val="GRAPHIC"/>
  <p:tag name="MH_TYPE" val="Other"/>
  <p:tag name="MH_ORDER" val="354"/>
</p:tagLst>
</file>

<file path=ppt/tags/tag373.xml><?xml version="1.0" encoding="utf-8"?>
<p:tagLst xmlns:p="http://schemas.openxmlformats.org/presentationml/2006/main">
  <p:tag name="MH" val="20160219102052"/>
  <p:tag name="MH_LIBRARY" val="GRAPHIC"/>
  <p:tag name="MH_TYPE" val="Other"/>
  <p:tag name="MH_ORDER" val="355"/>
</p:tagLst>
</file>

<file path=ppt/tags/tag374.xml><?xml version="1.0" encoding="utf-8"?>
<p:tagLst xmlns:p="http://schemas.openxmlformats.org/presentationml/2006/main">
  <p:tag name="MH" val="20160219102052"/>
  <p:tag name="MH_LIBRARY" val="GRAPHIC"/>
  <p:tag name="MH_TYPE" val="Other"/>
  <p:tag name="MH_ORDER" val="356"/>
</p:tagLst>
</file>

<file path=ppt/tags/tag375.xml><?xml version="1.0" encoding="utf-8"?>
<p:tagLst xmlns:p="http://schemas.openxmlformats.org/presentationml/2006/main">
  <p:tag name="MH" val="20160219102052"/>
  <p:tag name="MH_LIBRARY" val="GRAPHIC"/>
  <p:tag name="MH_TYPE" val="Other"/>
  <p:tag name="MH_ORDER" val="357"/>
</p:tagLst>
</file>

<file path=ppt/tags/tag376.xml><?xml version="1.0" encoding="utf-8"?>
<p:tagLst xmlns:p="http://schemas.openxmlformats.org/presentationml/2006/main">
  <p:tag name="MH" val="20160219102052"/>
  <p:tag name="MH_LIBRARY" val="GRAPHIC"/>
  <p:tag name="MH_TYPE" val="Other"/>
  <p:tag name="MH_ORDER" val="360"/>
</p:tagLst>
</file>

<file path=ppt/tags/tag377.xml><?xml version="1.0" encoding="utf-8"?>
<p:tagLst xmlns:p="http://schemas.openxmlformats.org/presentationml/2006/main">
  <p:tag name="MH" val="20160219102052"/>
  <p:tag name="MH_LIBRARY" val="GRAPHIC"/>
  <p:tag name="MH_TYPE" val="Other"/>
  <p:tag name="MH_ORDER" val="361"/>
</p:tagLst>
</file>

<file path=ppt/tags/tag378.xml><?xml version="1.0" encoding="utf-8"?>
<p:tagLst xmlns:p="http://schemas.openxmlformats.org/presentationml/2006/main">
  <p:tag name="MH" val="20160219102052"/>
  <p:tag name="MH_LIBRARY" val="GRAPHIC"/>
  <p:tag name="MH_TYPE" val="Other"/>
  <p:tag name="MH_ORDER" val="365"/>
</p:tagLst>
</file>

<file path=ppt/tags/tag379.xml><?xml version="1.0" encoding="utf-8"?>
<p:tagLst xmlns:p="http://schemas.openxmlformats.org/presentationml/2006/main">
  <p:tag name="MH" val="20160219102052"/>
  <p:tag name="MH_LIBRARY" val="GRAPHIC"/>
  <p:tag name="MH_TYPE" val="Other"/>
  <p:tag name="MH_ORDER" val="366"/>
</p:tagLst>
</file>

<file path=ppt/tags/tag38.xml><?xml version="1.0" encoding="utf-8"?>
<p:tagLst xmlns:p="http://schemas.openxmlformats.org/presentationml/2006/main">
  <p:tag name="MH" val="20160219102052"/>
  <p:tag name="MH_LIBRARY" val="GRAPHIC"/>
  <p:tag name="MH_TYPE" val="Other"/>
  <p:tag name="MH_ORDER" val="20"/>
</p:tagLst>
</file>

<file path=ppt/tags/tag380.xml><?xml version="1.0" encoding="utf-8"?>
<p:tagLst xmlns:p="http://schemas.openxmlformats.org/presentationml/2006/main">
  <p:tag name="MH" val="20160219102052"/>
  <p:tag name="MH_LIBRARY" val="GRAPHIC"/>
  <p:tag name="MH_TYPE" val="Other"/>
  <p:tag name="MH_ORDER" val="370"/>
</p:tagLst>
</file>

<file path=ppt/tags/tag381.xml><?xml version="1.0" encoding="utf-8"?>
<p:tagLst xmlns:p="http://schemas.openxmlformats.org/presentationml/2006/main">
  <p:tag name="MH" val="20160219102052"/>
  <p:tag name="MH_LIBRARY" val="GRAPHIC"/>
  <p:tag name="MH_TYPE" val="Other"/>
  <p:tag name="MH_ORDER" val="371"/>
</p:tagLst>
</file>

<file path=ppt/tags/tag382.xml><?xml version="1.0" encoding="utf-8"?>
<p:tagLst xmlns:p="http://schemas.openxmlformats.org/presentationml/2006/main">
  <p:tag name="MH" val="20160219102052"/>
  <p:tag name="MH_LIBRARY" val="GRAPHIC"/>
  <p:tag name="MH_TYPE" val="Other"/>
  <p:tag name="MH_ORDER" val="375"/>
</p:tagLst>
</file>

<file path=ppt/tags/tag383.xml><?xml version="1.0" encoding="utf-8"?>
<p:tagLst xmlns:p="http://schemas.openxmlformats.org/presentationml/2006/main">
  <p:tag name="MH" val="20160219102052"/>
  <p:tag name="MH_LIBRARY" val="GRAPHIC"/>
  <p:tag name="MH_TYPE" val="Other"/>
  <p:tag name="MH_ORDER" val="376"/>
</p:tagLst>
</file>

<file path=ppt/tags/tag384.xml><?xml version="1.0" encoding="utf-8"?>
<p:tagLst xmlns:p="http://schemas.openxmlformats.org/presentationml/2006/main">
  <p:tag name="MH" val="20160219102052"/>
  <p:tag name="MH_LIBRARY" val="GRAPHIC"/>
  <p:tag name="MH_TYPE" val="Other"/>
  <p:tag name="MH_ORDER" val="380"/>
</p:tagLst>
</file>

<file path=ppt/tags/tag385.xml><?xml version="1.0" encoding="utf-8"?>
<p:tagLst xmlns:p="http://schemas.openxmlformats.org/presentationml/2006/main">
  <p:tag name="MH" val="20160219102052"/>
  <p:tag name="MH_LIBRARY" val="GRAPHIC"/>
  <p:tag name="MH_TYPE" val="Other"/>
  <p:tag name="MH_ORDER" val="381"/>
</p:tagLst>
</file>

<file path=ppt/tags/tag386.xml><?xml version="1.0" encoding="utf-8"?>
<p:tagLst xmlns:p="http://schemas.openxmlformats.org/presentationml/2006/main">
  <p:tag name="MH" val="20160219102052"/>
  <p:tag name="MH_LIBRARY" val="GRAPHIC"/>
  <p:tag name="MH_TYPE" val="Other"/>
  <p:tag name="MH_ORDER" val="385"/>
</p:tagLst>
</file>

<file path=ppt/tags/tag387.xml><?xml version="1.0" encoding="utf-8"?>
<p:tagLst xmlns:p="http://schemas.openxmlformats.org/presentationml/2006/main">
  <p:tag name="MH" val="20160219102052"/>
  <p:tag name="MH_LIBRARY" val="GRAPHIC"/>
  <p:tag name="MH_TYPE" val="Other"/>
  <p:tag name="MH_ORDER" val="386"/>
</p:tagLst>
</file>

<file path=ppt/tags/tag388.xml><?xml version="1.0" encoding="utf-8"?>
<p:tagLst xmlns:p="http://schemas.openxmlformats.org/presentationml/2006/main">
  <p:tag name="MH" val="20151126093208"/>
  <p:tag name="MH_LIBRARY" val="GRAPHIC"/>
  <p:tag name="MH_TYPE" val="Other"/>
  <p:tag name="MH_ORDER" val="3"/>
</p:tagLst>
</file>

<file path=ppt/tags/tag389.xml><?xml version="1.0" encoding="utf-8"?>
<p:tagLst xmlns:p="http://schemas.openxmlformats.org/presentationml/2006/main">
  <p:tag name="MH" val="20151126093208"/>
  <p:tag name="MH_LIBRARY" val="GRAPHIC"/>
  <p:tag name="MH_TYPE" val="Other"/>
  <p:tag name="MH_ORDER" val="3"/>
</p:tagLst>
</file>

<file path=ppt/tags/tag39.xml><?xml version="1.0" encoding="utf-8"?>
<p:tagLst xmlns:p="http://schemas.openxmlformats.org/presentationml/2006/main">
  <p:tag name="MH" val="20160219102052"/>
  <p:tag name="MH_LIBRARY" val="GRAPHIC"/>
  <p:tag name="MH_TYPE" val="Other"/>
  <p:tag name="MH_ORDER" val="21"/>
</p:tagLst>
</file>

<file path=ppt/tags/tag390.xml><?xml version="1.0" encoding="utf-8"?>
<p:tagLst xmlns:p="http://schemas.openxmlformats.org/presentationml/2006/main">
  <p:tag name="MH" val="20151126093208"/>
  <p:tag name="MH_LIBRARY" val="GRAPHIC"/>
  <p:tag name="MH_TYPE" val="Other"/>
  <p:tag name="MH_ORDER" val="3"/>
</p:tagLst>
</file>

<file path=ppt/tags/tag391.xml><?xml version="1.0" encoding="utf-8"?>
<p:tagLst xmlns:p="http://schemas.openxmlformats.org/presentationml/2006/main">
  <p:tag name="MH" val="20151126093208"/>
  <p:tag name="MH_LIBRARY" val="GRAPHIC"/>
  <p:tag name="MH_TYPE" val="Other"/>
  <p:tag name="MH_ORDER" val="3"/>
</p:tagLst>
</file>

<file path=ppt/tags/tag392.xml><?xml version="1.0" encoding="utf-8"?>
<p:tagLst xmlns:p="http://schemas.openxmlformats.org/presentationml/2006/main">
  <p:tag name="MH" val="20151126093208"/>
  <p:tag name="MH_LIBRARY" val="GRAPHIC"/>
  <p:tag name="MH_TYPE" val="Other"/>
  <p:tag name="MH_ORDER" val="3"/>
</p:tagLst>
</file>

<file path=ppt/tags/tag393.xml><?xml version="1.0" encoding="utf-8"?>
<p:tagLst xmlns:p="http://schemas.openxmlformats.org/presentationml/2006/main">
  <p:tag name="MH" val="20151126093208"/>
  <p:tag name="MH_LIBRARY" val="GRAPHIC"/>
  <p:tag name="MH_TYPE" val="Other"/>
  <p:tag name="MH_ORDER" val="3"/>
</p:tagLst>
</file>

<file path=ppt/tags/tag394.xml><?xml version="1.0" encoding="utf-8"?>
<p:tagLst xmlns:p="http://schemas.openxmlformats.org/presentationml/2006/main">
  <p:tag name="MH" val="20151126093208"/>
  <p:tag name="MH_LIBRARY" val="GRAPHIC"/>
  <p:tag name="MH_TYPE" val="Other"/>
  <p:tag name="MH_ORDER" val="3"/>
</p:tagLst>
</file>

<file path=ppt/tags/tag4.xml><?xml version="1.0" encoding="utf-8"?>
<p:tagLst xmlns:p="http://schemas.openxmlformats.org/presentationml/2006/main">
  <p:tag name="MH" val="20160219102052"/>
  <p:tag name="MH_LIBRARY" val="GRAPHIC"/>
  <p:tag name="MH_TYPE" val="Other"/>
  <p:tag name="MH_ORDER" val="373"/>
</p:tagLst>
</file>

<file path=ppt/tags/tag40.xml><?xml version="1.0" encoding="utf-8"?>
<p:tagLst xmlns:p="http://schemas.openxmlformats.org/presentationml/2006/main">
  <p:tag name="MH" val="20160219102052"/>
  <p:tag name="MH_LIBRARY" val="GRAPHIC"/>
  <p:tag name="MH_TYPE" val="Other"/>
  <p:tag name="MH_ORDER" val="22"/>
</p:tagLst>
</file>

<file path=ppt/tags/tag41.xml><?xml version="1.0" encoding="utf-8"?>
<p:tagLst xmlns:p="http://schemas.openxmlformats.org/presentationml/2006/main">
  <p:tag name="MH" val="20160219102052"/>
  <p:tag name="MH_LIBRARY" val="GRAPHIC"/>
  <p:tag name="MH_TYPE" val="Other"/>
  <p:tag name="MH_ORDER" val="23"/>
</p:tagLst>
</file>

<file path=ppt/tags/tag42.xml><?xml version="1.0" encoding="utf-8"?>
<p:tagLst xmlns:p="http://schemas.openxmlformats.org/presentationml/2006/main">
  <p:tag name="MH" val="20160219102052"/>
  <p:tag name="MH_LIBRARY" val="GRAPHIC"/>
  <p:tag name="MH_TYPE" val="Other"/>
  <p:tag name="MH_ORDER" val="24"/>
</p:tagLst>
</file>

<file path=ppt/tags/tag43.xml><?xml version="1.0" encoding="utf-8"?>
<p:tagLst xmlns:p="http://schemas.openxmlformats.org/presentationml/2006/main">
  <p:tag name="MH" val="20160219102052"/>
  <p:tag name="MH_LIBRARY" val="GRAPHIC"/>
  <p:tag name="MH_TYPE" val="Other"/>
  <p:tag name="MH_ORDER" val="25"/>
</p:tagLst>
</file>

<file path=ppt/tags/tag44.xml><?xml version="1.0" encoding="utf-8"?>
<p:tagLst xmlns:p="http://schemas.openxmlformats.org/presentationml/2006/main">
  <p:tag name="MH" val="20160219102052"/>
  <p:tag name="MH_LIBRARY" val="GRAPHIC"/>
  <p:tag name="MH_TYPE" val="Other"/>
  <p:tag name="MH_ORDER" val="26"/>
</p:tagLst>
</file>

<file path=ppt/tags/tag45.xml><?xml version="1.0" encoding="utf-8"?>
<p:tagLst xmlns:p="http://schemas.openxmlformats.org/presentationml/2006/main">
  <p:tag name="MH" val="20160219102052"/>
  <p:tag name="MH_LIBRARY" val="GRAPHIC"/>
  <p:tag name="MH_TYPE" val="Other"/>
  <p:tag name="MH_ORDER" val="27"/>
</p:tagLst>
</file>

<file path=ppt/tags/tag46.xml><?xml version="1.0" encoding="utf-8"?>
<p:tagLst xmlns:p="http://schemas.openxmlformats.org/presentationml/2006/main">
  <p:tag name="MH" val="20160219102052"/>
  <p:tag name="MH_LIBRARY" val="GRAPHIC"/>
  <p:tag name="MH_TYPE" val="Other"/>
  <p:tag name="MH_ORDER" val="28"/>
</p:tagLst>
</file>

<file path=ppt/tags/tag47.xml><?xml version="1.0" encoding="utf-8"?>
<p:tagLst xmlns:p="http://schemas.openxmlformats.org/presentationml/2006/main">
  <p:tag name="MH" val="20160219102052"/>
  <p:tag name="MH_LIBRARY" val="GRAPHIC"/>
  <p:tag name="MH_TYPE" val="Other"/>
  <p:tag name="MH_ORDER" val="29"/>
</p:tagLst>
</file>

<file path=ppt/tags/tag48.xml><?xml version="1.0" encoding="utf-8"?>
<p:tagLst xmlns:p="http://schemas.openxmlformats.org/presentationml/2006/main">
  <p:tag name="MH" val="20160219102052"/>
  <p:tag name="MH_LIBRARY" val="GRAPHIC"/>
  <p:tag name="MH_TYPE" val="Other"/>
  <p:tag name="MH_ORDER" val="30"/>
</p:tagLst>
</file>

<file path=ppt/tags/tag49.xml><?xml version="1.0" encoding="utf-8"?>
<p:tagLst xmlns:p="http://schemas.openxmlformats.org/presentationml/2006/main">
  <p:tag name="MH" val="20160219102052"/>
  <p:tag name="MH_LIBRARY" val="GRAPHIC"/>
  <p:tag name="MH_TYPE" val="Other"/>
  <p:tag name="MH_ORDER" val="31"/>
</p:tagLst>
</file>

<file path=ppt/tags/tag5.xml><?xml version="1.0" encoding="utf-8"?>
<p:tagLst xmlns:p="http://schemas.openxmlformats.org/presentationml/2006/main">
  <p:tag name="MH" val="20160219102052"/>
  <p:tag name="MH_LIBRARY" val="GRAPHIC"/>
  <p:tag name="MH_TYPE" val="Other"/>
  <p:tag name="MH_ORDER" val="374"/>
</p:tagLst>
</file>

<file path=ppt/tags/tag50.xml><?xml version="1.0" encoding="utf-8"?>
<p:tagLst xmlns:p="http://schemas.openxmlformats.org/presentationml/2006/main">
  <p:tag name="MH" val="20160219102052"/>
  <p:tag name="MH_LIBRARY" val="GRAPHIC"/>
  <p:tag name="MH_TYPE" val="Other"/>
  <p:tag name="MH_ORDER" val="32"/>
</p:tagLst>
</file>

<file path=ppt/tags/tag51.xml><?xml version="1.0" encoding="utf-8"?>
<p:tagLst xmlns:p="http://schemas.openxmlformats.org/presentationml/2006/main">
  <p:tag name="MH" val="20160219102052"/>
  <p:tag name="MH_LIBRARY" val="GRAPHIC"/>
  <p:tag name="MH_TYPE" val="Other"/>
  <p:tag name="MH_ORDER" val="33"/>
</p:tagLst>
</file>

<file path=ppt/tags/tag52.xml><?xml version="1.0" encoding="utf-8"?>
<p:tagLst xmlns:p="http://schemas.openxmlformats.org/presentationml/2006/main">
  <p:tag name="MH" val="20160219102052"/>
  <p:tag name="MH_LIBRARY" val="GRAPHIC"/>
  <p:tag name="MH_TYPE" val="Other"/>
  <p:tag name="MH_ORDER" val="34"/>
</p:tagLst>
</file>

<file path=ppt/tags/tag53.xml><?xml version="1.0" encoding="utf-8"?>
<p:tagLst xmlns:p="http://schemas.openxmlformats.org/presentationml/2006/main">
  <p:tag name="MH" val="20160219102052"/>
  <p:tag name="MH_LIBRARY" val="GRAPHIC"/>
  <p:tag name="MH_TYPE" val="Other"/>
  <p:tag name="MH_ORDER" val="35"/>
</p:tagLst>
</file>

<file path=ppt/tags/tag54.xml><?xml version="1.0" encoding="utf-8"?>
<p:tagLst xmlns:p="http://schemas.openxmlformats.org/presentationml/2006/main">
  <p:tag name="MH" val="20160219102052"/>
  <p:tag name="MH_LIBRARY" val="GRAPHIC"/>
  <p:tag name="MH_TYPE" val="Other"/>
  <p:tag name="MH_ORDER" val="36"/>
</p:tagLst>
</file>

<file path=ppt/tags/tag55.xml><?xml version="1.0" encoding="utf-8"?>
<p:tagLst xmlns:p="http://schemas.openxmlformats.org/presentationml/2006/main">
  <p:tag name="MH" val="20160219102052"/>
  <p:tag name="MH_LIBRARY" val="GRAPHIC"/>
  <p:tag name="MH_TYPE" val="Other"/>
  <p:tag name="MH_ORDER" val="37"/>
</p:tagLst>
</file>

<file path=ppt/tags/tag56.xml><?xml version="1.0" encoding="utf-8"?>
<p:tagLst xmlns:p="http://schemas.openxmlformats.org/presentationml/2006/main">
  <p:tag name="MH" val="20160219102052"/>
  <p:tag name="MH_LIBRARY" val="GRAPHIC"/>
  <p:tag name="MH_TYPE" val="Other"/>
  <p:tag name="MH_ORDER" val="38"/>
</p:tagLst>
</file>

<file path=ppt/tags/tag57.xml><?xml version="1.0" encoding="utf-8"?>
<p:tagLst xmlns:p="http://schemas.openxmlformats.org/presentationml/2006/main">
  <p:tag name="MH" val="20160219102052"/>
  <p:tag name="MH_LIBRARY" val="GRAPHIC"/>
  <p:tag name="MH_TYPE" val="Other"/>
  <p:tag name="MH_ORDER" val="39"/>
</p:tagLst>
</file>

<file path=ppt/tags/tag58.xml><?xml version="1.0" encoding="utf-8"?>
<p:tagLst xmlns:p="http://schemas.openxmlformats.org/presentationml/2006/main">
  <p:tag name="MH" val="20160219102052"/>
  <p:tag name="MH_LIBRARY" val="GRAPHIC"/>
  <p:tag name="MH_TYPE" val="Other"/>
  <p:tag name="MH_ORDER" val="40"/>
</p:tagLst>
</file>

<file path=ppt/tags/tag59.xml><?xml version="1.0" encoding="utf-8"?>
<p:tagLst xmlns:p="http://schemas.openxmlformats.org/presentationml/2006/main">
  <p:tag name="MH" val="20160219102052"/>
  <p:tag name="MH_LIBRARY" val="GRAPHIC"/>
  <p:tag name="MH_TYPE" val="Other"/>
  <p:tag name="MH_ORDER" val="41"/>
</p:tagLst>
</file>

<file path=ppt/tags/tag6.xml><?xml version="1.0" encoding="utf-8"?>
<p:tagLst xmlns:p="http://schemas.openxmlformats.org/presentationml/2006/main">
  <p:tag name="MH" val="20160219102052"/>
  <p:tag name="MH_LIBRARY" val="GRAPHIC"/>
  <p:tag name="MH_TYPE" val="Other"/>
  <p:tag name="MH_ORDER" val="377"/>
</p:tagLst>
</file>

<file path=ppt/tags/tag60.xml><?xml version="1.0" encoding="utf-8"?>
<p:tagLst xmlns:p="http://schemas.openxmlformats.org/presentationml/2006/main">
  <p:tag name="MH" val="20160219102052"/>
  <p:tag name="MH_LIBRARY" val="GRAPHIC"/>
  <p:tag name="MH_TYPE" val="Other"/>
  <p:tag name="MH_ORDER" val="42"/>
</p:tagLst>
</file>

<file path=ppt/tags/tag61.xml><?xml version="1.0" encoding="utf-8"?>
<p:tagLst xmlns:p="http://schemas.openxmlformats.org/presentationml/2006/main">
  <p:tag name="MH" val="20160219102052"/>
  <p:tag name="MH_LIBRARY" val="GRAPHIC"/>
  <p:tag name="MH_TYPE" val="Other"/>
  <p:tag name="MH_ORDER" val="43"/>
</p:tagLst>
</file>

<file path=ppt/tags/tag62.xml><?xml version="1.0" encoding="utf-8"?>
<p:tagLst xmlns:p="http://schemas.openxmlformats.org/presentationml/2006/main">
  <p:tag name="MH" val="20160219102052"/>
  <p:tag name="MH_LIBRARY" val="GRAPHIC"/>
  <p:tag name="MH_TYPE" val="Other"/>
  <p:tag name="MH_ORDER" val="44"/>
</p:tagLst>
</file>

<file path=ppt/tags/tag63.xml><?xml version="1.0" encoding="utf-8"?>
<p:tagLst xmlns:p="http://schemas.openxmlformats.org/presentationml/2006/main">
  <p:tag name="MH" val="20160219102052"/>
  <p:tag name="MH_LIBRARY" val="GRAPHIC"/>
  <p:tag name="MH_TYPE" val="Other"/>
  <p:tag name="MH_ORDER" val="45"/>
</p:tagLst>
</file>

<file path=ppt/tags/tag64.xml><?xml version="1.0" encoding="utf-8"?>
<p:tagLst xmlns:p="http://schemas.openxmlformats.org/presentationml/2006/main">
  <p:tag name="MH" val="20160219102052"/>
  <p:tag name="MH_LIBRARY" val="GRAPHIC"/>
  <p:tag name="MH_TYPE" val="Other"/>
  <p:tag name="MH_ORDER" val="46"/>
</p:tagLst>
</file>

<file path=ppt/tags/tag65.xml><?xml version="1.0" encoding="utf-8"?>
<p:tagLst xmlns:p="http://schemas.openxmlformats.org/presentationml/2006/main">
  <p:tag name="MH" val="20160219102052"/>
  <p:tag name="MH_LIBRARY" val="GRAPHIC"/>
  <p:tag name="MH_TYPE" val="Other"/>
  <p:tag name="MH_ORDER" val="47"/>
</p:tagLst>
</file>

<file path=ppt/tags/tag66.xml><?xml version="1.0" encoding="utf-8"?>
<p:tagLst xmlns:p="http://schemas.openxmlformats.org/presentationml/2006/main">
  <p:tag name="MH" val="20160219102052"/>
  <p:tag name="MH_LIBRARY" val="GRAPHIC"/>
  <p:tag name="MH_TYPE" val="Other"/>
  <p:tag name="MH_ORDER" val="48"/>
</p:tagLst>
</file>

<file path=ppt/tags/tag67.xml><?xml version="1.0" encoding="utf-8"?>
<p:tagLst xmlns:p="http://schemas.openxmlformats.org/presentationml/2006/main">
  <p:tag name="MH" val="20160219102052"/>
  <p:tag name="MH_LIBRARY" val="GRAPHIC"/>
  <p:tag name="MH_TYPE" val="Other"/>
  <p:tag name="MH_ORDER" val="49"/>
</p:tagLst>
</file>

<file path=ppt/tags/tag68.xml><?xml version="1.0" encoding="utf-8"?>
<p:tagLst xmlns:p="http://schemas.openxmlformats.org/presentationml/2006/main">
  <p:tag name="MH" val="20160219102052"/>
  <p:tag name="MH_LIBRARY" val="GRAPHIC"/>
  <p:tag name="MH_TYPE" val="Other"/>
  <p:tag name="MH_ORDER" val="50"/>
</p:tagLst>
</file>

<file path=ppt/tags/tag69.xml><?xml version="1.0" encoding="utf-8"?>
<p:tagLst xmlns:p="http://schemas.openxmlformats.org/presentationml/2006/main">
  <p:tag name="MH" val="20160219102052"/>
  <p:tag name="MH_LIBRARY" val="GRAPHIC"/>
  <p:tag name="MH_TYPE" val="Other"/>
  <p:tag name="MH_ORDER" val="51"/>
</p:tagLst>
</file>

<file path=ppt/tags/tag7.xml><?xml version="1.0" encoding="utf-8"?>
<p:tagLst xmlns:p="http://schemas.openxmlformats.org/presentationml/2006/main">
  <p:tag name="MH" val="20160219102052"/>
  <p:tag name="MH_LIBRARY" val="GRAPHIC"/>
  <p:tag name="MH_TYPE" val="Other"/>
  <p:tag name="MH_ORDER" val="378"/>
</p:tagLst>
</file>

<file path=ppt/tags/tag70.xml><?xml version="1.0" encoding="utf-8"?>
<p:tagLst xmlns:p="http://schemas.openxmlformats.org/presentationml/2006/main">
  <p:tag name="MH" val="20160219102052"/>
  <p:tag name="MH_LIBRARY" val="GRAPHIC"/>
  <p:tag name="MH_TYPE" val="Other"/>
  <p:tag name="MH_ORDER" val="52"/>
</p:tagLst>
</file>

<file path=ppt/tags/tag71.xml><?xml version="1.0" encoding="utf-8"?>
<p:tagLst xmlns:p="http://schemas.openxmlformats.org/presentationml/2006/main">
  <p:tag name="MH" val="20160219102052"/>
  <p:tag name="MH_LIBRARY" val="GRAPHIC"/>
  <p:tag name="MH_TYPE" val="Other"/>
  <p:tag name="MH_ORDER" val="53"/>
</p:tagLst>
</file>

<file path=ppt/tags/tag72.xml><?xml version="1.0" encoding="utf-8"?>
<p:tagLst xmlns:p="http://schemas.openxmlformats.org/presentationml/2006/main">
  <p:tag name="MH" val="20160219102052"/>
  <p:tag name="MH_LIBRARY" val="GRAPHIC"/>
  <p:tag name="MH_TYPE" val="Other"/>
  <p:tag name="MH_ORDER" val="54"/>
</p:tagLst>
</file>

<file path=ppt/tags/tag73.xml><?xml version="1.0" encoding="utf-8"?>
<p:tagLst xmlns:p="http://schemas.openxmlformats.org/presentationml/2006/main">
  <p:tag name="MH" val="20160219102052"/>
  <p:tag name="MH_LIBRARY" val="GRAPHIC"/>
  <p:tag name="MH_TYPE" val="Other"/>
  <p:tag name="MH_ORDER" val="55"/>
</p:tagLst>
</file>

<file path=ppt/tags/tag74.xml><?xml version="1.0" encoding="utf-8"?>
<p:tagLst xmlns:p="http://schemas.openxmlformats.org/presentationml/2006/main">
  <p:tag name="MH" val="20160219102052"/>
  <p:tag name="MH_LIBRARY" val="GRAPHIC"/>
  <p:tag name="MH_TYPE" val="Other"/>
  <p:tag name="MH_ORDER" val="56"/>
</p:tagLst>
</file>

<file path=ppt/tags/tag75.xml><?xml version="1.0" encoding="utf-8"?>
<p:tagLst xmlns:p="http://schemas.openxmlformats.org/presentationml/2006/main">
  <p:tag name="MH" val="20160219102052"/>
  <p:tag name="MH_LIBRARY" val="GRAPHIC"/>
  <p:tag name="MH_TYPE" val="Other"/>
  <p:tag name="MH_ORDER" val="57"/>
</p:tagLst>
</file>

<file path=ppt/tags/tag76.xml><?xml version="1.0" encoding="utf-8"?>
<p:tagLst xmlns:p="http://schemas.openxmlformats.org/presentationml/2006/main">
  <p:tag name="MH" val="20160219102052"/>
  <p:tag name="MH_LIBRARY" val="GRAPHIC"/>
  <p:tag name="MH_TYPE" val="Other"/>
  <p:tag name="MH_ORDER" val="58"/>
</p:tagLst>
</file>

<file path=ppt/tags/tag77.xml><?xml version="1.0" encoding="utf-8"?>
<p:tagLst xmlns:p="http://schemas.openxmlformats.org/presentationml/2006/main">
  <p:tag name="MH" val="20160219102052"/>
  <p:tag name="MH_LIBRARY" val="GRAPHIC"/>
  <p:tag name="MH_TYPE" val="Other"/>
  <p:tag name="MH_ORDER" val="59"/>
</p:tagLst>
</file>

<file path=ppt/tags/tag78.xml><?xml version="1.0" encoding="utf-8"?>
<p:tagLst xmlns:p="http://schemas.openxmlformats.org/presentationml/2006/main">
  <p:tag name="MH" val="20160219102052"/>
  <p:tag name="MH_LIBRARY" val="GRAPHIC"/>
  <p:tag name="MH_TYPE" val="Other"/>
  <p:tag name="MH_ORDER" val="60"/>
</p:tagLst>
</file>

<file path=ppt/tags/tag79.xml><?xml version="1.0" encoding="utf-8"?>
<p:tagLst xmlns:p="http://schemas.openxmlformats.org/presentationml/2006/main">
  <p:tag name="MH" val="20160219102052"/>
  <p:tag name="MH_LIBRARY" val="GRAPHIC"/>
  <p:tag name="MH_TYPE" val="Other"/>
  <p:tag name="MH_ORDER" val="61"/>
</p:tagLst>
</file>

<file path=ppt/tags/tag8.xml><?xml version="1.0" encoding="utf-8"?>
<p:tagLst xmlns:p="http://schemas.openxmlformats.org/presentationml/2006/main">
  <p:tag name="MH" val="20160219102052"/>
  <p:tag name="MH_LIBRARY" val="GRAPHIC"/>
  <p:tag name="MH_TYPE" val="Other"/>
  <p:tag name="MH_ORDER" val="379"/>
</p:tagLst>
</file>

<file path=ppt/tags/tag80.xml><?xml version="1.0" encoding="utf-8"?>
<p:tagLst xmlns:p="http://schemas.openxmlformats.org/presentationml/2006/main">
  <p:tag name="MH" val="20160219102052"/>
  <p:tag name="MH_LIBRARY" val="GRAPHIC"/>
  <p:tag name="MH_TYPE" val="Other"/>
  <p:tag name="MH_ORDER" val="62"/>
</p:tagLst>
</file>

<file path=ppt/tags/tag81.xml><?xml version="1.0" encoding="utf-8"?>
<p:tagLst xmlns:p="http://schemas.openxmlformats.org/presentationml/2006/main">
  <p:tag name="MH" val="20160219102052"/>
  <p:tag name="MH_LIBRARY" val="GRAPHIC"/>
  <p:tag name="MH_TYPE" val="Other"/>
  <p:tag name="MH_ORDER" val="63"/>
</p:tagLst>
</file>

<file path=ppt/tags/tag82.xml><?xml version="1.0" encoding="utf-8"?>
<p:tagLst xmlns:p="http://schemas.openxmlformats.org/presentationml/2006/main">
  <p:tag name="MH" val="20160219102052"/>
  <p:tag name="MH_LIBRARY" val="GRAPHIC"/>
  <p:tag name="MH_TYPE" val="Other"/>
  <p:tag name="MH_ORDER" val="64"/>
</p:tagLst>
</file>

<file path=ppt/tags/tag83.xml><?xml version="1.0" encoding="utf-8"?>
<p:tagLst xmlns:p="http://schemas.openxmlformats.org/presentationml/2006/main">
  <p:tag name="MH" val="20160219102052"/>
  <p:tag name="MH_LIBRARY" val="GRAPHIC"/>
  <p:tag name="MH_TYPE" val="Other"/>
  <p:tag name="MH_ORDER" val="65"/>
</p:tagLst>
</file>

<file path=ppt/tags/tag84.xml><?xml version="1.0" encoding="utf-8"?>
<p:tagLst xmlns:p="http://schemas.openxmlformats.org/presentationml/2006/main">
  <p:tag name="MH" val="20160219102052"/>
  <p:tag name="MH_LIBRARY" val="GRAPHIC"/>
  <p:tag name="MH_TYPE" val="Other"/>
  <p:tag name="MH_ORDER" val="66"/>
</p:tagLst>
</file>

<file path=ppt/tags/tag85.xml><?xml version="1.0" encoding="utf-8"?>
<p:tagLst xmlns:p="http://schemas.openxmlformats.org/presentationml/2006/main">
  <p:tag name="MH" val="20160219102052"/>
  <p:tag name="MH_LIBRARY" val="GRAPHIC"/>
  <p:tag name="MH_TYPE" val="Other"/>
  <p:tag name="MH_ORDER" val="67"/>
</p:tagLst>
</file>

<file path=ppt/tags/tag86.xml><?xml version="1.0" encoding="utf-8"?>
<p:tagLst xmlns:p="http://schemas.openxmlformats.org/presentationml/2006/main">
  <p:tag name="MH" val="20160219102052"/>
  <p:tag name="MH_LIBRARY" val="GRAPHIC"/>
  <p:tag name="MH_TYPE" val="Other"/>
  <p:tag name="MH_ORDER" val="68"/>
</p:tagLst>
</file>

<file path=ppt/tags/tag87.xml><?xml version="1.0" encoding="utf-8"?>
<p:tagLst xmlns:p="http://schemas.openxmlformats.org/presentationml/2006/main">
  <p:tag name="MH" val="20160219102052"/>
  <p:tag name="MH_LIBRARY" val="GRAPHIC"/>
  <p:tag name="MH_TYPE" val="Other"/>
  <p:tag name="MH_ORDER" val="69"/>
</p:tagLst>
</file>

<file path=ppt/tags/tag88.xml><?xml version="1.0" encoding="utf-8"?>
<p:tagLst xmlns:p="http://schemas.openxmlformats.org/presentationml/2006/main">
  <p:tag name="MH" val="20160219102052"/>
  <p:tag name="MH_LIBRARY" val="GRAPHIC"/>
  <p:tag name="MH_TYPE" val="Other"/>
  <p:tag name="MH_ORDER" val="70"/>
</p:tagLst>
</file>

<file path=ppt/tags/tag89.xml><?xml version="1.0" encoding="utf-8"?>
<p:tagLst xmlns:p="http://schemas.openxmlformats.org/presentationml/2006/main">
  <p:tag name="MH" val="20160219102052"/>
  <p:tag name="MH_LIBRARY" val="GRAPHIC"/>
  <p:tag name="MH_TYPE" val="Other"/>
  <p:tag name="MH_ORDER" val="71"/>
</p:tagLst>
</file>

<file path=ppt/tags/tag9.xml><?xml version="1.0" encoding="utf-8"?>
<p:tagLst xmlns:p="http://schemas.openxmlformats.org/presentationml/2006/main">
  <p:tag name="MH" val="20160219102052"/>
  <p:tag name="MH_LIBRARY" val="GRAPHIC"/>
  <p:tag name="MH_TYPE" val="Other"/>
  <p:tag name="MH_ORDER" val="382"/>
</p:tagLst>
</file>

<file path=ppt/tags/tag90.xml><?xml version="1.0" encoding="utf-8"?>
<p:tagLst xmlns:p="http://schemas.openxmlformats.org/presentationml/2006/main">
  <p:tag name="MH" val="20160219102052"/>
  <p:tag name="MH_LIBRARY" val="GRAPHIC"/>
  <p:tag name="MH_TYPE" val="Other"/>
  <p:tag name="MH_ORDER" val="72"/>
</p:tagLst>
</file>

<file path=ppt/tags/tag91.xml><?xml version="1.0" encoding="utf-8"?>
<p:tagLst xmlns:p="http://schemas.openxmlformats.org/presentationml/2006/main">
  <p:tag name="MH" val="20160219102052"/>
  <p:tag name="MH_LIBRARY" val="GRAPHIC"/>
  <p:tag name="MH_TYPE" val="Other"/>
  <p:tag name="MH_ORDER" val="73"/>
</p:tagLst>
</file>

<file path=ppt/tags/tag92.xml><?xml version="1.0" encoding="utf-8"?>
<p:tagLst xmlns:p="http://schemas.openxmlformats.org/presentationml/2006/main">
  <p:tag name="MH" val="20160219102052"/>
  <p:tag name="MH_LIBRARY" val="GRAPHIC"/>
  <p:tag name="MH_TYPE" val="Other"/>
  <p:tag name="MH_ORDER" val="74"/>
</p:tagLst>
</file>

<file path=ppt/tags/tag93.xml><?xml version="1.0" encoding="utf-8"?>
<p:tagLst xmlns:p="http://schemas.openxmlformats.org/presentationml/2006/main">
  <p:tag name="MH" val="20160219102052"/>
  <p:tag name="MH_LIBRARY" val="GRAPHIC"/>
  <p:tag name="MH_TYPE" val="Other"/>
  <p:tag name="MH_ORDER" val="75"/>
</p:tagLst>
</file>

<file path=ppt/tags/tag94.xml><?xml version="1.0" encoding="utf-8"?>
<p:tagLst xmlns:p="http://schemas.openxmlformats.org/presentationml/2006/main">
  <p:tag name="MH" val="20160219102052"/>
  <p:tag name="MH_LIBRARY" val="GRAPHIC"/>
  <p:tag name="MH_TYPE" val="Other"/>
  <p:tag name="MH_ORDER" val="76"/>
</p:tagLst>
</file>

<file path=ppt/tags/tag95.xml><?xml version="1.0" encoding="utf-8"?>
<p:tagLst xmlns:p="http://schemas.openxmlformats.org/presentationml/2006/main">
  <p:tag name="MH" val="20160219102052"/>
  <p:tag name="MH_LIBRARY" val="GRAPHIC"/>
  <p:tag name="MH_TYPE" val="Other"/>
  <p:tag name="MH_ORDER" val="77"/>
</p:tagLst>
</file>

<file path=ppt/tags/tag96.xml><?xml version="1.0" encoding="utf-8"?>
<p:tagLst xmlns:p="http://schemas.openxmlformats.org/presentationml/2006/main">
  <p:tag name="MH" val="20160219102052"/>
  <p:tag name="MH_LIBRARY" val="GRAPHIC"/>
  <p:tag name="MH_TYPE" val="Other"/>
  <p:tag name="MH_ORDER" val="78"/>
</p:tagLst>
</file>

<file path=ppt/tags/tag97.xml><?xml version="1.0" encoding="utf-8"?>
<p:tagLst xmlns:p="http://schemas.openxmlformats.org/presentationml/2006/main">
  <p:tag name="MH" val="20160219102052"/>
  <p:tag name="MH_LIBRARY" val="GRAPHIC"/>
  <p:tag name="MH_TYPE" val="Other"/>
  <p:tag name="MH_ORDER" val="79"/>
</p:tagLst>
</file>

<file path=ppt/tags/tag98.xml><?xml version="1.0" encoding="utf-8"?>
<p:tagLst xmlns:p="http://schemas.openxmlformats.org/presentationml/2006/main">
  <p:tag name="MH" val="20160219102052"/>
  <p:tag name="MH_LIBRARY" val="GRAPHIC"/>
  <p:tag name="MH_TYPE" val="Other"/>
  <p:tag name="MH_ORDER" val="80"/>
</p:tagLst>
</file>

<file path=ppt/tags/tag99.xml><?xml version="1.0" encoding="utf-8"?>
<p:tagLst xmlns:p="http://schemas.openxmlformats.org/presentationml/2006/main">
  <p:tag name="MH" val="20160219102052"/>
  <p:tag name="MH_LIBRARY" val="GRAPHIC"/>
  <p:tag name="MH_TYPE" val="Other"/>
  <p:tag name="MH_ORDER" val="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3917</Words>
  <Application>WPS 演示</Application>
  <PresentationFormat>宽屏</PresentationFormat>
  <Paragraphs>637</Paragraphs>
  <Slides>31</Slides>
  <Notes>0</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31</vt:i4>
      </vt:variant>
    </vt:vector>
  </HeadingPairs>
  <TitlesOfParts>
    <vt:vector size="52" baseType="lpstr">
      <vt:lpstr>Arial</vt:lpstr>
      <vt:lpstr>宋体</vt:lpstr>
      <vt:lpstr>Wingdings</vt:lpstr>
      <vt:lpstr>微软雅黑</vt:lpstr>
      <vt:lpstr>Meiryo UI</vt:lpstr>
      <vt:lpstr>Yu Gothic UI</vt:lpstr>
      <vt:lpstr>Impact</vt:lpstr>
      <vt:lpstr>Times New Roman</vt:lpstr>
      <vt:lpstr>Open Sans Condensed</vt:lpstr>
      <vt:lpstr>Segoe Print</vt:lpstr>
      <vt:lpstr>Roboto Light</vt:lpstr>
      <vt:lpstr>Helvetica</vt:lpstr>
      <vt:lpstr>Open Sans Extrabold</vt:lpstr>
      <vt:lpstr>Calibri</vt:lpstr>
      <vt:lpstr>Arial Unicode MS</vt:lpstr>
      <vt:lpstr>等线 Light</vt:lpstr>
      <vt:lpstr>等线</vt:lpstr>
      <vt:lpstr>Arial Narrow</vt:lpstr>
      <vt:lpstr>Verdana</vt:lpstr>
      <vt:lpstr>Yu Gothic UI Semibold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MLOONG</dc:creator>
  <cp:lastModifiedBy>Struggle</cp:lastModifiedBy>
  <cp:revision>167</cp:revision>
  <dcterms:created xsi:type="dcterms:W3CDTF">2019-02-28T03:27:00Z</dcterms:created>
  <dcterms:modified xsi:type="dcterms:W3CDTF">2020-06-17T16:52:32Z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